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0.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1.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2.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3" r:id="rId2"/>
    <p:sldMasterId id="2147483687" r:id="rId3"/>
    <p:sldMasterId id="2147483689" r:id="rId4"/>
    <p:sldMasterId id="2147483701" r:id="rId5"/>
    <p:sldMasterId id="2147483713" r:id="rId6"/>
    <p:sldMasterId id="2147483730" r:id="rId7"/>
    <p:sldMasterId id="2147483742" r:id="rId8"/>
    <p:sldMasterId id="2147483754" r:id="rId9"/>
    <p:sldMasterId id="2147483766" r:id="rId10"/>
    <p:sldMasterId id="2147483778" r:id="rId11"/>
    <p:sldMasterId id="2147483790" r:id="rId12"/>
    <p:sldMasterId id="2147483802" r:id="rId13"/>
  </p:sldMasterIdLst>
  <p:notesMasterIdLst>
    <p:notesMasterId r:id="rId66"/>
  </p:notesMasterIdLst>
  <p:sldIdLst>
    <p:sldId id="358" r:id="rId14"/>
    <p:sldId id="428" r:id="rId15"/>
    <p:sldId id="429" r:id="rId16"/>
    <p:sldId id="437" r:id="rId17"/>
    <p:sldId id="438" r:id="rId18"/>
    <p:sldId id="258" r:id="rId19"/>
    <p:sldId id="259" r:id="rId20"/>
    <p:sldId id="434" r:id="rId21"/>
    <p:sldId id="440" r:id="rId22"/>
    <p:sldId id="430" r:id="rId23"/>
    <p:sldId id="387" r:id="rId24"/>
    <p:sldId id="393" r:id="rId25"/>
    <p:sldId id="392" r:id="rId26"/>
    <p:sldId id="391" r:id="rId27"/>
    <p:sldId id="390" r:id="rId28"/>
    <p:sldId id="410" r:id="rId29"/>
    <p:sldId id="389" r:id="rId30"/>
    <p:sldId id="413" r:id="rId31"/>
    <p:sldId id="427" r:id="rId32"/>
    <p:sldId id="435" r:id="rId33"/>
    <p:sldId id="261" r:id="rId34"/>
    <p:sldId id="313" r:id="rId35"/>
    <p:sldId id="304" r:id="rId36"/>
    <p:sldId id="380" r:id="rId37"/>
    <p:sldId id="302" r:id="rId38"/>
    <p:sldId id="303" r:id="rId39"/>
    <p:sldId id="400" r:id="rId40"/>
    <p:sldId id="436" r:id="rId41"/>
    <p:sldId id="359" r:id="rId42"/>
    <p:sldId id="361" r:id="rId43"/>
    <p:sldId id="406" r:id="rId44"/>
    <p:sldId id="431" r:id="rId45"/>
    <p:sldId id="373" r:id="rId46"/>
    <p:sldId id="374" r:id="rId47"/>
    <p:sldId id="396" r:id="rId48"/>
    <p:sldId id="362" r:id="rId49"/>
    <p:sldId id="408" r:id="rId50"/>
    <p:sldId id="442" r:id="rId51"/>
    <p:sldId id="441" r:id="rId52"/>
    <p:sldId id="416" r:id="rId53"/>
    <p:sldId id="417" r:id="rId54"/>
    <p:sldId id="418" r:id="rId55"/>
    <p:sldId id="419" r:id="rId56"/>
    <p:sldId id="420" r:id="rId57"/>
    <p:sldId id="421" r:id="rId58"/>
    <p:sldId id="423" r:id="rId59"/>
    <p:sldId id="425" r:id="rId60"/>
    <p:sldId id="424" r:id="rId61"/>
    <p:sldId id="426" r:id="rId62"/>
    <p:sldId id="395" r:id="rId63"/>
    <p:sldId id="439" r:id="rId64"/>
    <p:sldId id="433"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85317" autoAdjust="0"/>
  </p:normalViewPr>
  <p:slideViewPr>
    <p:cSldViewPr>
      <p:cViewPr>
        <p:scale>
          <a:sx n="100" d="100"/>
          <a:sy n="100" d="100"/>
        </p:scale>
        <p:origin x="-1062" y="-60"/>
      </p:cViewPr>
      <p:guideLst>
        <p:guide orient="horz" pos="2160"/>
        <p:guide pos="2880"/>
      </p:guideLst>
    </p:cSldViewPr>
  </p:slideViewPr>
  <p:outlineViewPr>
    <p:cViewPr>
      <p:scale>
        <a:sx n="33" d="100"/>
        <a:sy n="33" d="100"/>
      </p:scale>
      <p:origin x="0" y="2107"/>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viewProps" Target="viewProps.xml"/><Relationship Id="rId7" Type="http://schemas.openxmlformats.org/officeDocument/2006/relationships/slideMaster" Target="slideMasters/slideMaster7.xml"/><Relationship Id="rId71"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slide" Target="slides/slide48.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5FCF92-BCF8-4652-84BD-0E8B6202CAD7}" type="datetimeFigureOut">
              <a:rPr lang="en-US" smtClean="0"/>
              <a:pPr/>
              <a:t>10/23/2018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442E81-6167-44DD-98EF-B5B50F6670B4}" type="slidenum">
              <a:rPr lang="en-US" smtClean="0"/>
              <a:pPr/>
              <a:t>‹#›</a:t>
            </a:fld>
            <a:endParaRPr lang="en-US"/>
          </a:p>
        </p:txBody>
      </p:sp>
    </p:spTree>
    <p:extLst>
      <p:ext uri="{BB962C8B-B14F-4D97-AF65-F5344CB8AC3E}">
        <p14:creationId xmlns:p14="http://schemas.microsoft.com/office/powerpoint/2010/main" val="3239130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tfm.org/OnlineCourses/Webinars/F4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smtClean="0">
                <a:solidFill>
                  <a:schemeClr val="dk1"/>
                </a:solidFill>
                <a:highlight>
                  <a:srgbClr val="FDFDFD"/>
                </a:highlight>
                <a:latin typeface="+mn-lt"/>
                <a:ea typeface="Calibri"/>
                <a:cs typeface="Calibri"/>
                <a:sym typeface="Calibri"/>
              </a:rPr>
              <a:t>Hello and welcome to the STFM Faculty for Tomorrow Webinar series! Today’s webinar session is called </a:t>
            </a:r>
            <a:r>
              <a:rPr lang="en-US" dirty="0" smtClean="0">
                <a:solidFill>
                  <a:schemeClr val="dk1"/>
                </a:solidFill>
                <a:highlight>
                  <a:srgbClr val="FDFDFD"/>
                </a:highlight>
                <a:latin typeface="+mn-lt"/>
                <a:ea typeface="Calibri"/>
                <a:cs typeface="Calibri"/>
                <a:sym typeface="Calibri"/>
              </a:rPr>
              <a:t>How to Get Started Producing Scholarly Work </a:t>
            </a:r>
            <a:r>
              <a:rPr lang="de-CH" dirty="0" smtClean="0">
                <a:solidFill>
                  <a:schemeClr val="dk1"/>
                </a:solidFill>
                <a:highlight>
                  <a:srgbClr val="FDFDFD"/>
                </a:highlight>
                <a:latin typeface="+mn-lt"/>
                <a:ea typeface="Calibri"/>
                <a:cs typeface="Calibri"/>
                <a:sym typeface="Calibri"/>
              </a:rPr>
              <a:t>with </a:t>
            </a:r>
            <a:r>
              <a:rPr lang="de-CH" dirty="0" smtClean="0">
                <a:solidFill>
                  <a:schemeClr val="dk1"/>
                </a:solidFill>
                <a:highlight>
                  <a:srgbClr val="FDFDFD"/>
                </a:highlight>
                <a:latin typeface="+mn-lt"/>
                <a:ea typeface="Calibri"/>
                <a:cs typeface="Calibri"/>
                <a:sym typeface="Calibri"/>
              </a:rPr>
              <a:t>Dr Dean Seehusen</a:t>
            </a:r>
            <a:r>
              <a:rPr lang="de-CH" baseline="0" dirty="0" smtClean="0">
                <a:solidFill>
                  <a:schemeClr val="dk1"/>
                </a:solidFill>
                <a:highlight>
                  <a:srgbClr val="FDFDFD"/>
                </a:highlight>
                <a:latin typeface="+mn-lt"/>
                <a:ea typeface="Calibri"/>
                <a:cs typeface="Calibri"/>
                <a:sym typeface="Calibri"/>
              </a:rPr>
              <a:t> and Dr Christopher Morley</a:t>
            </a:r>
            <a:r>
              <a:rPr lang="de-CH" dirty="0" smtClean="0">
                <a:solidFill>
                  <a:schemeClr val="dk1"/>
                </a:solidFill>
                <a:highlight>
                  <a:srgbClr val="FDFDFD"/>
                </a:highlight>
                <a:latin typeface="+mn-lt"/>
                <a:ea typeface="Calibri"/>
                <a:cs typeface="Calibri"/>
                <a:sym typeface="Calibri"/>
              </a:rPr>
              <a:t>. This is Webinar #8 out of a</a:t>
            </a:r>
            <a:r>
              <a:rPr lang="de-CH" baseline="0" dirty="0" smtClean="0">
                <a:solidFill>
                  <a:schemeClr val="dk1"/>
                </a:solidFill>
                <a:highlight>
                  <a:srgbClr val="FDFDFD"/>
                </a:highlight>
                <a:latin typeface="+mn-lt"/>
                <a:ea typeface="Calibri"/>
                <a:cs typeface="Calibri"/>
                <a:sym typeface="Calibri"/>
              </a:rPr>
              <a:t> </a:t>
            </a:r>
            <a:r>
              <a:rPr lang="de-CH" dirty="0" smtClean="0">
                <a:solidFill>
                  <a:schemeClr val="dk1"/>
                </a:solidFill>
                <a:highlight>
                  <a:srgbClr val="FDFDFD"/>
                </a:highlight>
                <a:latin typeface="+mn-lt"/>
                <a:ea typeface="Calibri"/>
                <a:cs typeface="Calibri"/>
                <a:sym typeface="Calibri"/>
              </a:rPr>
              <a:t>webinar series supported by the Faculty for Tomorrow Task Initiative. You can find recordings of all of the previous webinars in this series at STFM.org under Online Courses on the Webinar page. </a:t>
            </a:r>
            <a:r>
              <a:rPr lang="de-CH" u="sng" dirty="0" smtClean="0">
                <a:solidFill>
                  <a:srgbClr val="1155CC"/>
                </a:solidFill>
                <a:highlight>
                  <a:srgbClr val="FDFDFD"/>
                </a:highlight>
                <a:latin typeface="+mn-lt"/>
                <a:ea typeface="Calibri"/>
                <a:cs typeface="Calibri"/>
                <a:sym typeface="Calibri"/>
                <a:hlinkClick r:id="rId3"/>
              </a:rPr>
              <a:t>http://www.stfm.org/OnlineCourses/Webinars/F4T</a:t>
            </a:r>
            <a:r>
              <a:rPr lang="de-CH" dirty="0" smtClean="0">
                <a:solidFill>
                  <a:schemeClr val="dk1"/>
                </a:solidFill>
                <a:highlight>
                  <a:srgbClr val="FDFDFD"/>
                </a:highlight>
                <a:latin typeface="+mn-lt"/>
                <a:ea typeface="Calibri"/>
                <a:cs typeface="Calibri"/>
                <a:sym typeface="Calibri"/>
              </a:rPr>
              <a:t> </a:t>
            </a:r>
          </a:p>
          <a:p>
            <a:endParaRPr lang="en-US" dirty="0"/>
          </a:p>
        </p:txBody>
      </p:sp>
      <p:sp>
        <p:nvSpPr>
          <p:cNvPr id="4" name="Slide Number Placeholder 3"/>
          <p:cNvSpPr>
            <a:spLocks noGrp="1"/>
          </p:cNvSpPr>
          <p:nvPr>
            <p:ph type="sldNum" sz="quarter" idx="10"/>
          </p:nvPr>
        </p:nvSpPr>
        <p:spPr/>
        <p:txBody>
          <a:bodyPr/>
          <a:lstStyle/>
          <a:p>
            <a:fld id="{E9442E81-6167-44DD-98EF-B5B50F6670B4}" type="slidenum">
              <a:rPr lang="en-US" smtClean="0"/>
              <a:pPr/>
              <a:t>1</a:t>
            </a:fld>
            <a:endParaRPr lang="en-US"/>
          </a:p>
        </p:txBody>
      </p:sp>
    </p:spTree>
    <p:extLst>
      <p:ext uri="{BB962C8B-B14F-4D97-AF65-F5344CB8AC3E}">
        <p14:creationId xmlns:p14="http://schemas.microsoft.com/office/powerpoint/2010/main" val="3850724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42E81-6167-44DD-98EF-B5B50F6670B4}" type="slidenum">
              <a:rPr lang="en-US" smtClean="0"/>
              <a:pPr/>
              <a:t>12</a:t>
            </a:fld>
            <a:endParaRPr lang="en-US"/>
          </a:p>
        </p:txBody>
      </p:sp>
    </p:spTree>
    <p:extLst>
      <p:ext uri="{BB962C8B-B14F-4D97-AF65-F5344CB8AC3E}">
        <p14:creationId xmlns:p14="http://schemas.microsoft.com/office/powerpoint/2010/main" val="2274721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9468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10"/>
          </p:nvPr>
        </p:nvSpPr>
        <p:spPr/>
        <p:txBody>
          <a:bodyPr/>
          <a:lstStyle/>
          <a:p>
            <a:fld id="{E9442E81-6167-44DD-98EF-B5B50F6670B4}" type="slidenum">
              <a:rPr lang="en-US" smtClean="0"/>
              <a:pPr/>
              <a:t>27</a:t>
            </a:fld>
            <a:endParaRPr lang="en-US"/>
          </a:p>
        </p:txBody>
      </p:sp>
    </p:spTree>
    <p:extLst>
      <p:ext uri="{BB962C8B-B14F-4D97-AF65-F5344CB8AC3E}">
        <p14:creationId xmlns:p14="http://schemas.microsoft.com/office/powerpoint/2010/main" val="1875304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9468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42E81-6167-44DD-98EF-B5B50F6670B4}" type="slidenum">
              <a:rPr lang="en-US" smtClean="0"/>
              <a:pPr/>
              <a:t>30</a:t>
            </a:fld>
            <a:endParaRPr lang="en-US"/>
          </a:p>
        </p:txBody>
      </p:sp>
    </p:spTree>
    <p:extLst>
      <p:ext uri="{BB962C8B-B14F-4D97-AF65-F5344CB8AC3E}">
        <p14:creationId xmlns:p14="http://schemas.microsoft.com/office/powerpoint/2010/main" val="3416381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5" name="Shape 5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Clr>
                <a:schemeClr val="dk1"/>
              </a:buClr>
              <a:buSzPct val="100000"/>
              <a:buFont typeface="Arial"/>
              <a:buNone/>
            </a:pPr>
            <a:r>
              <a:rPr lang="de-CH" dirty="0" smtClean="0">
                <a:solidFill>
                  <a:schemeClr val="dk1"/>
                </a:solidFill>
                <a:highlight>
                  <a:srgbClr val="FDFDFD"/>
                </a:highlight>
                <a:latin typeface="Calibri"/>
                <a:ea typeface="Calibri"/>
                <a:cs typeface="Calibri"/>
                <a:sym typeface="Calibri"/>
              </a:rPr>
              <a:t>At </a:t>
            </a:r>
            <a:r>
              <a:rPr lang="de-CH" dirty="0">
                <a:solidFill>
                  <a:schemeClr val="dk1"/>
                </a:solidFill>
                <a:highlight>
                  <a:srgbClr val="FDFDFD"/>
                </a:highlight>
                <a:latin typeface="Calibri"/>
                <a:ea typeface="Calibri"/>
                <a:cs typeface="Calibri"/>
                <a:sym typeface="Calibri"/>
              </a:rPr>
              <a:t>this time, we’d like to take a moment to answer some audience questions. If you haven’t already, you can submit your question through the webinar chat box labeled “Questions.” We’ll get through as many as we can in the remaining time! The first question is...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42E81-6167-44DD-98EF-B5B50F6670B4}" type="slidenum">
              <a:rPr lang="en-US" smtClean="0"/>
              <a:pPr/>
              <a:t>43</a:t>
            </a:fld>
            <a:endParaRPr lang="en-US"/>
          </a:p>
        </p:txBody>
      </p:sp>
    </p:spTree>
    <p:extLst>
      <p:ext uri="{BB962C8B-B14F-4D97-AF65-F5344CB8AC3E}">
        <p14:creationId xmlns:p14="http://schemas.microsoft.com/office/powerpoint/2010/main" val="3639609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5" name="Shape 5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Clr>
                <a:schemeClr val="dk1"/>
              </a:buClr>
              <a:buSzPct val="100000"/>
              <a:buFont typeface="Arial"/>
              <a:buNone/>
            </a:pPr>
            <a:r>
              <a:rPr lang="de-CH" dirty="0">
                <a:solidFill>
                  <a:schemeClr val="dk1"/>
                </a:solidFill>
                <a:highlight>
                  <a:srgbClr val="FDFDFD"/>
                </a:highlight>
                <a:latin typeface="Calibri"/>
                <a:ea typeface="Calibri"/>
                <a:cs typeface="Calibri"/>
                <a:sym typeface="Calibri"/>
              </a:rPr>
              <a:t>Great, thank you so much, Dr </a:t>
            </a:r>
            <a:r>
              <a:rPr lang="de-CH" dirty="0" smtClean="0">
                <a:solidFill>
                  <a:schemeClr val="dk1"/>
                </a:solidFill>
                <a:highlight>
                  <a:srgbClr val="FDFDFD"/>
                </a:highlight>
                <a:latin typeface="Calibri"/>
                <a:ea typeface="Calibri"/>
                <a:cs typeface="Calibri"/>
                <a:sym typeface="Calibri"/>
              </a:rPr>
              <a:t>Seehusen</a:t>
            </a:r>
            <a:r>
              <a:rPr lang="de-CH" baseline="0" dirty="0" smtClean="0">
                <a:solidFill>
                  <a:schemeClr val="dk1"/>
                </a:solidFill>
                <a:highlight>
                  <a:srgbClr val="FDFDFD"/>
                </a:highlight>
                <a:latin typeface="Calibri"/>
                <a:ea typeface="Calibri"/>
                <a:cs typeface="Calibri"/>
                <a:sym typeface="Calibri"/>
              </a:rPr>
              <a:t> </a:t>
            </a:r>
            <a:r>
              <a:rPr lang="de-CH" dirty="0" smtClean="0">
                <a:solidFill>
                  <a:schemeClr val="dk1"/>
                </a:solidFill>
                <a:highlight>
                  <a:srgbClr val="FDFDFD"/>
                </a:highlight>
                <a:latin typeface="Calibri"/>
                <a:ea typeface="Calibri"/>
                <a:cs typeface="Calibri"/>
                <a:sym typeface="Calibri"/>
              </a:rPr>
              <a:t>and </a:t>
            </a:r>
            <a:r>
              <a:rPr lang="de-CH" dirty="0">
                <a:solidFill>
                  <a:schemeClr val="dk1"/>
                </a:solidFill>
                <a:highlight>
                  <a:srgbClr val="FDFDFD"/>
                </a:highlight>
                <a:latin typeface="Calibri"/>
                <a:ea typeface="Calibri"/>
                <a:cs typeface="Calibri"/>
                <a:sym typeface="Calibri"/>
              </a:rPr>
              <a:t>Dr </a:t>
            </a:r>
            <a:r>
              <a:rPr lang="de-CH" dirty="0" smtClean="0">
                <a:solidFill>
                  <a:schemeClr val="dk1"/>
                </a:solidFill>
                <a:highlight>
                  <a:srgbClr val="FDFDFD"/>
                </a:highlight>
                <a:latin typeface="Calibri"/>
                <a:ea typeface="Calibri"/>
                <a:cs typeface="Calibri"/>
                <a:sym typeface="Calibri"/>
              </a:rPr>
              <a:t>Morley! </a:t>
            </a:r>
            <a:r>
              <a:rPr lang="de-CH" dirty="0">
                <a:solidFill>
                  <a:schemeClr val="dk1"/>
                </a:solidFill>
                <a:highlight>
                  <a:srgbClr val="FDFDFD"/>
                </a:highlight>
                <a:latin typeface="Calibri"/>
                <a:ea typeface="Calibri"/>
                <a:cs typeface="Calibri"/>
                <a:sym typeface="Calibri"/>
              </a:rPr>
              <a:t>At this time, we’d like to take a moment to answer some audience questions. If you haven’t already, you can submit your question through the webinar chat box labeled “Questions.” We’ll get through as many as we can in the remaining time! The first question is...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de-CH" dirty="0" smtClean="0">
                <a:solidFill>
                  <a:schemeClr val="dk1"/>
                </a:solidFill>
                <a:highlight>
                  <a:srgbClr val="FDFDFD"/>
                </a:highlight>
                <a:latin typeface="Calibri"/>
                <a:ea typeface="Calibri"/>
                <a:cs typeface="Calibri"/>
                <a:sym typeface="Calibri"/>
              </a:rPr>
              <a:t>Faculty for Tomorrow is an initiative by STFM to address the shortage of family medicine faculty. It :</a:t>
            </a:r>
          </a:p>
          <a:p>
            <a:pPr marL="457200" lvl="0" indent="-298450" rtl="0">
              <a:spcBef>
                <a:spcPts val="0"/>
              </a:spcBef>
              <a:buClr>
                <a:schemeClr val="dk1"/>
              </a:buClr>
              <a:buSzPct val="100000"/>
              <a:buFont typeface="Calibri"/>
              <a:buChar char="●"/>
            </a:pPr>
            <a:r>
              <a:rPr lang="de-CH" dirty="0" smtClean="0">
                <a:solidFill>
                  <a:schemeClr val="dk1"/>
                </a:solidFill>
                <a:highlight>
                  <a:srgbClr val="FDFDFD"/>
                </a:highlight>
                <a:latin typeface="Calibri"/>
                <a:ea typeface="Calibri"/>
                <a:cs typeface="Calibri"/>
                <a:sym typeface="Calibri"/>
              </a:rPr>
              <a:t>Provides resources and training for new faculty, including those moving from private practice to family medicine education.</a:t>
            </a:r>
          </a:p>
          <a:p>
            <a:pPr marL="457200" lvl="0" indent="-298450" rtl="0">
              <a:spcBef>
                <a:spcPts val="0"/>
              </a:spcBef>
              <a:buClr>
                <a:schemeClr val="dk1"/>
              </a:buClr>
              <a:buSzPct val="100000"/>
              <a:buFont typeface="Calibri"/>
              <a:buChar char="●"/>
            </a:pPr>
            <a:r>
              <a:rPr lang="de-CH" dirty="0" smtClean="0">
                <a:solidFill>
                  <a:schemeClr val="dk1"/>
                </a:solidFill>
                <a:highlight>
                  <a:srgbClr val="FDFDFD"/>
                </a:highlight>
                <a:latin typeface="Calibri"/>
                <a:ea typeface="Calibri"/>
                <a:cs typeface="Calibri"/>
                <a:sym typeface="Calibri"/>
              </a:rPr>
              <a:t>Identifys and supports young family physicians with leadership potential.</a:t>
            </a:r>
          </a:p>
          <a:p>
            <a:pPr marL="457200" lvl="0" indent="-298450" rtl="0">
              <a:spcBef>
                <a:spcPts val="0"/>
              </a:spcBef>
              <a:buClr>
                <a:schemeClr val="dk1"/>
              </a:buClr>
              <a:buSzPct val="100000"/>
              <a:buFont typeface="Calibri"/>
              <a:buChar char="●"/>
            </a:pPr>
            <a:r>
              <a:rPr lang="de-CH" dirty="0" smtClean="0">
                <a:solidFill>
                  <a:schemeClr val="dk1"/>
                </a:solidFill>
                <a:highlight>
                  <a:srgbClr val="FDFDFD"/>
                </a:highlight>
                <a:latin typeface="Calibri"/>
                <a:ea typeface="Calibri"/>
                <a:cs typeface="Calibri"/>
                <a:sym typeface="Calibri"/>
              </a:rPr>
              <a:t>Ensures leaders of institutions understand the time and competencies required to be faculty.</a:t>
            </a:r>
          </a:p>
          <a:p>
            <a:pPr marL="457200" lvl="0" indent="-298450" rtl="0">
              <a:spcBef>
                <a:spcPts val="0"/>
              </a:spcBef>
              <a:buClr>
                <a:schemeClr val="dk1"/>
              </a:buClr>
              <a:buSzPct val="100000"/>
              <a:buFont typeface="Calibri"/>
              <a:buChar char="●"/>
            </a:pPr>
            <a:r>
              <a:rPr lang="de-CH" dirty="0" smtClean="0">
                <a:solidFill>
                  <a:schemeClr val="dk1"/>
                </a:solidFill>
                <a:highlight>
                  <a:srgbClr val="FDFDFD"/>
                </a:highlight>
                <a:latin typeface="Calibri"/>
                <a:ea typeface="Calibri"/>
                <a:cs typeface="Calibri"/>
                <a:sym typeface="Calibri"/>
              </a:rPr>
              <a:t>Expands STFM’s formal faculty recruiting efforts of residents.</a:t>
            </a:r>
          </a:p>
          <a:p>
            <a:pPr lvl="0" rtl="0">
              <a:spcBef>
                <a:spcPts val="0"/>
              </a:spcBef>
              <a:spcAft>
                <a:spcPts val="800"/>
              </a:spcAft>
              <a:buClr>
                <a:schemeClr val="dk1"/>
              </a:buClr>
              <a:buSzPct val="100000"/>
              <a:buFont typeface="Arial"/>
              <a:buNone/>
            </a:pPr>
            <a:r>
              <a:rPr lang="de-CH" dirty="0" smtClean="0">
                <a:solidFill>
                  <a:schemeClr val="dk1"/>
                </a:solidFill>
                <a:highlight>
                  <a:srgbClr val="FDFDFD"/>
                </a:highlight>
                <a:latin typeface="Calibri"/>
                <a:ea typeface="Calibri"/>
                <a:cs typeface="Calibri"/>
                <a:sym typeface="Calibri"/>
              </a:rPr>
              <a:t>Faculty for Tomorrow is supported by the American Board of Family Medicine Foundation and the STFM Foundation. </a:t>
            </a:r>
          </a:p>
          <a:p>
            <a:pPr lvl="0">
              <a:spcBef>
                <a:spcPts val="0"/>
              </a:spcBef>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1" name="Shape 5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Clr>
                <a:schemeClr val="dk1"/>
              </a:buClr>
              <a:buSzPct val="100000"/>
              <a:buFont typeface="Arial"/>
              <a:buNone/>
            </a:pPr>
            <a:r>
              <a:rPr lang="de-CH" dirty="0">
                <a:solidFill>
                  <a:schemeClr val="dk1"/>
                </a:solidFill>
                <a:highlight>
                  <a:srgbClr val="FDFDFD"/>
                </a:highlight>
                <a:latin typeface="Calibri"/>
                <a:ea typeface="Calibri"/>
                <a:cs typeface="Calibri"/>
                <a:sym typeface="Calibri"/>
              </a:rPr>
              <a:t>Thank you again, Dr </a:t>
            </a:r>
            <a:r>
              <a:rPr lang="de-CH" dirty="0" smtClean="0">
                <a:solidFill>
                  <a:schemeClr val="dk1"/>
                </a:solidFill>
                <a:highlight>
                  <a:srgbClr val="FDFDFD"/>
                </a:highlight>
                <a:latin typeface="Calibri"/>
                <a:ea typeface="Calibri"/>
                <a:cs typeface="Calibri"/>
                <a:sym typeface="Calibri"/>
              </a:rPr>
              <a:t>Seehusen</a:t>
            </a:r>
            <a:r>
              <a:rPr lang="de-CH" baseline="0" dirty="0" smtClean="0">
                <a:solidFill>
                  <a:schemeClr val="dk1"/>
                </a:solidFill>
                <a:highlight>
                  <a:srgbClr val="FDFDFD"/>
                </a:highlight>
                <a:latin typeface="Calibri"/>
                <a:ea typeface="Calibri"/>
                <a:cs typeface="Calibri"/>
                <a:sym typeface="Calibri"/>
              </a:rPr>
              <a:t> and Dr Morley</a:t>
            </a:r>
            <a:r>
              <a:rPr lang="de-CH" dirty="0" smtClean="0">
                <a:solidFill>
                  <a:schemeClr val="dk1"/>
                </a:solidFill>
                <a:highlight>
                  <a:srgbClr val="FDFDFD"/>
                </a:highlight>
                <a:latin typeface="Calibri"/>
                <a:ea typeface="Calibri"/>
                <a:cs typeface="Calibri"/>
                <a:sym typeface="Calibri"/>
              </a:rPr>
              <a:t>, </a:t>
            </a:r>
            <a:r>
              <a:rPr lang="de-CH" dirty="0">
                <a:solidFill>
                  <a:schemeClr val="dk1"/>
                </a:solidFill>
                <a:highlight>
                  <a:srgbClr val="FDFDFD"/>
                </a:highlight>
                <a:latin typeface="Calibri"/>
                <a:ea typeface="Calibri"/>
                <a:cs typeface="Calibri"/>
                <a:sym typeface="Calibri"/>
              </a:rPr>
              <a:t>for sharing your </a:t>
            </a:r>
            <a:r>
              <a:rPr lang="de-CH" dirty="0" smtClean="0">
                <a:solidFill>
                  <a:schemeClr val="dk1"/>
                </a:solidFill>
                <a:highlight>
                  <a:srgbClr val="FDFDFD"/>
                </a:highlight>
                <a:latin typeface="Calibri"/>
                <a:ea typeface="Calibri"/>
                <a:cs typeface="Calibri"/>
                <a:sym typeface="Calibri"/>
              </a:rPr>
              <a:t>advice on getting started producing scholarly work with </a:t>
            </a:r>
            <a:r>
              <a:rPr lang="de-CH" dirty="0">
                <a:solidFill>
                  <a:schemeClr val="dk1"/>
                </a:solidFill>
                <a:highlight>
                  <a:srgbClr val="FDFDFD"/>
                </a:highlight>
                <a:latin typeface="Calibri"/>
                <a:ea typeface="Calibri"/>
                <a:cs typeface="Calibri"/>
                <a:sym typeface="Calibri"/>
              </a:rPr>
              <a:t>us today! And thanks to our audience for taking part in this webinar! A recording of this webinar will be available at stfm.org under online courses/webinars within 24 hours of this live event. </a:t>
            </a:r>
            <a:br>
              <a:rPr lang="de-CH" dirty="0">
                <a:solidFill>
                  <a:schemeClr val="dk1"/>
                </a:solidFill>
                <a:highlight>
                  <a:srgbClr val="FDFDFD"/>
                </a:highlight>
                <a:latin typeface="Calibri"/>
                <a:ea typeface="Calibri"/>
                <a:cs typeface="Calibri"/>
                <a:sym typeface="Calibri"/>
              </a:rPr>
            </a:br>
            <a:r>
              <a:rPr lang="de-CH" dirty="0">
                <a:solidFill>
                  <a:schemeClr val="dk1"/>
                </a:solidFill>
                <a:highlight>
                  <a:srgbClr val="FDFDFD"/>
                </a:highlight>
                <a:latin typeface="Calibri"/>
                <a:ea typeface="Calibri"/>
                <a:cs typeface="Calibri"/>
                <a:sym typeface="Calibri"/>
              </a:rPr>
              <a:t/>
            </a:r>
            <a:br>
              <a:rPr lang="de-CH" dirty="0">
                <a:solidFill>
                  <a:schemeClr val="dk1"/>
                </a:solidFill>
                <a:highlight>
                  <a:srgbClr val="FDFDFD"/>
                </a:highlight>
                <a:latin typeface="Calibri"/>
                <a:ea typeface="Calibri"/>
                <a:cs typeface="Calibri"/>
                <a:sym typeface="Calibri"/>
              </a:rPr>
            </a:br>
            <a:r>
              <a:rPr lang="de-CH" dirty="0">
                <a:solidFill>
                  <a:schemeClr val="dk1"/>
                </a:solidFill>
                <a:highlight>
                  <a:srgbClr val="FDFDFD"/>
                </a:highlight>
                <a:latin typeface="Calibri"/>
                <a:ea typeface="Calibri"/>
                <a:cs typeface="Calibri"/>
                <a:sym typeface="Calibri"/>
              </a:rPr>
              <a:t>Please take a moment to complete the brief post-webinar survey we will send you via e-mail so we can continue to serve you better with our presentations. </a:t>
            </a:r>
            <a:br>
              <a:rPr lang="de-CH" dirty="0">
                <a:solidFill>
                  <a:schemeClr val="dk1"/>
                </a:solidFill>
                <a:highlight>
                  <a:srgbClr val="FDFDFD"/>
                </a:highlight>
                <a:latin typeface="Calibri"/>
                <a:ea typeface="Calibri"/>
                <a:cs typeface="Calibri"/>
                <a:sym typeface="Calibri"/>
              </a:rPr>
            </a:br>
            <a:r>
              <a:rPr lang="de-CH" dirty="0">
                <a:solidFill>
                  <a:schemeClr val="dk1"/>
                </a:solidFill>
                <a:highlight>
                  <a:srgbClr val="FDFDFD"/>
                </a:highlight>
                <a:latin typeface="Calibri"/>
                <a:ea typeface="Calibri"/>
                <a:cs typeface="Calibri"/>
                <a:sym typeface="Calibri"/>
              </a:rPr>
              <a:t/>
            </a:r>
            <a:br>
              <a:rPr lang="de-CH" dirty="0">
                <a:solidFill>
                  <a:schemeClr val="dk1"/>
                </a:solidFill>
                <a:highlight>
                  <a:srgbClr val="FDFDFD"/>
                </a:highlight>
                <a:latin typeface="Calibri"/>
                <a:ea typeface="Calibri"/>
                <a:cs typeface="Calibri"/>
                <a:sym typeface="Calibri"/>
              </a:rPr>
            </a:br>
            <a:r>
              <a:rPr lang="de-CH" dirty="0">
                <a:solidFill>
                  <a:schemeClr val="dk1"/>
                </a:solidFill>
                <a:highlight>
                  <a:srgbClr val="FDFDFD"/>
                </a:highlight>
                <a:latin typeface="Calibri"/>
                <a:ea typeface="Calibri"/>
                <a:cs typeface="Calibri"/>
                <a:sym typeface="Calibri"/>
              </a:rPr>
              <a:t>Thanks again for joining us for this Faculty for Tomorrow presentation. Have a great afternoon! </a:t>
            </a:r>
          </a:p>
          <a:p>
            <a:pPr lvl="0">
              <a:spcBef>
                <a:spcPts val="0"/>
              </a:spcBef>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spcAft>
                <a:spcPts val="1000"/>
              </a:spcAft>
              <a:buClr>
                <a:schemeClr val="dk1"/>
              </a:buClr>
              <a:buSzPct val="100000"/>
              <a:buFont typeface="Arial"/>
              <a:buNone/>
            </a:pPr>
            <a:r>
              <a:rPr lang="de-CH" dirty="0">
                <a:solidFill>
                  <a:schemeClr val="dk1"/>
                </a:solidFill>
                <a:highlight>
                  <a:srgbClr val="FDFDFD"/>
                </a:highlight>
                <a:latin typeface="Calibri"/>
                <a:ea typeface="Calibri"/>
                <a:cs typeface="Calibri"/>
                <a:sym typeface="Calibri"/>
              </a:rPr>
              <a:t>Please use the webinar chat box to submit questions at any time during this webinar! We’ll pause to answer your questions at intervals throughout this presentation. </a:t>
            </a:r>
          </a:p>
          <a:p>
            <a:pPr lvl="0">
              <a:spcBef>
                <a:spcPts val="0"/>
              </a:spcBef>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spcAft>
                <a:spcPts val="1000"/>
              </a:spcAft>
              <a:buClr>
                <a:schemeClr val="dk1"/>
              </a:buClr>
              <a:buSzPct val="100000"/>
              <a:buFont typeface="Arial"/>
              <a:buNone/>
            </a:pPr>
            <a:r>
              <a:rPr lang="de-CH" dirty="0" smtClean="0">
                <a:solidFill>
                  <a:schemeClr val="dk1"/>
                </a:solidFill>
                <a:latin typeface="Calibri"/>
                <a:ea typeface="Calibri"/>
                <a:cs typeface="Calibri"/>
                <a:sym typeface="Calibri"/>
              </a:rPr>
              <a:t>Thank you to those of you who</a:t>
            </a:r>
            <a:r>
              <a:rPr lang="de-CH" baseline="0" dirty="0" smtClean="0">
                <a:solidFill>
                  <a:schemeClr val="dk1"/>
                </a:solidFill>
                <a:latin typeface="Calibri"/>
                <a:ea typeface="Calibri"/>
                <a:cs typeface="Calibri"/>
                <a:sym typeface="Calibri"/>
              </a:rPr>
              <a:t> </a:t>
            </a:r>
            <a:r>
              <a:rPr lang="de-CH" dirty="0" smtClean="0">
                <a:solidFill>
                  <a:schemeClr val="dk1"/>
                </a:solidFill>
                <a:latin typeface="Calibri"/>
                <a:ea typeface="Calibri"/>
                <a:cs typeface="Calibri"/>
                <a:sym typeface="Calibri"/>
              </a:rPr>
              <a:t>answered some questions for our pre-webinar survey. </a:t>
            </a:r>
            <a:r>
              <a:rPr lang="de-CH" dirty="0" smtClean="0">
                <a:solidFill>
                  <a:schemeClr val="dk1"/>
                </a:solidFill>
                <a:highlight>
                  <a:srgbClr val="FDFDFD"/>
                </a:highlight>
                <a:latin typeface="Calibri"/>
                <a:ea typeface="Calibri"/>
                <a:cs typeface="Calibri"/>
                <a:sym typeface="Calibri"/>
              </a:rPr>
              <a:t>Now </a:t>
            </a:r>
            <a:r>
              <a:rPr lang="de-CH" dirty="0">
                <a:solidFill>
                  <a:schemeClr val="dk1"/>
                </a:solidFill>
                <a:highlight>
                  <a:srgbClr val="FDFDFD"/>
                </a:highlight>
                <a:latin typeface="Calibri"/>
                <a:ea typeface="Calibri"/>
                <a:cs typeface="Calibri"/>
                <a:sym typeface="Calibri"/>
              </a:rPr>
              <a:t>we’d like to use a live poll with all of you to give us a sense of who’s in the audience today. I’ll activate a live poll with the GoToWebinar software. </a:t>
            </a:r>
          </a:p>
          <a:p>
            <a:pPr lvl="0" rtl="0">
              <a:spcBef>
                <a:spcPts val="0"/>
              </a:spcBef>
              <a:spcAft>
                <a:spcPts val="1000"/>
              </a:spcAft>
              <a:buClr>
                <a:schemeClr val="dk1"/>
              </a:buClr>
              <a:buSzPct val="91666"/>
              <a:buFont typeface="Arial"/>
              <a:buNone/>
            </a:pPr>
            <a:r>
              <a:rPr lang="de-CH" sz="1200" dirty="0">
                <a:solidFill>
                  <a:schemeClr val="dk1"/>
                </a:solidFill>
                <a:highlight>
                  <a:srgbClr val="FDFDFD"/>
                </a:highlight>
                <a:latin typeface="Calibri"/>
                <a:ea typeface="Calibri"/>
                <a:cs typeface="Calibri"/>
                <a:sym typeface="Calibri"/>
              </a:rPr>
              <a:t>I’m currently…</a:t>
            </a:r>
          </a:p>
          <a:p>
            <a:pPr marL="457200" lvl="0" indent="-304800" rtl="0">
              <a:spcBef>
                <a:spcPts val="0"/>
              </a:spcBef>
              <a:spcAft>
                <a:spcPts val="1000"/>
              </a:spcAft>
              <a:buClr>
                <a:schemeClr val="dk1"/>
              </a:buClr>
              <a:buSzPct val="100000"/>
              <a:buFont typeface="Calibri"/>
              <a:buAutoNum type="alphaUcPeriod"/>
            </a:pPr>
            <a:r>
              <a:rPr lang="de-CH" sz="1200" dirty="0">
                <a:solidFill>
                  <a:schemeClr val="dk1"/>
                </a:solidFill>
                <a:highlight>
                  <a:srgbClr val="FDFDFD"/>
                </a:highlight>
                <a:latin typeface="Calibri"/>
                <a:ea typeface="Calibri"/>
                <a:cs typeface="Calibri"/>
                <a:sym typeface="Calibri"/>
              </a:rPr>
              <a:t>Resident or Fellow</a:t>
            </a:r>
          </a:p>
          <a:p>
            <a:pPr marL="457200" lvl="0" indent="-304800" rtl="0">
              <a:spcBef>
                <a:spcPts val="0"/>
              </a:spcBef>
              <a:spcAft>
                <a:spcPts val="1000"/>
              </a:spcAft>
              <a:buClr>
                <a:schemeClr val="dk1"/>
              </a:buClr>
              <a:buSzPct val="100000"/>
              <a:buFont typeface="Calibri"/>
              <a:buAutoNum type="alphaUcPeriod"/>
            </a:pPr>
            <a:r>
              <a:rPr lang="de-CH" sz="1200" dirty="0">
                <a:solidFill>
                  <a:schemeClr val="dk1"/>
                </a:solidFill>
                <a:highlight>
                  <a:srgbClr val="FDFDFD"/>
                </a:highlight>
                <a:latin typeface="Calibri"/>
                <a:ea typeface="Calibri"/>
                <a:cs typeface="Calibri"/>
                <a:sym typeface="Calibri"/>
              </a:rPr>
              <a:t>Medical School Faculty </a:t>
            </a:r>
          </a:p>
          <a:p>
            <a:pPr marL="457200" lvl="0" indent="-304800" rtl="0">
              <a:spcBef>
                <a:spcPts val="0"/>
              </a:spcBef>
              <a:spcAft>
                <a:spcPts val="1000"/>
              </a:spcAft>
              <a:buClr>
                <a:schemeClr val="dk1"/>
              </a:buClr>
              <a:buSzPct val="100000"/>
              <a:buFont typeface="Calibri"/>
              <a:buAutoNum type="alphaUcPeriod"/>
            </a:pPr>
            <a:r>
              <a:rPr lang="de-CH" sz="1200" dirty="0">
                <a:solidFill>
                  <a:schemeClr val="dk1"/>
                </a:solidFill>
                <a:highlight>
                  <a:srgbClr val="FDFDFD"/>
                </a:highlight>
                <a:latin typeface="Calibri"/>
                <a:ea typeface="Calibri"/>
                <a:cs typeface="Calibri"/>
                <a:sym typeface="Calibri"/>
              </a:rPr>
              <a:t>Residency or Fellowship Faculty</a:t>
            </a:r>
          </a:p>
          <a:p>
            <a:pPr marL="457200" lvl="0" indent="-304800" rtl="0">
              <a:spcBef>
                <a:spcPts val="0"/>
              </a:spcBef>
              <a:spcAft>
                <a:spcPts val="1000"/>
              </a:spcAft>
              <a:buClr>
                <a:schemeClr val="dk1"/>
              </a:buClr>
              <a:buSzPct val="100000"/>
              <a:buFont typeface="Calibri"/>
              <a:buAutoNum type="alphaUcPeriod"/>
            </a:pPr>
            <a:r>
              <a:rPr lang="de-CH" sz="1200" dirty="0">
                <a:solidFill>
                  <a:schemeClr val="dk1"/>
                </a:solidFill>
                <a:highlight>
                  <a:srgbClr val="FDFDFD"/>
                </a:highlight>
                <a:latin typeface="Calibri"/>
                <a:ea typeface="Calibri"/>
                <a:cs typeface="Calibri"/>
                <a:sym typeface="Calibri"/>
              </a:rPr>
              <a:t>Non-faculty Teacher</a:t>
            </a:r>
            <a:r>
              <a:rPr lang="de-CH" dirty="0">
                <a:solidFill>
                  <a:schemeClr val="dk1"/>
                </a:solidFill>
                <a:highlight>
                  <a:srgbClr val="FDFDFD"/>
                </a:highlight>
                <a:latin typeface="Calibri"/>
                <a:ea typeface="Calibri"/>
                <a:cs typeface="Calibri"/>
                <a:sym typeface="Calibri"/>
              </a:rPr>
              <a:t/>
            </a:r>
            <a:br>
              <a:rPr lang="de-CH" dirty="0">
                <a:solidFill>
                  <a:schemeClr val="dk1"/>
                </a:solidFill>
                <a:highlight>
                  <a:srgbClr val="FDFDFD"/>
                </a:highlight>
                <a:latin typeface="Calibri"/>
                <a:ea typeface="Calibri"/>
                <a:cs typeface="Calibri"/>
                <a:sym typeface="Calibri"/>
              </a:rPr>
            </a:br>
            <a:endParaRPr lang="de-CH" dirty="0">
              <a:solidFill>
                <a:schemeClr val="dk1"/>
              </a:solidFill>
              <a:highlight>
                <a:srgbClr val="FDFDFD"/>
              </a:highlight>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42E81-6167-44DD-98EF-B5B50F6670B4}" type="slidenum">
              <a:rPr lang="en-US" smtClean="0"/>
              <a:pPr/>
              <a:t>7</a:t>
            </a:fld>
            <a:endParaRPr lang="en-US"/>
          </a:p>
        </p:txBody>
      </p:sp>
    </p:spTree>
    <p:extLst>
      <p:ext uri="{BB962C8B-B14F-4D97-AF65-F5344CB8AC3E}">
        <p14:creationId xmlns:p14="http://schemas.microsoft.com/office/powerpoint/2010/main" val="1219705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9468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vl1pPr>
          </a:lstStyle>
          <a:p>
            <a:fld id="{C729DF67-AA85-42B8-8D1A-0D9CBDA51A60}" type="datetimeFigureOut">
              <a:rPr lang="en-US" smtClean="0"/>
              <a:pPr/>
              <a:t>10/23/2018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8C90AE-0514-4F88-8D78-B50A1ACFA7AA}" type="slidenum">
              <a:rPr lang="en-US" smtClean="0"/>
              <a:pPr/>
              <a:t>‹#›</a:t>
            </a:fld>
            <a:endParaRPr lang="en-US"/>
          </a:p>
        </p:txBody>
      </p:sp>
    </p:spTree>
    <p:extLst>
      <p:ext uri="{BB962C8B-B14F-4D97-AF65-F5344CB8AC3E}">
        <p14:creationId xmlns:p14="http://schemas.microsoft.com/office/powerpoint/2010/main" val="4056809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729DF67-AA85-42B8-8D1A-0D9CBDA51A60}" type="datetimeFigureOut">
              <a:rPr lang="en-US" smtClean="0"/>
              <a:pPr/>
              <a:t>10/23/2018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8C90AE-0514-4F88-8D78-B50A1ACFA7AA}" type="slidenum">
              <a:rPr lang="en-US" smtClean="0"/>
              <a:pPr/>
              <a:t>‹#›</a:t>
            </a:fld>
            <a:endParaRPr lang="en-US"/>
          </a:p>
        </p:txBody>
      </p:sp>
    </p:spTree>
    <p:extLst>
      <p:ext uri="{BB962C8B-B14F-4D97-AF65-F5344CB8AC3E}">
        <p14:creationId xmlns:p14="http://schemas.microsoft.com/office/powerpoint/2010/main" val="19055398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54"/>
        <p:cNvGrpSpPr/>
        <p:nvPr/>
      </p:nvGrpSpPr>
      <p:grpSpPr>
        <a:xfrm>
          <a:off x="0" y="0"/>
          <a:ext cx="0" cy="0"/>
          <a:chOff x="0" y="0"/>
          <a:chExt cx="0" cy="0"/>
        </a:xfrm>
      </p:grpSpPr>
      <p:sp>
        <p:nvSpPr>
          <p:cNvPr id="55" name="Shape 55"/>
          <p:cNvSpPr/>
          <p:nvPr/>
        </p:nvSpPr>
        <p:spPr>
          <a:xfrm>
            <a:off x="228600" y="228600"/>
            <a:ext cx="8695800" cy="4736400"/>
          </a:xfrm>
          <a:prstGeom prst="roundRect">
            <a:avLst>
              <a:gd name="adj" fmla="val 1272"/>
            </a:avLst>
          </a:prstGeom>
          <a:gradFill>
            <a:gsLst>
              <a:gs pos="0">
                <a:srgbClr val="0B5394"/>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sp>
        <p:nvSpPr>
          <p:cNvPr id="56" name="Shape 56"/>
          <p:cNvSpPr/>
          <p:nvPr/>
        </p:nvSpPr>
        <p:spPr>
          <a:xfrm>
            <a:off x="6047438" y="4203592"/>
            <a:ext cx="2876400" cy="7140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57" name="Shape 57"/>
          <p:cNvSpPr/>
          <p:nvPr/>
        </p:nvSpPr>
        <p:spPr>
          <a:xfrm>
            <a:off x="2619320" y="4075291"/>
            <a:ext cx="5544600" cy="8499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58" name="Shape 58"/>
          <p:cNvSpPr/>
          <p:nvPr/>
        </p:nvSpPr>
        <p:spPr>
          <a:xfrm>
            <a:off x="2828728" y="4087563"/>
            <a:ext cx="5468100" cy="7743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59" name="Shape 59"/>
          <p:cNvSpPr/>
          <p:nvPr/>
        </p:nvSpPr>
        <p:spPr>
          <a:xfrm>
            <a:off x="5609489" y="4074175"/>
            <a:ext cx="3308100" cy="6516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60" name="Shape 60"/>
          <p:cNvSpPr/>
          <p:nvPr/>
        </p:nvSpPr>
        <p:spPr>
          <a:xfrm>
            <a:off x="211665" y="4058555"/>
            <a:ext cx="8723400" cy="13299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61" name="Shape 61"/>
          <p:cNvSpPr txBox="1">
            <a:spLocks noGrp="1"/>
          </p:cNvSpPr>
          <p:nvPr>
            <p:ph type="title"/>
          </p:nvPr>
        </p:nvSpPr>
        <p:spPr>
          <a:xfrm>
            <a:off x="690032" y="2463560"/>
            <a:ext cx="7772400" cy="1524000"/>
          </a:xfrm>
          <a:prstGeom prst="rect">
            <a:avLst/>
          </a:prstGeom>
          <a:noFill/>
          <a:ln>
            <a:noFill/>
          </a:ln>
        </p:spPr>
        <p:txBody>
          <a:bodyPr wrap="square" lIns="91425" tIns="91425" rIns="91425" bIns="91425" anchor="t"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62" name="Shape 62"/>
          <p:cNvSpPr txBox="1">
            <a:spLocks noGrp="1"/>
          </p:cNvSpPr>
          <p:nvPr>
            <p:ph type="body" idx="1"/>
          </p:nvPr>
        </p:nvSpPr>
        <p:spPr>
          <a:xfrm>
            <a:off x="1367365" y="1437449"/>
            <a:ext cx="6417600" cy="939900"/>
          </a:xfrm>
          <a:prstGeom prst="rect">
            <a:avLst/>
          </a:prstGeom>
          <a:noFill/>
          <a:ln>
            <a:noFill/>
          </a:ln>
        </p:spPr>
        <p:txBody>
          <a:bodyPr wrap="square" lIns="91425" tIns="91425" rIns="91425" bIns="91425" anchor="b" anchorCtr="0"/>
          <a:lstStyle>
            <a:lvl1pPr marL="0" marR="0" lvl="0" indent="0" algn="ctr" rtl="0">
              <a:spcBef>
                <a:spcPts val="400"/>
              </a:spcBef>
              <a:buClr>
                <a:schemeClr val="accent1"/>
              </a:buClr>
              <a:buFont typeface="Noto Sans Symbols"/>
              <a:buNone/>
              <a:defRPr sz="20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360"/>
              </a:spcBef>
              <a:buClr>
                <a:schemeClr val="accent1"/>
              </a:buClr>
              <a:buFont typeface="Noto Sans Symbols"/>
              <a:buNone/>
              <a:defRPr sz="1800" b="0" i="0" u="none" strike="noStrike" cap="none">
                <a:solidFill>
                  <a:srgbClr val="888888"/>
                </a:solidFill>
                <a:latin typeface="Galdeano"/>
                <a:ea typeface="Galdeano"/>
                <a:cs typeface="Galdeano"/>
                <a:sym typeface="Galdeano"/>
              </a:defRPr>
            </a:lvl2pPr>
            <a:lvl3pPr marL="914400" marR="0" lvl="2" indent="0" algn="l" rtl="0">
              <a:spcBef>
                <a:spcPts val="320"/>
              </a:spcBef>
              <a:buClr>
                <a:schemeClr val="accent1"/>
              </a:buClr>
              <a:buFont typeface="Noto Sans Symbols"/>
              <a:buNone/>
              <a:defRPr sz="1600" b="0" i="0" u="none" strike="noStrike" cap="none">
                <a:solidFill>
                  <a:srgbClr val="888888"/>
                </a:solidFill>
                <a:latin typeface="Galdeano"/>
                <a:ea typeface="Galdeano"/>
                <a:cs typeface="Galdeano"/>
                <a:sym typeface="Galdeano"/>
              </a:defRPr>
            </a:lvl3pPr>
            <a:lvl4pPr marL="1371600" marR="0" lvl="3" indent="0" algn="l" rtl="0">
              <a:spcBef>
                <a:spcPts val="280"/>
              </a:spcBef>
              <a:buClr>
                <a:schemeClr val="accent1"/>
              </a:buClr>
              <a:buFont typeface="Noto Sans Symbols"/>
              <a:buNone/>
              <a:defRPr sz="1400" b="0" i="0" u="none" strike="noStrike" cap="none">
                <a:solidFill>
                  <a:srgbClr val="888888"/>
                </a:solidFill>
                <a:latin typeface="Galdeano"/>
                <a:ea typeface="Galdeano"/>
                <a:cs typeface="Galdeano"/>
                <a:sym typeface="Galdeano"/>
              </a:defRPr>
            </a:lvl4pPr>
            <a:lvl5pPr marL="1828800" marR="0" lvl="4" indent="0" algn="l" rtl="0">
              <a:spcBef>
                <a:spcPts val="280"/>
              </a:spcBef>
              <a:buClr>
                <a:schemeClr val="accent1"/>
              </a:buClr>
              <a:buFont typeface="Noto Sans Symbols"/>
              <a:buNone/>
              <a:defRPr sz="1400" b="0" i="0" u="none" strike="noStrike" cap="none">
                <a:solidFill>
                  <a:srgbClr val="888888"/>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9pPr>
          </a:lstStyle>
          <a:p>
            <a:endParaRPr dirty="0"/>
          </a:p>
        </p:txBody>
      </p:sp>
      <p:sp>
        <p:nvSpPr>
          <p:cNvPr id="63" name="Shape 63"/>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64" name="Shape 64"/>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65" name="Shape 65"/>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pic>
        <p:nvPicPr>
          <p:cNvPr id="66" name="Shape 66"/>
          <p:cNvPicPr preferRelativeResize="0"/>
          <p:nvPr/>
        </p:nvPicPr>
        <p:blipFill rotWithShape="1">
          <a:blip r:embed="rId2">
            <a:alphaModFix/>
          </a:blip>
          <a:srcRect/>
          <a:stretch/>
        </p:blipFill>
        <p:spPr>
          <a:xfrm>
            <a:off x="228600" y="5715001"/>
            <a:ext cx="2286000" cy="970800"/>
          </a:xfrm>
          <a:prstGeom prst="rect">
            <a:avLst/>
          </a:prstGeom>
          <a:noFill/>
          <a:ln>
            <a:noFill/>
          </a:ln>
        </p:spPr>
      </p:pic>
      <p:sp>
        <p:nvSpPr>
          <p:cNvPr id="67" name="Shape 67"/>
          <p:cNvSpPr txBox="1"/>
          <p:nvPr/>
        </p:nvSpPr>
        <p:spPr>
          <a:xfrm>
            <a:off x="2555600" y="5864773"/>
            <a:ext cx="2321200" cy="747451"/>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323303158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70" name="Shape 70"/>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71" name="Shape 71"/>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72" name="Shape 72"/>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
        <p:nvSpPr>
          <p:cNvPr id="73" name="Shape 73"/>
          <p:cNvSpPr txBox="1">
            <a:spLocks noGrp="1"/>
          </p:cNvSpPr>
          <p:nvPr>
            <p:ph type="body" idx="1"/>
          </p:nvPr>
        </p:nvSpPr>
        <p:spPr>
          <a:xfrm>
            <a:off x="676655" y="2679193"/>
            <a:ext cx="3822300" cy="34473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sp>
        <p:nvSpPr>
          <p:cNvPr id="74" name="Shape 74"/>
          <p:cNvSpPr txBox="1">
            <a:spLocks noGrp="1"/>
          </p:cNvSpPr>
          <p:nvPr>
            <p:ph type="body" idx="2"/>
          </p:nvPr>
        </p:nvSpPr>
        <p:spPr>
          <a:xfrm>
            <a:off x="4645152" y="2679193"/>
            <a:ext cx="3822300" cy="34473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pic>
        <p:nvPicPr>
          <p:cNvPr id="8" name="Shape 18"/>
          <p:cNvPicPr preferRelativeResize="0"/>
          <p:nvPr userDrawn="1"/>
        </p:nvPicPr>
        <p:blipFill rotWithShape="1">
          <a:blip r:embed="rId2">
            <a:alphaModFix/>
          </a:blip>
          <a:srcRect/>
          <a:stretch/>
        </p:blipFill>
        <p:spPr>
          <a:xfrm>
            <a:off x="228600" y="5627114"/>
            <a:ext cx="2367900" cy="1078200"/>
          </a:xfrm>
          <a:prstGeom prst="rect">
            <a:avLst/>
          </a:prstGeom>
          <a:noFill/>
          <a:ln>
            <a:noFill/>
          </a:ln>
        </p:spPr>
      </p:pic>
    </p:spTree>
    <p:extLst>
      <p:ext uri="{BB962C8B-B14F-4D97-AF65-F5344CB8AC3E}">
        <p14:creationId xmlns:p14="http://schemas.microsoft.com/office/powerpoint/2010/main" val="3294390142"/>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77" name="Shape 77"/>
          <p:cNvSpPr txBox="1">
            <a:spLocks noGrp="1"/>
          </p:cNvSpPr>
          <p:nvPr>
            <p:ph type="body" idx="1"/>
          </p:nvPr>
        </p:nvSpPr>
        <p:spPr>
          <a:xfrm>
            <a:off x="676656" y="2678115"/>
            <a:ext cx="3822300" cy="639600"/>
          </a:xfrm>
          <a:prstGeom prst="rect">
            <a:avLst/>
          </a:prstGeom>
          <a:noFill/>
          <a:ln>
            <a:noFill/>
          </a:ln>
        </p:spPr>
        <p:txBody>
          <a:bodyPr wrap="square" lIns="91425" tIns="91425" rIns="91425" bIns="91425" anchor="ctr" anchorCtr="0"/>
          <a:lstStyle>
            <a:lvl1pPr marL="0" marR="0" lvl="0" indent="0" algn="ctr" rtl="0">
              <a:spcBef>
                <a:spcPts val="480"/>
              </a:spcBef>
              <a:buClr>
                <a:schemeClr val="accent1"/>
              </a:buClr>
              <a:buFont typeface="Noto Sans Symbols"/>
              <a:buNone/>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400"/>
              </a:spcBef>
              <a:buClr>
                <a:schemeClr val="accent1"/>
              </a:buClr>
              <a:buFont typeface="Noto Sans Symbols"/>
              <a:buNone/>
              <a:defRPr sz="2000" b="1" i="0" u="none" strike="noStrike" cap="none">
                <a:solidFill>
                  <a:schemeClr val="dk2"/>
                </a:solidFill>
                <a:latin typeface="Galdeano"/>
                <a:ea typeface="Galdeano"/>
                <a:cs typeface="Galdeano"/>
                <a:sym typeface="Galdeano"/>
              </a:defRPr>
            </a:lvl2pPr>
            <a:lvl3pPr marL="914400" marR="0" lvl="2" indent="0" algn="l" rtl="0">
              <a:spcBef>
                <a:spcPts val="360"/>
              </a:spcBef>
              <a:buClr>
                <a:schemeClr val="accent1"/>
              </a:buClr>
              <a:buFont typeface="Noto Sans Symbols"/>
              <a:buNone/>
              <a:defRPr sz="1800" b="1" i="0" u="none" strike="noStrike" cap="none">
                <a:solidFill>
                  <a:schemeClr val="dk2"/>
                </a:solidFill>
                <a:latin typeface="Galdeano"/>
                <a:ea typeface="Galdeano"/>
                <a:cs typeface="Galdeano"/>
                <a:sym typeface="Galdeano"/>
              </a:defRPr>
            </a:lvl3pPr>
            <a:lvl4pPr marL="1371600" marR="0" lvl="3" indent="0" algn="l" rtl="0">
              <a:spcBef>
                <a:spcPts val="320"/>
              </a:spcBef>
              <a:buClr>
                <a:schemeClr val="accent1"/>
              </a:buClr>
              <a:buFont typeface="Noto Sans Symbols"/>
              <a:buNone/>
              <a:defRPr sz="1600" b="1" i="0" u="none" strike="noStrike" cap="none">
                <a:solidFill>
                  <a:schemeClr val="dk2"/>
                </a:solidFill>
                <a:latin typeface="Galdeano"/>
                <a:ea typeface="Galdeano"/>
                <a:cs typeface="Galdeano"/>
                <a:sym typeface="Galdeano"/>
              </a:defRPr>
            </a:lvl4pPr>
            <a:lvl5pPr marL="1828800" marR="0" lvl="4" indent="0" algn="l" rtl="0">
              <a:spcBef>
                <a:spcPts val="320"/>
              </a:spcBef>
              <a:buClr>
                <a:schemeClr val="accent1"/>
              </a:buClr>
              <a:buFont typeface="Noto Sans Symbols"/>
              <a:buNone/>
              <a:defRPr sz="1600" b="1"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9pPr>
          </a:lstStyle>
          <a:p>
            <a:endParaRPr dirty="0"/>
          </a:p>
        </p:txBody>
      </p:sp>
      <p:sp>
        <p:nvSpPr>
          <p:cNvPr id="78" name="Shape 78"/>
          <p:cNvSpPr txBox="1">
            <a:spLocks noGrp="1"/>
          </p:cNvSpPr>
          <p:nvPr>
            <p:ph type="body" idx="2"/>
          </p:nvPr>
        </p:nvSpPr>
        <p:spPr>
          <a:xfrm>
            <a:off x="677332" y="3429001"/>
            <a:ext cx="3820200" cy="2697300"/>
          </a:xfrm>
          <a:prstGeom prst="rect">
            <a:avLst/>
          </a:prstGeom>
          <a:noFill/>
          <a:ln>
            <a:noFill/>
          </a:ln>
        </p:spPr>
        <p:txBody>
          <a:bodyPr wrap="square" lIns="91425" tIns="91425" rIns="91425" bIns="91425" anchor="t" anchorCtr="0"/>
          <a:lstStyle>
            <a:lvl1pPr marL="274320" marR="0" lvl="0" indent="-147320" algn="l" rtl="0">
              <a:spcBef>
                <a:spcPts val="400"/>
              </a:spcBef>
              <a:buClr>
                <a:schemeClr val="accent1"/>
              </a:buClr>
              <a:buSzPct val="100000"/>
              <a:buFont typeface="Noto Sans Symbols"/>
              <a:buChar char="∗"/>
              <a:defRPr sz="20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69862"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2pPr>
            <a:lvl3pPr marL="855662" marR="0" lvl="2" indent="-131762"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3pPr>
            <a:lvl4pPr marL="1143000" marR="0" lvl="3" indent="-139700" algn="l" rtl="0">
              <a:spcBef>
                <a:spcPts val="280"/>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4pPr>
            <a:lvl5pPr marL="1463040" marR="0" lvl="4" indent="-142239" algn="l" rtl="0">
              <a:spcBef>
                <a:spcPts val="280"/>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5pPr>
            <a:lvl6pPr marL="1783079" marR="0" lvl="5" indent="-132079"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6pPr>
            <a:lvl7pPr marL="2103120" marR="0" lvl="6" indent="-13462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7pPr>
            <a:lvl8pPr marL="2423160" marR="0" lvl="7" indent="-13716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8pPr>
            <a:lvl9pPr marL="2743200" marR="0" lvl="8" indent="-12700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9pPr>
          </a:lstStyle>
          <a:p>
            <a:endParaRPr dirty="0"/>
          </a:p>
        </p:txBody>
      </p:sp>
      <p:sp>
        <p:nvSpPr>
          <p:cNvPr id="79" name="Shape 79"/>
          <p:cNvSpPr txBox="1">
            <a:spLocks noGrp="1"/>
          </p:cNvSpPr>
          <p:nvPr>
            <p:ph type="body" idx="3"/>
          </p:nvPr>
        </p:nvSpPr>
        <p:spPr>
          <a:xfrm>
            <a:off x="4648200" y="2678113"/>
            <a:ext cx="3822300" cy="639600"/>
          </a:xfrm>
          <a:prstGeom prst="rect">
            <a:avLst/>
          </a:prstGeom>
          <a:noFill/>
          <a:ln>
            <a:noFill/>
          </a:ln>
        </p:spPr>
        <p:txBody>
          <a:bodyPr wrap="square" lIns="91425" tIns="91425" rIns="91425" bIns="91425" anchor="ctr" anchorCtr="0"/>
          <a:lstStyle>
            <a:lvl1pPr marL="0" marR="0" lvl="0" indent="0" algn="ctr" rtl="0">
              <a:spcBef>
                <a:spcPts val="480"/>
              </a:spcBef>
              <a:buClr>
                <a:schemeClr val="accent1"/>
              </a:buClr>
              <a:buFont typeface="Noto Sans Symbols"/>
              <a:buNone/>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400"/>
              </a:spcBef>
              <a:buClr>
                <a:schemeClr val="accent1"/>
              </a:buClr>
              <a:buFont typeface="Noto Sans Symbols"/>
              <a:buNone/>
              <a:defRPr sz="2000" b="1" i="0" u="none" strike="noStrike" cap="none">
                <a:solidFill>
                  <a:schemeClr val="dk2"/>
                </a:solidFill>
                <a:latin typeface="Galdeano"/>
                <a:ea typeface="Galdeano"/>
                <a:cs typeface="Galdeano"/>
                <a:sym typeface="Galdeano"/>
              </a:defRPr>
            </a:lvl2pPr>
            <a:lvl3pPr marL="914400" marR="0" lvl="2" indent="0" algn="l" rtl="0">
              <a:spcBef>
                <a:spcPts val="360"/>
              </a:spcBef>
              <a:buClr>
                <a:schemeClr val="accent1"/>
              </a:buClr>
              <a:buFont typeface="Noto Sans Symbols"/>
              <a:buNone/>
              <a:defRPr sz="1800" b="1" i="0" u="none" strike="noStrike" cap="none">
                <a:solidFill>
                  <a:schemeClr val="dk2"/>
                </a:solidFill>
                <a:latin typeface="Galdeano"/>
                <a:ea typeface="Galdeano"/>
                <a:cs typeface="Galdeano"/>
                <a:sym typeface="Galdeano"/>
              </a:defRPr>
            </a:lvl3pPr>
            <a:lvl4pPr marL="1371600" marR="0" lvl="3" indent="0" algn="l" rtl="0">
              <a:spcBef>
                <a:spcPts val="320"/>
              </a:spcBef>
              <a:buClr>
                <a:schemeClr val="accent1"/>
              </a:buClr>
              <a:buFont typeface="Noto Sans Symbols"/>
              <a:buNone/>
              <a:defRPr sz="1600" b="1" i="0" u="none" strike="noStrike" cap="none">
                <a:solidFill>
                  <a:schemeClr val="dk2"/>
                </a:solidFill>
                <a:latin typeface="Galdeano"/>
                <a:ea typeface="Galdeano"/>
                <a:cs typeface="Galdeano"/>
                <a:sym typeface="Galdeano"/>
              </a:defRPr>
            </a:lvl4pPr>
            <a:lvl5pPr marL="1828800" marR="0" lvl="4" indent="0" algn="l" rtl="0">
              <a:spcBef>
                <a:spcPts val="320"/>
              </a:spcBef>
              <a:buClr>
                <a:schemeClr val="accent1"/>
              </a:buClr>
              <a:buFont typeface="Noto Sans Symbols"/>
              <a:buNone/>
              <a:defRPr sz="1600" b="1"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9pPr>
          </a:lstStyle>
          <a:p>
            <a:endParaRPr dirty="0"/>
          </a:p>
        </p:txBody>
      </p:sp>
      <p:sp>
        <p:nvSpPr>
          <p:cNvPr id="80" name="Shape 80"/>
          <p:cNvSpPr txBox="1">
            <a:spLocks noGrp="1"/>
          </p:cNvSpPr>
          <p:nvPr>
            <p:ph type="body" idx="4"/>
          </p:nvPr>
        </p:nvSpPr>
        <p:spPr>
          <a:xfrm>
            <a:off x="4645025" y="3429001"/>
            <a:ext cx="3822300" cy="2697300"/>
          </a:xfrm>
          <a:prstGeom prst="rect">
            <a:avLst/>
          </a:prstGeom>
          <a:noFill/>
          <a:ln>
            <a:noFill/>
          </a:ln>
        </p:spPr>
        <p:txBody>
          <a:bodyPr wrap="square" lIns="91425" tIns="91425" rIns="91425" bIns="91425" anchor="t" anchorCtr="0"/>
          <a:lstStyle>
            <a:lvl1pPr marL="274320" marR="0" lvl="0" indent="-147320" algn="l" rtl="0">
              <a:spcBef>
                <a:spcPts val="400"/>
              </a:spcBef>
              <a:buClr>
                <a:schemeClr val="accent1"/>
              </a:buClr>
              <a:buSzPct val="100000"/>
              <a:buFont typeface="Noto Sans Symbols"/>
              <a:buChar char="∗"/>
              <a:defRPr sz="20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69862"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2pPr>
            <a:lvl3pPr marL="855662" marR="0" lvl="2" indent="-131762"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3pPr>
            <a:lvl4pPr marL="1143000" marR="0" lvl="3" indent="-139700" algn="l" rtl="0">
              <a:spcBef>
                <a:spcPts val="280"/>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4pPr>
            <a:lvl5pPr marL="1463040" marR="0" lvl="4" indent="-142239" algn="l" rtl="0">
              <a:spcBef>
                <a:spcPts val="280"/>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5pPr>
            <a:lvl6pPr marL="1783079" marR="0" lvl="5" indent="-132079"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6pPr>
            <a:lvl7pPr marL="2103120" marR="0" lvl="6" indent="-13462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7pPr>
            <a:lvl8pPr marL="2423160" marR="0" lvl="7" indent="-13716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8pPr>
            <a:lvl9pPr marL="2743200" marR="0" lvl="8" indent="-12700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9pPr>
          </a:lstStyle>
          <a:p>
            <a:endParaRPr dirty="0"/>
          </a:p>
        </p:txBody>
      </p:sp>
      <p:sp>
        <p:nvSpPr>
          <p:cNvPr id="81" name="Shape 81"/>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82" name="Shape 82"/>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83" name="Shape 83"/>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Tree>
    <p:extLst>
      <p:ext uri="{BB962C8B-B14F-4D97-AF65-F5344CB8AC3E}">
        <p14:creationId xmlns:p14="http://schemas.microsoft.com/office/powerpoint/2010/main" val="2578080992"/>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86" name="Shape 86"/>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87" name="Shape 87"/>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88" name="Shape 88"/>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Tree>
    <p:extLst>
      <p:ext uri="{BB962C8B-B14F-4D97-AF65-F5344CB8AC3E}">
        <p14:creationId xmlns:p14="http://schemas.microsoft.com/office/powerpoint/2010/main" val="1860718711"/>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Shape 89"/>
        <p:cNvGrpSpPr/>
        <p:nvPr/>
      </p:nvGrpSpPr>
      <p:grpSpPr>
        <a:xfrm>
          <a:off x="0" y="0"/>
          <a:ext cx="0" cy="0"/>
          <a:chOff x="0" y="0"/>
          <a:chExt cx="0" cy="0"/>
        </a:xfrm>
      </p:grpSpPr>
      <p:sp>
        <p:nvSpPr>
          <p:cNvPr id="90" name="Shape 90"/>
          <p:cNvSpPr/>
          <p:nvPr/>
        </p:nvSpPr>
        <p:spPr>
          <a:xfrm>
            <a:off x="228600" y="228601"/>
            <a:ext cx="8695800" cy="1426500"/>
          </a:xfrm>
          <a:prstGeom prst="roundRect">
            <a:avLst>
              <a:gd name="adj" fmla="val 7136"/>
            </a:avLst>
          </a:prstGeom>
          <a:gradFill>
            <a:gsLst>
              <a:gs pos="0">
                <a:srgbClr val="0B5394"/>
              </a:gs>
              <a:gs pos="90000">
                <a:srgbClr val="56A9F3"/>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sp>
        <p:nvSpPr>
          <p:cNvPr id="91" name="Shape 91"/>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92" name="Shape 92"/>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93" name="Shape 93"/>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
        <p:nvSpPr>
          <p:cNvPr id="94" name="Shape 94"/>
          <p:cNvSpPr txBox="1">
            <a:spLocks noGrp="1"/>
          </p:cNvSpPr>
          <p:nvPr>
            <p:ph type="body" idx="1"/>
          </p:nvPr>
        </p:nvSpPr>
        <p:spPr>
          <a:xfrm>
            <a:off x="914400" y="3581401"/>
            <a:ext cx="3352800" cy="1905300"/>
          </a:xfrm>
          <a:prstGeom prst="rect">
            <a:avLst/>
          </a:prstGeom>
          <a:noFill/>
          <a:ln>
            <a:noFill/>
          </a:ln>
        </p:spPr>
        <p:txBody>
          <a:bodyPr wrap="square" lIns="91425" tIns="91425" rIns="91425" bIns="91425" anchor="t" anchorCtr="0"/>
          <a:lstStyle>
            <a:lvl1pPr marL="0" marR="0" lvl="0" indent="0" algn="l" rtl="0">
              <a:spcBef>
                <a:spcPts val="0"/>
              </a:spcBef>
              <a:spcAft>
                <a:spcPts val="600"/>
              </a:spcAft>
              <a:buClr>
                <a:schemeClr val="accent1"/>
              </a:buClr>
              <a:buFont typeface="Noto Sans Symbols"/>
              <a:buNone/>
              <a:defRPr sz="18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240"/>
              </a:spcBef>
              <a:buClr>
                <a:schemeClr val="accent1"/>
              </a:buClr>
              <a:buFont typeface="Noto Sans Symbols"/>
              <a:buNone/>
              <a:defRPr sz="1200" b="0" i="0" u="none" strike="noStrike" cap="none">
                <a:solidFill>
                  <a:schemeClr val="dk2"/>
                </a:solidFill>
                <a:latin typeface="Galdeano"/>
                <a:ea typeface="Galdeano"/>
                <a:cs typeface="Galdeano"/>
                <a:sym typeface="Galdeano"/>
              </a:defRPr>
            </a:lvl2pPr>
            <a:lvl3pPr marL="914400" marR="0" lvl="2" indent="0" algn="l" rtl="0">
              <a:spcBef>
                <a:spcPts val="200"/>
              </a:spcBef>
              <a:buClr>
                <a:schemeClr val="accent1"/>
              </a:buClr>
              <a:buFont typeface="Noto Sans Symbols"/>
              <a:buNone/>
              <a:defRPr sz="1000" b="0" i="0" u="none" strike="noStrike" cap="none">
                <a:solidFill>
                  <a:schemeClr val="dk2"/>
                </a:solidFill>
                <a:latin typeface="Galdeano"/>
                <a:ea typeface="Galdeano"/>
                <a:cs typeface="Galdeano"/>
                <a:sym typeface="Galdeano"/>
              </a:defRPr>
            </a:lvl3pPr>
            <a:lvl4pPr marL="1371600" marR="0" lvl="3" indent="0" algn="l" rtl="0">
              <a:spcBef>
                <a:spcPts val="180"/>
              </a:spcBef>
              <a:buClr>
                <a:schemeClr val="accent1"/>
              </a:buClr>
              <a:buFont typeface="Noto Sans Symbols"/>
              <a:buNone/>
              <a:defRPr sz="900" b="0" i="0" u="none" strike="noStrike" cap="none">
                <a:solidFill>
                  <a:schemeClr val="dk2"/>
                </a:solidFill>
                <a:latin typeface="Galdeano"/>
                <a:ea typeface="Galdeano"/>
                <a:cs typeface="Galdeano"/>
                <a:sym typeface="Galdeano"/>
              </a:defRPr>
            </a:lvl4pPr>
            <a:lvl5pPr marL="1828800" marR="0" lvl="4" indent="0" algn="l" rtl="0">
              <a:spcBef>
                <a:spcPts val="180"/>
              </a:spcBef>
              <a:buClr>
                <a:schemeClr val="accent1"/>
              </a:buClr>
              <a:buFont typeface="Noto Sans Symbols"/>
              <a:buNone/>
              <a:defRPr sz="900" b="0"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9pPr>
          </a:lstStyle>
          <a:p>
            <a:endParaRPr dirty="0"/>
          </a:p>
        </p:txBody>
      </p:sp>
      <p:grpSp>
        <p:nvGrpSpPr>
          <p:cNvPr id="95" name="Shape 95"/>
          <p:cNvGrpSpPr/>
          <p:nvPr/>
        </p:nvGrpSpPr>
        <p:grpSpPr>
          <a:xfrm>
            <a:off x="211485" y="714261"/>
            <a:ext cx="8723926" cy="1331683"/>
            <a:chOff x="-3905250" y="4294188"/>
            <a:chExt cx="13011075" cy="1892400"/>
          </a:xfrm>
        </p:grpSpPr>
        <p:sp>
          <p:nvSpPr>
            <p:cNvPr id="96" name="Shape 96"/>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97" name="Shape 97"/>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98" name="Shape 98"/>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99" name="Shape 99"/>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00" name="Shape 100"/>
            <p:cNvSpPr/>
            <p:nvPr/>
          </p:nvSpPr>
          <p:spPr>
            <a:xfrm>
              <a:off x="-3905250" y="4294188"/>
              <a:ext cx="130110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101" name="Shape 101"/>
          <p:cNvSpPr txBox="1">
            <a:spLocks noGrp="1"/>
          </p:cNvSpPr>
          <p:nvPr>
            <p:ph type="title"/>
          </p:nvPr>
        </p:nvSpPr>
        <p:spPr>
          <a:xfrm>
            <a:off x="914400" y="2286000"/>
            <a:ext cx="3352800" cy="1252800"/>
          </a:xfrm>
          <a:prstGeom prst="rect">
            <a:avLst/>
          </a:prstGeom>
          <a:noFill/>
          <a:ln>
            <a:noFill/>
          </a:ln>
        </p:spPr>
        <p:txBody>
          <a:bodyPr wrap="square" lIns="91425" tIns="91425" rIns="91425" bIns="91425" anchor="b" anchorCtr="0"/>
          <a:lstStyle>
            <a:lvl1pPr marL="0" marR="0" lvl="0" indent="0" algn="l" rtl="0">
              <a:spcBef>
                <a:spcPts val="0"/>
              </a:spcBef>
              <a:buClr>
                <a:schemeClr val="dk2"/>
              </a:buClr>
              <a:buFont typeface="Galdeano"/>
              <a:buNone/>
              <a:defRPr sz="32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102" name="Shape 102"/>
          <p:cNvSpPr txBox="1">
            <a:spLocks noGrp="1"/>
          </p:cNvSpPr>
          <p:nvPr>
            <p:ph type="body" idx="2"/>
          </p:nvPr>
        </p:nvSpPr>
        <p:spPr>
          <a:xfrm>
            <a:off x="4651962" y="1828800"/>
            <a:ext cx="3904200" cy="3810000"/>
          </a:xfrm>
          <a:prstGeom prst="rect">
            <a:avLst/>
          </a:prstGeom>
          <a:noFill/>
          <a:ln>
            <a:noFill/>
          </a:ln>
        </p:spPr>
        <p:txBody>
          <a:bodyPr wrap="square" lIns="91425" tIns="91425" rIns="91425" bIns="91425" anchor="ctr" anchorCtr="0"/>
          <a:lstStyle>
            <a:lvl1pPr marL="274320" marR="0" lvl="0" indent="-134620" algn="l" rtl="0">
              <a:spcBef>
                <a:spcPts val="440"/>
              </a:spcBef>
              <a:buClr>
                <a:schemeClr val="lt1"/>
              </a:buClr>
              <a:buSzPct val="100000"/>
              <a:buFont typeface="Noto Sans Symbols"/>
              <a:buChar char="∗"/>
              <a:defRPr sz="22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57162" algn="l" rtl="0">
              <a:spcBef>
                <a:spcPts val="400"/>
              </a:spcBef>
              <a:buClr>
                <a:schemeClr val="lt1"/>
              </a:buClr>
              <a:buSzPct val="100000"/>
              <a:buFont typeface="Noto Sans Symbols"/>
              <a:buChar char="∗"/>
              <a:defRPr sz="2000" b="0" i="0" u="none" strike="noStrike" cap="none">
                <a:solidFill>
                  <a:schemeClr val="dk2"/>
                </a:solidFill>
                <a:latin typeface="Galdeano"/>
                <a:ea typeface="Galdeano"/>
                <a:cs typeface="Galdeano"/>
                <a:sym typeface="Galdeano"/>
              </a:defRPr>
            </a:lvl2pPr>
            <a:lvl3pPr marL="855662" marR="0" lvl="2" indent="-119062" algn="l" rtl="0">
              <a:spcBef>
                <a:spcPts val="360"/>
              </a:spcBef>
              <a:buClr>
                <a:schemeClr val="lt1"/>
              </a:buClr>
              <a:buSzPct val="100000"/>
              <a:buFont typeface="Noto Sans Symbols"/>
              <a:buChar char="∗"/>
              <a:defRPr sz="1800" b="0" i="0" u="none" strike="noStrike" cap="none">
                <a:solidFill>
                  <a:schemeClr val="dk2"/>
                </a:solidFill>
                <a:latin typeface="Galdeano"/>
                <a:ea typeface="Galdeano"/>
                <a:cs typeface="Galdeano"/>
                <a:sym typeface="Galdeano"/>
              </a:defRPr>
            </a:lvl3pPr>
            <a:lvl4pPr marL="1143000" marR="0" lvl="3" indent="-127000" algn="l" rtl="0">
              <a:spcBef>
                <a:spcPts val="320"/>
              </a:spcBef>
              <a:buClr>
                <a:schemeClr val="lt1"/>
              </a:buClr>
              <a:buSzPct val="100000"/>
              <a:buFont typeface="Noto Sans Symbols"/>
              <a:buChar char="∗"/>
              <a:defRPr sz="16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l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06679" algn="l" rtl="0">
              <a:spcBef>
                <a:spcPts val="384"/>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6pPr>
            <a:lvl7pPr marL="2103120" marR="0" lvl="6" indent="-109220" algn="l" rtl="0">
              <a:spcBef>
                <a:spcPts val="384"/>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7pPr>
            <a:lvl8pPr marL="2423160" marR="0" lvl="7" indent="-111760" algn="l" rtl="0">
              <a:spcBef>
                <a:spcPts val="384"/>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8pPr>
            <a:lvl9pPr marL="2743200" marR="0" lvl="8" indent="-101600" algn="l" rtl="0">
              <a:spcBef>
                <a:spcPts val="384"/>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9pPr>
          </a:lstStyle>
          <a:p>
            <a:endParaRPr dirty="0"/>
          </a:p>
        </p:txBody>
      </p:sp>
      <p:pic>
        <p:nvPicPr>
          <p:cNvPr id="103" name="Shape 103"/>
          <p:cNvPicPr preferRelativeResize="0"/>
          <p:nvPr/>
        </p:nvPicPr>
        <p:blipFill rotWithShape="1">
          <a:blip r:embed="rId2">
            <a:alphaModFix/>
          </a:blip>
          <a:srcRect/>
          <a:stretch/>
        </p:blipFill>
        <p:spPr>
          <a:xfrm>
            <a:off x="228600" y="5472299"/>
            <a:ext cx="2127000" cy="1213500"/>
          </a:xfrm>
          <a:prstGeom prst="rect">
            <a:avLst/>
          </a:prstGeom>
          <a:noFill/>
          <a:ln>
            <a:noFill/>
          </a:ln>
        </p:spPr>
      </p:pic>
      <p:sp>
        <p:nvSpPr>
          <p:cNvPr id="104" name="Shape 104"/>
          <p:cNvSpPr txBox="1"/>
          <p:nvPr/>
        </p:nvSpPr>
        <p:spPr>
          <a:xfrm>
            <a:off x="2253100" y="5696100"/>
            <a:ext cx="2326200" cy="9192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160587256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105"/>
        <p:cNvGrpSpPr/>
        <p:nvPr/>
      </p:nvGrpSpPr>
      <p:grpSpPr>
        <a:xfrm>
          <a:off x="0" y="0"/>
          <a:ext cx="0" cy="0"/>
          <a:chOff x="0" y="0"/>
          <a:chExt cx="0" cy="0"/>
        </a:xfrm>
      </p:grpSpPr>
      <p:sp>
        <p:nvSpPr>
          <p:cNvPr id="106" name="Shape 106"/>
          <p:cNvSpPr/>
          <p:nvPr/>
        </p:nvSpPr>
        <p:spPr>
          <a:xfrm>
            <a:off x="228600" y="228601"/>
            <a:ext cx="8695800" cy="6035100"/>
          </a:xfrm>
          <a:prstGeom prst="roundRect">
            <a:avLst>
              <a:gd name="adj" fmla="val 1272"/>
            </a:avLst>
          </a:prstGeom>
          <a:gradFill>
            <a:gsLst>
              <a:gs pos="0">
                <a:srgbClr val="0B5394"/>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grpSp>
        <p:nvGrpSpPr>
          <p:cNvPr id="107" name="Shape 107"/>
          <p:cNvGrpSpPr/>
          <p:nvPr/>
        </p:nvGrpSpPr>
        <p:grpSpPr>
          <a:xfrm>
            <a:off x="211485" y="5354033"/>
            <a:ext cx="8723926" cy="1331683"/>
            <a:chOff x="-3905250" y="4294188"/>
            <a:chExt cx="13011075" cy="1892400"/>
          </a:xfrm>
        </p:grpSpPr>
        <p:sp>
          <p:nvSpPr>
            <p:cNvPr id="108" name="Shape 108"/>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09" name="Shape 109"/>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10" name="Shape 110"/>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11" name="Shape 111"/>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12" name="Shape 112"/>
            <p:cNvSpPr/>
            <p:nvPr/>
          </p:nvSpPr>
          <p:spPr>
            <a:xfrm>
              <a:off x="-3905250" y="4294188"/>
              <a:ext cx="130110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113" name="Shape 113"/>
          <p:cNvSpPr txBox="1">
            <a:spLocks noGrp="1"/>
          </p:cNvSpPr>
          <p:nvPr>
            <p:ph type="title"/>
          </p:nvPr>
        </p:nvSpPr>
        <p:spPr>
          <a:xfrm>
            <a:off x="4874155" y="338667"/>
            <a:ext cx="3812700" cy="2430000"/>
          </a:xfrm>
          <a:prstGeom prst="rect">
            <a:avLst/>
          </a:prstGeom>
          <a:noFill/>
          <a:ln>
            <a:noFill/>
          </a:ln>
        </p:spPr>
        <p:txBody>
          <a:bodyPr wrap="square" lIns="91425" tIns="91425" rIns="91425" bIns="91425" anchor="b" anchorCtr="0"/>
          <a:lstStyle>
            <a:lvl1pPr marL="0" marR="0" lvl="0" indent="0" algn="l" rtl="0">
              <a:spcBef>
                <a:spcPts val="0"/>
              </a:spcBef>
              <a:buClr>
                <a:srgbClr val="FFFFFF"/>
              </a:buClr>
              <a:buFont typeface="Galdeano"/>
              <a:buNone/>
              <a:defRPr sz="28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114" name="Shape 114"/>
          <p:cNvSpPr txBox="1">
            <a:spLocks noGrp="1"/>
          </p:cNvSpPr>
          <p:nvPr>
            <p:ph type="body" idx="1"/>
          </p:nvPr>
        </p:nvSpPr>
        <p:spPr>
          <a:xfrm>
            <a:off x="4868333" y="2785533"/>
            <a:ext cx="3818400" cy="2421600"/>
          </a:xfrm>
          <a:prstGeom prst="rect">
            <a:avLst/>
          </a:prstGeom>
          <a:noFill/>
          <a:ln>
            <a:noFill/>
          </a:ln>
        </p:spPr>
        <p:txBody>
          <a:bodyPr wrap="square" lIns="91425" tIns="91425" rIns="91425" bIns="91425" anchor="t" anchorCtr="0"/>
          <a:lstStyle>
            <a:lvl1pPr marL="0" marR="0" lvl="0" indent="0" algn="l" rtl="0">
              <a:spcBef>
                <a:spcPts val="360"/>
              </a:spcBef>
              <a:buClr>
                <a:schemeClr val="accent1"/>
              </a:buClr>
              <a:buFont typeface="Noto Sans Symbols"/>
              <a:buNone/>
              <a:defRPr sz="18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240"/>
              </a:spcBef>
              <a:buClr>
                <a:schemeClr val="accent1"/>
              </a:buClr>
              <a:buFont typeface="Noto Sans Symbols"/>
              <a:buNone/>
              <a:defRPr sz="1200" b="0" i="0" u="none" strike="noStrike" cap="none">
                <a:solidFill>
                  <a:schemeClr val="dk2"/>
                </a:solidFill>
                <a:latin typeface="Galdeano"/>
                <a:ea typeface="Galdeano"/>
                <a:cs typeface="Galdeano"/>
                <a:sym typeface="Galdeano"/>
              </a:defRPr>
            </a:lvl2pPr>
            <a:lvl3pPr marL="914400" marR="0" lvl="2" indent="0" algn="l" rtl="0">
              <a:spcBef>
                <a:spcPts val="200"/>
              </a:spcBef>
              <a:buClr>
                <a:schemeClr val="accent1"/>
              </a:buClr>
              <a:buFont typeface="Noto Sans Symbols"/>
              <a:buNone/>
              <a:defRPr sz="1000" b="0" i="0" u="none" strike="noStrike" cap="none">
                <a:solidFill>
                  <a:schemeClr val="dk2"/>
                </a:solidFill>
                <a:latin typeface="Galdeano"/>
                <a:ea typeface="Galdeano"/>
                <a:cs typeface="Galdeano"/>
                <a:sym typeface="Galdeano"/>
              </a:defRPr>
            </a:lvl3pPr>
            <a:lvl4pPr marL="1371600" marR="0" lvl="3" indent="0" algn="l" rtl="0">
              <a:spcBef>
                <a:spcPts val="180"/>
              </a:spcBef>
              <a:buClr>
                <a:schemeClr val="accent1"/>
              </a:buClr>
              <a:buFont typeface="Noto Sans Symbols"/>
              <a:buNone/>
              <a:defRPr sz="900" b="0" i="0" u="none" strike="noStrike" cap="none">
                <a:solidFill>
                  <a:schemeClr val="dk2"/>
                </a:solidFill>
                <a:latin typeface="Galdeano"/>
                <a:ea typeface="Galdeano"/>
                <a:cs typeface="Galdeano"/>
                <a:sym typeface="Galdeano"/>
              </a:defRPr>
            </a:lvl4pPr>
            <a:lvl5pPr marL="1828800" marR="0" lvl="4" indent="0" algn="l" rtl="0">
              <a:spcBef>
                <a:spcPts val="180"/>
              </a:spcBef>
              <a:buClr>
                <a:schemeClr val="accent1"/>
              </a:buClr>
              <a:buFont typeface="Noto Sans Symbols"/>
              <a:buNone/>
              <a:defRPr sz="900" b="0"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9pPr>
          </a:lstStyle>
          <a:p>
            <a:endParaRPr dirty="0"/>
          </a:p>
        </p:txBody>
      </p:sp>
      <p:sp>
        <p:nvSpPr>
          <p:cNvPr id="115" name="Shape 115"/>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16" name="Shape 116"/>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17" name="Shape 117"/>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
        <p:nvSpPr>
          <p:cNvPr id="118" name="Shape 118"/>
          <p:cNvSpPr>
            <a:spLocks noGrp="1"/>
          </p:cNvSpPr>
          <p:nvPr>
            <p:ph type="pic" idx="2"/>
          </p:nvPr>
        </p:nvSpPr>
        <p:spPr>
          <a:xfrm>
            <a:off x="838200" y="1371601"/>
            <a:ext cx="3566100" cy="2925900"/>
          </a:xfrm>
          <a:prstGeom prst="roundRect">
            <a:avLst>
              <a:gd name="adj" fmla="val 3924"/>
            </a:avLst>
          </a:prstGeom>
          <a:solidFill>
            <a:schemeClr val="accent1"/>
          </a:solidFill>
          <a:ln>
            <a:noFill/>
          </a:ln>
          <a:effectLst>
            <a:reflection stA="30000" endPos="30000" dist="5000" dir="5400000" sy="-100000" algn="bl" rotWithShape="0"/>
          </a:effectLst>
        </p:spPr>
        <p:txBody>
          <a:bodyPr wrap="square" lIns="91425" tIns="91425" rIns="91425" bIns="91425" anchor="t" anchorCtr="0"/>
          <a:lstStyle>
            <a:lvl1pPr marL="0" marR="0" lvl="0" indent="0" algn="ctr" rtl="0">
              <a:spcBef>
                <a:spcPts val="640"/>
              </a:spcBef>
              <a:buClr>
                <a:schemeClr val="accent1"/>
              </a:buClr>
              <a:buFont typeface="Noto Sans Symbols"/>
              <a:buNone/>
              <a:defRPr sz="32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560"/>
              </a:spcBef>
              <a:buClr>
                <a:schemeClr val="accent1"/>
              </a:buClr>
              <a:buFont typeface="Noto Sans Symbols"/>
              <a:buNone/>
              <a:defRPr sz="2800" b="0" i="0" u="none" strike="noStrike" cap="none">
                <a:solidFill>
                  <a:schemeClr val="dk2"/>
                </a:solidFill>
                <a:latin typeface="Galdeano"/>
                <a:ea typeface="Galdeano"/>
                <a:cs typeface="Galdeano"/>
                <a:sym typeface="Galdeano"/>
              </a:defRPr>
            </a:lvl2pPr>
            <a:lvl3pPr marL="914400" marR="0" lvl="2" indent="0" algn="l" rtl="0">
              <a:spcBef>
                <a:spcPts val="480"/>
              </a:spcBef>
              <a:buClr>
                <a:schemeClr val="accent1"/>
              </a:buClr>
              <a:buFont typeface="Noto Sans Symbols"/>
              <a:buNone/>
              <a:defRPr sz="2400" b="0" i="0" u="none" strike="noStrike" cap="none">
                <a:solidFill>
                  <a:schemeClr val="dk2"/>
                </a:solidFill>
                <a:latin typeface="Galdeano"/>
                <a:ea typeface="Galdeano"/>
                <a:cs typeface="Galdeano"/>
                <a:sym typeface="Galdeano"/>
              </a:defRPr>
            </a:lvl3pPr>
            <a:lvl4pPr marL="1371600" marR="0" lvl="3" indent="0" algn="l" rtl="0">
              <a:spcBef>
                <a:spcPts val="400"/>
              </a:spcBef>
              <a:buClr>
                <a:schemeClr val="accent1"/>
              </a:buClr>
              <a:buFont typeface="Noto Sans Symbols"/>
              <a:buNone/>
              <a:defRPr sz="2000" b="0" i="0" u="none" strike="noStrike" cap="none">
                <a:solidFill>
                  <a:schemeClr val="dk2"/>
                </a:solidFill>
                <a:latin typeface="Galdeano"/>
                <a:ea typeface="Galdeano"/>
                <a:cs typeface="Galdeano"/>
                <a:sym typeface="Galdeano"/>
              </a:defRPr>
            </a:lvl4pPr>
            <a:lvl5pPr marL="1828800" marR="0" lvl="4" indent="0" algn="l" rtl="0">
              <a:spcBef>
                <a:spcPts val="400"/>
              </a:spcBef>
              <a:buClr>
                <a:schemeClr val="accent1"/>
              </a:buClr>
              <a:buFont typeface="Noto Sans Symbols"/>
              <a:buNone/>
              <a:defRPr sz="2000" b="0"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2000" b="0"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2000" b="0"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2000" b="0"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2000" b="0" i="0" u="none" strike="noStrike" cap="none">
                <a:solidFill>
                  <a:schemeClr val="dk2"/>
                </a:solidFill>
                <a:latin typeface="Galdeano"/>
                <a:ea typeface="Galdeano"/>
                <a:cs typeface="Galdeano"/>
                <a:sym typeface="Galdeano"/>
              </a:defRPr>
            </a:lvl9pPr>
          </a:lstStyle>
          <a:p>
            <a:endParaRPr dirty="0"/>
          </a:p>
        </p:txBody>
      </p:sp>
      <p:pic>
        <p:nvPicPr>
          <p:cNvPr id="119" name="Shape 119"/>
          <p:cNvPicPr preferRelativeResize="0"/>
          <p:nvPr/>
        </p:nvPicPr>
        <p:blipFill rotWithShape="1">
          <a:blip r:embed="rId2">
            <a:alphaModFix/>
          </a:blip>
          <a:srcRect/>
          <a:stretch/>
        </p:blipFill>
        <p:spPr>
          <a:xfrm>
            <a:off x="228600" y="5472299"/>
            <a:ext cx="2127000" cy="1213500"/>
          </a:xfrm>
          <a:prstGeom prst="rect">
            <a:avLst/>
          </a:prstGeom>
          <a:noFill/>
          <a:ln>
            <a:noFill/>
          </a:ln>
        </p:spPr>
      </p:pic>
      <p:sp>
        <p:nvSpPr>
          <p:cNvPr id="120" name="Shape 120"/>
          <p:cNvSpPr txBox="1"/>
          <p:nvPr/>
        </p:nvSpPr>
        <p:spPr>
          <a:xfrm>
            <a:off x="2253100" y="5696100"/>
            <a:ext cx="2326200" cy="9192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34887155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123" name="Shape 123"/>
          <p:cNvSpPr txBox="1">
            <a:spLocks noGrp="1"/>
          </p:cNvSpPr>
          <p:nvPr>
            <p:ph type="body" idx="1"/>
          </p:nvPr>
        </p:nvSpPr>
        <p:spPr>
          <a:xfrm rot="5400000">
            <a:off x="2850851" y="696817"/>
            <a:ext cx="3450900" cy="7408200"/>
          </a:xfrm>
          <a:prstGeom prst="rect">
            <a:avLst/>
          </a:prstGeom>
          <a:noFill/>
          <a:ln>
            <a:noFill/>
          </a:ln>
        </p:spPr>
        <p:txBody>
          <a:bodyPr wrap="square" lIns="91425" tIns="91425" rIns="91425" bIns="91425" anchor="ctr"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sp>
        <p:nvSpPr>
          <p:cNvPr id="124" name="Shape 124"/>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25" name="Shape 125"/>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26" name="Shape 126"/>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Tree>
    <p:extLst>
      <p:ext uri="{BB962C8B-B14F-4D97-AF65-F5344CB8AC3E}">
        <p14:creationId xmlns:p14="http://schemas.microsoft.com/office/powerpoint/2010/main" val="23836500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vertTitleAndTx">
  <p:cSld name="Vertical Title and Text">
    <p:spTree>
      <p:nvGrpSpPr>
        <p:cNvPr id="1" name="Shape 127"/>
        <p:cNvGrpSpPr/>
        <p:nvPr/>
      </p:nvGrpSpPr>
      <p:grpSpPr>
        <a:xfrm>
          <a:off x="0" y="0"/>
          <a:ext cx="0" cy="0"/>
          <a:chOff x="0" y="0"/>
          <a:chExt cx="0" cy="0"/>
        </a:xfrm>
      </p:grpSpPr>
      <p:sp>
        <p:nvSpPr>
          <p:cNvPr id="128" name="Shape 128"/>
          <p:cNvSpPr/>
          <p:nvPr/>
        </p:nvSpPr>
        <p:spPr>
          <a:xfrm>
            <a:off x="228600" y="228601"/>
            <a:ext cx="8695800" cy="1426500"/>
          </a:xfrm>
          <a:prstGeom prst="roundRect">
            <a:avLst>
              <a:gd name="adj" fmla="val 7136"/>
            </a:avLst>
          </a:prstGeom>
          <a:gradFill>
            <a:gsLst>
              <a:gs pos="0">
                <a:srgbClr val="0B5394"/>
              </a:gs>
              <a:gs pos="90000">
                <a:srgbClr val="56A9F3"/>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sp>
        <p:nvSpPr>
          <p:cNvPr id="129" name="Shape 129"/>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30" name="Shape 130"/>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31" name="Shape 131"/>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grpSp>
        <p:nvGrpSpPr>
          <p:cNvPr id="132" name="Shape 132"/>
          <p:cNvGrpSpPr/>
          <p:nvPr/>
        </p:nvGrpSpPr>
        <p:grpSpPr>
          <a:xfrm>
            <a:off x="211485" y="714261"/>
            <a:ext cx="8723926" cy="1331683"/>
            <a:chOff x="-3905250" y="4294188"/>
            <a:chExt cx="13011075" cy="1892400"/>
          </a:xfrm>
        </p:grpSpPr>
        <p:sp>
          <p:nvSpPr>
            <p:cNvPr id="133" name="Shape 133"/>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34" name="Shape 134"/>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35" name="Shape 135"/>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36" name="Shape 136"/>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37" name="Shape 137"/>
            <p:cNvSpPr/>
            <p:nvPr/>
          </p:nvSpPr>
          <p:spPr>
            <a:xfrm>
              <a:off x="-3905250" y="4294188"/>
              <a:ext cx="130110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138" name="Shape 138"/>
          <p:cNvSpPr txBox="1">
            <a:spLocks noGrp="1"/>
          </p:cNvSpPr>
          <p:nvPr>
            <p:ph type="title"/>
          </p:nvPr>
        </p:nvSpPr>
        <p:spPr>
          <a:xfrm rot="5400000">
            <a:off x="5414551" y="2662651"/>
            <a:ext cx="4487100" cy="2057400"/>
          </a:xfrm>
          <a:prstGeom prst="rect">
            <a:avLst/>
          </a:prstGeom>
          <a:noFill/>
          <a:ln>
            <a:noFill/>
          </a:ln>
        </p:spPr>
        <p:txBody>
          <a:bodyPr wrap="square" lIns="91425" tIns="91425" rIns="91425" bIns="91425" anchor="ctr" anchorCtr="0"/>
          <a:lstStyle>
            <a:lvl1pPr marL="0" marR="0" lvl="0" indent="0" algn="l" rtl="0">
              <a:spcBef>
                <a:spcPts val="0"/>
              </a:spcBef>
              <a:buClr>
                <a:schemeClr val="dk2"/>
              </a:buClr>
              <a:buFont typeface="Galdeano"/>
              <a:buNone/>
              <a:defRPr sz="4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139" name="Shape 139"/>
          <p:cNvSpPr txBox="1">
            <a:spLocks noGrp="1"/>
          </p:cNvSpPr>
          <p:nvPr>
            <p:ph type="body" idx="1"/>
          </p:nvPr>
        </p:nvSpPr>
        <p:spPr>
          <a:xfrm rot="5400000">
            <a:off x="1223551" y="681449"/>
            <a:ext cx="4487100" cy="60198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pic>
        <p:nvPicPr>
          <p:cNvPr id="140" name="Shape 140"/>
          <p:cNvPicPr preferRelativeResize="0"/>
          <p:nvPr/>
        </p:nvPicPr>
        <p:blipFill rotWithShape="1">
          <a:blip r:embed="rId2">
            <a:alphaModFix/>
          </a:blip>
          <a:srcRect/>
          <a:stretch/>
        </p:blipFill>
        <p:spPr>
          <a:xfrm>
            <a:off x="228600" y="5472299"/>
            <a:ext cx="2127000" cy="1213500"/>
          </a:xfrm>
          <a:prstGeom prst="rect">
            <a:avLst/>
          </a:prstGeom>
          <a:noFill/>
          <a:ln>
            <a:noFill/>
          </a:ln>
        </p:spPr>
      </p:pic>
      <p:sp>
        <p:nvSpPr>
          <p:cNvPr id="141" name="Shape 141"/>
          <p:cNvSpPr txBox="1"/>
          <p:nvPr/>
        </p:nvSpPr>
        <p:spPr>
          <a:xfrm>
            <a:off x="2253100" y="5696100"/>
            <a:ext cx="2326200" cy="9192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30252317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20"/>
        <p:cNvGrpSpPr/>
        <p:nvPr/>
      </p:nvGrpSpPr>
      <p:grpSpPr>
        <a:xfrm>
          <a:off x="0" y="0"/>
          <a:ext cx="0" cy="0"/>
          <a:chOff x="0" y="0"/>
          <a:chExt cx="0" cy="0"/>
        </a:xfrm>
      </p:grpSpPr>
      <p:sp>
        <p:nvSpPr>
          <p:cNvPr id="21" name="Shape 21"/>
          <p:cNvSpPr/>
          <p:nvPr/>
        </p:nvSpPr>
        <p:spPr>
          <a:xfrm>
            <a:off x="228600" y="228601"/>
            <a:ext cx="8695800" cy="6035100"/>
          </a:xfrm>
          <a:prstGeom prst="roundRect">
            <a:avLst>
              <a:gd name="adj" fmla="val 1272"/>
            </a:avLst>
          </a:prstGeom>
          <a:gradFill>
            <a:gsLst>
              <a:gs pos="0">
                <a:srgbClr val="0B5394"/>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grpSp>
        <p:nvGrpSpPr>
          <p:cNvPr id="22" name="Shape 22"/>
          <p:cNvGrpSpPr/>
          <p:nvPr/>
        </p:nvGrpSpPr>
        <p:grpSpPr>
          <a:xfrm>
            <a:off x="211509" y="5354067"/>
            <a:ext cx="8727829" cy="1331683"/>
            <a:chOff x="-3905250" y="4294188"/>
            <a:chExt cx="13011075" cy="1892400"/>
          </a:xfrm>
        </p:grpSpPr>
        <p:sp>
          <p:nvSpPr>
            <p:cNvPr id="23" name="Shape 23"/>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24" name="Shape 24"/>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25" name="Shape 25"/>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26" name="Shape 26"/>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27" name="Shape 27"/>
            <p:cNvSpPr/>
            <p:nvPr/>
          </p:nvSpPr>
          <p:spPr>
            <a:xfrm>
              <a:off x="-3905250" y="4294188"/>
              <a:ext cx="130110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28" name="Shape 28"/>
          <p:cNvSpPr txBox="1">
            <a:spLocks noGrp="1"/>
          </p:cNvSpPr>
          <p:nvPr>
            <p:ph type="ctrTitle"/>
          </p:nvPr>
        </p:nvSpPr>
        <p:spPr>
          <a:xfrm>
            <a:off x="685800" y="1600201"/>
            <a:ext cx="7772400" cy="1779900"/>
          </a:xfrm>
          <a:prstGeom prst="rect">
            <a:avLst/>
          </a:prstGeom>
          <a:noFill/>
          <a:ln>
            <a:noFill/>
          </a:ln>
        </p:spPr>
        <p:txBody>
          <a:bodyPr wrap="square" lIns="91425" tIns="91425" rIns="91425" bIns="91425" anchor="b"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29" name="Shape 29"/>
          <p:cNvSpPr txBox="1">
            <a:spLocks noGrp="1"/>
          </p:cNvSpPr>
          <p:nvPr>
            <p:ph type="subTitle" idx="1"/>
          </p:nvPr>
        </p:nvSpPr>
        <p:spPr>
          <a:xfrm>
            <a:off x="1371600" y="3556002"/>
            <a:ext cx="6400800" cy="1473300"/>
          </a:xfrm>
          <a:prstGeom prst="rect">
            <a:avLst/>
          </a:prstGeom>
          <a:noFill/>
          <a:ln>
            <a:noFill/>
          </a:ln>
        </p:spPr>
        <p:txBody>
          <a:bodyPr wrap="square" lIns="91425" tIns="91425" rIns="91425" bIns="91425" anchor="t" anchorCtr="0"/>
          <a:lstStyle>
            <a:lvl1pPr marL="0" marR="0" lvl="0" indent="0" algn="ctr" rtl="0">
              <a:spcBef>
                <a:spcPts val="400"/>
              </a:spcBef>
              <a:buClr>
                <a:schemeClr val="accent1"/>
              </a:buClr>
              <a:buFont typeface="Noto Sans Symbols"/>
              <a:buNone/>
              <a:defRPr sz="20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ctr" rtl="0">
              <a:spcBef>
                <a:spcPts val="440"/>
              </a:spcBef>
              <a:buClr>
                <a:schemeClr val="accent1"/>
              </a:buClr>
              <a:buFont typeface="Noto Sans Symbols"/>
              <a:buNone/>
              <a:defRPr sz="2200" b="0" i="0" u="none" strike="noStrike" cap="none">
                <a:solidFill>
                  <a:srgbClr val="888888"/>
                </a:solidFill>
                <a:latin typeface="Galdeano"/>
                <a:ea typeface="Galdeano"/>
                <a:cs typeface="Galdeano"/>
                <a:sym typeface="Galdeano"/>
              </a:defRPr>
            </a:lvl2pPr>
            <a:lvl3pPr marL="914400" marR="0" lvl="2" indent="0" algn="ctr" rtl="0">
              <a:spcBef>
                <a:spcPts val="400"/>
              </a:spcBef>
              <a:buClr>
                <a:schemeClr val="accent1"/>
              </a:buClr>
              <a:buFont typeface="Noto Sans Symbols"/>
              <a:buNone/>
              <a:defRPr sz="2000" b="0" i="0" u="none" strike="noStrike" cap="none">
                <a:solidFill>
                  <a:srgbClr val="888888"/>
                </a:solidFill>
                <a:latin typeface="Galdeano"/>
                <a:ea typeface="Galdeano"/>
                <a:cs typeface="Galdeano"/>
                <a:sym typeface="Galdeano"/>
              </a:defRPr>
            </a:lvl3pPr>
            <a:lvl4pPr marL="1371600" marR="0" lvl="3" indent="0" algn="ctr" rtl="0">
              <a:spcBef>
                <a:spcPts val="360"/>
              </a:spcBef>
              <a:buClr>
                <a:schemeClr val="accent1"/>
              </a:buClr>
              <a:buFont typeface="Noto Sans Symbols"/>
              <a:buNone/>
              <a:defRPr sz="1800" b="0" i="0" u="none" strike="noStrike" cap="none">
                <a:solidFill>
                  <a:srgbClr val="888888"/>
                </a:solidFill>
                <a:latin typeface="Galdeano"/>
                <a:ea typeface="Galdeano"/>
                <a:cs typeface="Galdeano"/>
                <a:sym typeface="Galdeano"/>
              </a:defRPr>
            </a:lvl4pPr>
            <a:lvl5pPr marL="1828800" marR="0" lvl="4" indent="0" algn="ctr" rtl="0">
              <a:spcBef>
                <a:spcPts val="320"/>
              </a:spcBef>
              <a:buClr>
                <a:schemeClr val="accent1"/>
              </a:buClr>
              <a:buFont typeface="Noto Sans Symbols"/>
              <a:buNone/>
              <a:defRPr sz="1600" b="0" i="0" u="none" strike="noStrike" cap="none">
                <a:solidFill>
                  <a:srgbClr val="888888"/>
                </a:solidFill>
                <a:latin typeface="Galdeano"/>
                <a:ea typeface="Galdeano"/>
                <a:cs typeface="Galdeano"/>
                <a:sym typeface="Galdeano"/>
              </a:defRPr>
            </a:lvl5pPr>
            <a:lvl6pPr marL="2286000" marR="0" lvl="5" indent="0" algn="ctr"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6pPr>
            <a:lvl7pPr marL="2743200" marR="0" lvl="6" indent="0" algn="ctr"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7pPr>
            <a:lvl8pPr marL="3200400" marR="0" lvl="7" indent="0" algn="ctr"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8pPr>
            <a:lvl9pPr marL="3657600" marR="0" lvl="8" indent="0" algn="ctr"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9pPr>
          </a:lstStyle>
          <a:p>
            <a:endParaRPr dirty="0"/>
          </a:p>
        </p:txBody>
      </p:sp>
      <p:sp>
        <p:nvSpPr>
          <p:cNvPr id="30" name="Shape 30"/>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31" name="Shape 31"/>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32" name="Shape 32"/>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pic>
        <p:nvPicPr>
          <p:cNvPr id="33" name="Shape 33"/>
          <p:cNvPicPr preferRelativeResize="0"/>
          <p:nvPr/>
        </p:nvPicPr>
        <p:blipFill rotWithShape="1">
          <a:blip r:embed="rId2">
            <a:alphaModFix/>
          </a:blip>
          <a:srcRect/>
          <a:stretch/>
        </p:blipFill>
        <p:spPr>
          <a:xfrm>
            <a:off x="228600" y="5472301"/>
            <a:ext cx="2639400" cy="1213500"/>
          </a:xfrm>
          <a:prstGeom prst="rect">
            <a:avLst/>
          </a:prstGeom>
          <a:noFill/>
          <a:ln>
            <a:noFill/>
          </a:ln>
        </p:spPr>
      </p:pic>
      <p:sp>
        <p:nvSpPr>
          <p:cNvPr id="34" name="Shape 34"/>
          <p:cNvSpPr txBox="1"/>
          <p:nvPr/>
        </p:nvSpPr>
        <p:spPr>
          <a:xfrm>
            <a:off x="2533525" y="5687020"/>
            <a:ext cx="2326200" cy="9192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pic>
        <p:nvPicPr>
          <p:cNvPr id="16" name="Shape 18"/>
          <p:cNvPicPr preferRelativeResize="0"/>
          <p:nvPr userDrawn="1"/>
        </p:nvPicPr>
        <p:blipFill rotWithShape="1">
          <a:blip r:embed="rId2">
            <a:alphaModFix/>
          </a:blip>
          <a:srcRect/>
          <a:stretch/>
        </p:blipFill>
        <p:spPr>
          <a:xfrm>
            <a:off x="228600" y="5607520"/>
            <a:ext cx="2367900" cy="1078200"/>
          </a:xfrm>
          <a:prstGeom prst="rect">
            <a:avLst/>
          </a:prstGeom>
          <a:noFill/>
          <a:ln>
            <a:noFill/>
          </a:ln>
        </p:spPr>
      </p:pic>
    </p:spTree>
    <p:extLst>
      <p:ext uri="{BB962C8B-B14F-4D97-AF65-F5344CB8AC3E}">
        <p14:creationId xmlns:p14="http://schemas.microsoft.com/office/powerpoint/2010/main" val="2646343484"/>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35"/>
        <p:cNvGrpSpPr/>
        <p:nvPr/>
      </p:nvGrpSpPr>
      <p:grpSpPr>
        <a:xfrm>
          <a:off x="0" y="0"/>
          <a:ext cx="0" cy="0"/>
          <a:chOff x="0" y="0"/>
          <a:chExt cx="0" cy="0"/>
        </a:xfrm>
      </p:grpSpPr>
      <p:sp>
        <p:nvSpPr>
          <p:cNvPr id="36" name="Shape 36"/>
          <p:cNvSpPr/>
          <p:nvPr/>
        </p:nvSpPr>
        <p:spPr>
          <a:xfrm>
            <a:off x="228600" y="228601"/>
            <a:ext cx="8695800" cy="1426500"/>
          </a:xfrm>
          <a:prstGeom prst="roundRect">
            <a:avLst>
              <a:gd name="adj" fmla="val 7136"/>
            </a:avLst>
          </a:prstGeom>
          <a:gradFill>
            <a:gsLst>
              <a:gs pos="0">
                <a:srgbClr val="0B5394"/>
              </a:gs>
              <a:gs pos="90000">
                <a:srgbClr val="56A9F3"/>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grpSp>
        <p:nvGrpSpPr>
          <p:cNvPr id="37" name="Shape 37"/>
          <p:cNvGrpSpPr/>
          <p:nvPr/>
        </p:nvGrpSpPr>
        <p:grpSpPr>
          <a:xfrm>
            <a:off x="211647" y="714269"/>
            <a:ext cx="8723415" cy="1329979"/>
            <a:chOff x="-3905251" y="4294188"/>
            <a:chExt cx="13027800" cy="1892400"/>
          </a:xfrm>
        </p:grpSpPr>
        <p:sp>
          <p:nvSpPr>
            <p:cNvPr id="38" name="Shape 38"/>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39" name="Shape 39"/>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40" name="Shape 40"/>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41" name="Shape 41"/>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42" name="Shape 42"/>
            <p:cNvSpPr/>
            <p:nvPr/>
          </p:nvSpPr>
          <p:spPr>
            <a:xfrm>
              <a:off x="-3905251" y="4294188"/>
              <a:ext cx="130278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43" name="Shape 43"/>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44" name="Shape 44"/>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45" name="Shape 45"/>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pic>
        <p:nvPicPr>
          <p:cNvPr id="46" name="Shape 46"/>
          <p:cNvPicPr preferRelativeResize="0"/>
          <p:nvPr/>
        </p:nvPicPr>
        <p:blipFill rotWithShape="1">
          <a:blip r:embed="rId2">
            <a:alphaModFix/>
          </a:blip>
          <a:srcRect/>
          <a:stretch/>
        </p:blipFill>
        <p:spPr>
          <a:xfrm>
            <a:off x="228600" y="5548851"/>
            <a:ext cx="2448900" cy="1137000"/>
          </a:xfrm>
          <a:prstGeom prst="rect">
            <a:avLst/>
          </a:prstGeom>
          <a:noFill/>
          <a:ln>
            <a:noFill/>
          </a:ln>
        </p:spPr>
      </p:pic>
      <p:sp>
        <p:nvSpPr>
          <p:cNvPr id="47" name="Shape 47"/>
          <p:cNvSpPr txBox="1"/>
          <p:nvPr/>
        </p:nvSpPr>
        <p:spPr>
          <a:xfrm>
            <a:off x="2596500" y="5846686"/>
            <a:ext cx="2547101" cy="7371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pic>
        <p:nvPicPr>
          <p:cNvPr id="14" name="Shape 18"/>
          <p:cNvPicPr preferRelativeResize="0"/>
          <p:nvPr userDrawn="1"/>
        </p:nvPicPr>
        <p:blipFill rotWithShape="1">
          <a:blip r:embed="rId2">
            <a:alphaModFix/>
          </a:blip>
          <a:srcRect/>
          <a:stretch/>
        </p:blipFill>
        <p:spPr>
          <a:xfrm>
            <a:off x="228600" y="5607520"/>
            <a:ext cx="2367900" cy="1078200"/>
          </a:xfrm>
          <a:prstGeom prst="rect">
            <a:avLst/>
          </a:prstGeom>
          <a:noFill/>
          <a:ln>
            <a:noFill/>
          </a:ln>
        </p:spPr>
      </p:pic>
    </p:spTree>
    <p:extLst>
      <p:ext uri="{BB962C8B-B14F-4D97-AF65-F5344CB8AC3E}">
        <p14:creationId xmlns:p14="http://schemas.microsoft.com/office/powerpoint/2010/main" val="83956176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729DF67-AA85-42B8-8D1A-0D9CBDA51A60}" type="datetimeFigureOut">
              <a:rPr lang="en-US" smtClean="0"/>
              <a:pPr/>
              <a:t>10/23/2018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8C90AE-0514-4F88-8D78-B50A1ACFA7AA}" type="slidenum">
              <a:rPr lang="en-US" smtClean="0"/>
              <a:pPr/>
              <a:t>‹#›</a:t>
            </a:fld>
            <a:endParaRPr lang="en-US"/>
          </a:p>
        </p:txBody>
      </p:sp>
    </p:spTree>
    <p:extLst>
      <p:ext uri="{BB962C8B-B14F-4D97-AF65-F5344CB8AC3E}">
        <p14:creationId xmlns:p14="http://schemas.microsoft.com/office/powerpoint/2010/main" val="7803688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872400" y="2343833"/>
            <a:ext cx="7408200" cy="32040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sp>
        <p:nvSpPr>
          <p:cNvPr id="50" name="Shape 50"/>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51" name="Shape 51"/>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52" name="Shape 52"/>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
        <p:nvSpPr>
          <p:cNvPr id="53" name="Shape 53"/>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pic>
        <p:nvPicPr>
          <p:cNvPr id="7" name="Shape 18"/>
          <p:cNvPicPr preferRelativeResize="0"/>
          <p:nvPr userDrawn="1"/>
        </p:nvPicPr>
        <p:blipFill rotWithShape="1">
          <a:blip r:embed="rId2">
            <a:alphaModFix/>
          </a:blip>
          <a:srcRect/>
          <a:stretch/>
        </p:blipFill>
        <p:spPr>
          <a:xfrm>
            <a:off x="228600" y="5607520"/>
            <a:ext cx="2367900" cy="1078200"/>
          </a:xfrm>
          <a:prstGeom prst="rect">
            <a:avLst/>
          </a:prstGeom>
          <a:noFill/>
          <a:ln>
            <a:noFill/>
          </a:ln>
        </p:spPr>
      </p:pic>
    </p:spTree>
    <p:extLst>
      <p:ext uri="{BB962C8B-B14F-4D97-AF65-F5344CB8AC3E}">
        <p14:creationId xmlns:p14="http://schemas.microsoft.com/office/powerpoint/2010/main" val="807196983"/>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54"/>
        <p:cNvGrpSpPr/>
        <p:nvPr/>
      </p:nvGrpSpPr>
      <p:grpSpPr>
        <a:xfrm>
          <a:off x="0" y="0"/>
          <a:ext cx="0" cy="0"/>
          <a:chOff x="0" y="0"/>
          <a:chExt cx="0" cy="0"/>
        </a:xfrm>
      </p:grpSpPr>
      <p:sp>
        <p:nvSpPr>
          <p:cNvPr id="55" name="Shape 55"/>
          <p:cNvSpPr/>
          <p:nvPr/>
        </p:nvSpPr>
        <p:spPr>
          <a:xfrm>
            <a:off x="228600" y="228600"/>
            <a:ext cx="8695800" cy="4736400"/>
          </a:xfrm>
          <a:prstGeom prst="roundRect">
            <a:avLst>
              <a:gd name="adj" fmla="val 1272"/>
            </a:avLst>
          </a:prstGeom>
          <a:gradFill>
            <a:gsLst>
              <a:gs pos="0">
                <a:srgbClr val="0B5394"/>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sp>
        <p:nvSpPr>
          <p:cNvPr id="56" name="Shape 56"/>
          <p:cNvSpPr/>
          <p:nvPr/>
        </p:nvSpPr>
        <p:spPr>
          <a:xfrm>
            <a:off x="6047438" y="4203592"/>
            <a:ext cx="2876400" cy="7140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57" name="Shape 57"/>
          <p:cNvSpPr/>
          <p:nvPr/>
        </p:nvSpPr>
        <p:spPr>
          <a:xfrm>
            <a:off x="2619320" y="4075291"/>
            <a:ext cx="5544600" cy="8499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58" name="Shape 58"/>
          <p:cNvSpPr/>
          <p:nvPr/>
        </p:nvSpPr>
        <p:spPr>
          <a:xfrm>
            <a:off x="2828728" y="4087563"/>
            <a:ext cx="5468100" cy="7743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59" name="Shape 59"/>
          <p:cNvSpPr/>
          <p:nvPr/>
        </p:nvSpPr>
        <p:spPr>
          <a:xfrm>
            <a:off x="5609489" y="4074175"/>
            <a:ext cx="3308100" cy="6516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60" name="Shape 60"/>
          <p:cNvSpPr/>
          <p:nvPr/>
        </p:nvSpPr>
        <p:spPr>
          <a:xfrm>
            <a:off x="211665" y="4058555"/>
            <a:ext cx="8723400" cy="13299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61" name="Shape 61"/>
          <p:cNvSpPr txBox="1">
            <a:spLocks noGrp="1"/>
          </p:cNvSpPr>
          <p:nvPr>
            <p:ph type="title"/>
          </p:nvPr>
        </p:nvSpPr>
        <p:spPr>
          <a:xfrm>
            <a:off x="690032" y="2463560"/>
            <a:ext cx="7772400" cy="1524000"/>
          </a:xfrm>
          <a:prstGeom prst="rect">
            <a:avLst/>
          </a:prstGeom>
          <a:noFill/>
          <a:ln>
            <a:noFill/>
          </a:ln>
        </p:spPr>
        <p:txBody>
          <a:bodyPr wrap="square" lIns="91425" tIns="91425" rIns="91425" bIns="91425" anchor="t"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62" name="Shape 62"/>
          <p:cNvSpPr txBox="1">
            <a:spLocks noGrp="1"/>
          </p:cNvSpPr>
          <p:nvPr>
            <p:ph type="body" idx="1"/>
          </p:nvPr>
        </p:nvSpPr>
        <p:spPr>
          <a:xfrm>
            <a:off x="1367365" y="1437449"/>
            <a:ext cx="6417600" cy="939900"/>
          </a:xfrm>
          <a:prstGeom prst="rect">
            <a:avLst/>
          </a:prstGeom>
          <a:noFill/>
          <a:ln>
            <a:noFill/>
          </a:ln>
        </p:spPr>
        <p:txBody>
          <a:bodyPr wrap="square" lIns="91425" tIns="91425" rIns="91425" bIns="91425" anchor="b" anchorCtr="0"/>
          <a:lstStyle>
            <a:lvl1pPr marL="0" marR="0" lvl="0" indent="0" algn="ctr" rtl="0">
              <a:spcBef>
                <a:spcPts val="400"/>
              </a:spcBef>
              <a:buClr>
                <a:schemeClr val="accent1"/>
              </a:buClr>
              <a:buFont typeface="Noto Sans Symbols"/>
              <a:buNone/>
              <a:defRPr sz="20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360"/>
              </a:spcBef>
              <a:buClr>
                <a:schemeClr val="accent1"/>
              </a:buClr>
              <a:buFont typeface="Noto Sans Symbols"/>
              <a:buNone/>
              <a:defRPr sz="1800" b="0" i="0" u="none" strike="noStrike" cap="none">
                <a:solidFill>
                  <a:srgbClr val="888888"/>
                </a:solidFill>
                <a:latin typeface="Galdeano"/>
                <a:ea typeface="Galdeano"/>
                <a:cs typeface="Galdeano"/>
                <a:sym typeface="Galdeano"/>
              </a:defRPr>
            </a:lvl2pPr>
            <a:lvl3pPr marL="914400" marR="0" lvl="2" indent="0" algn="l" rtl="0">
              <a:spcBef>
                <a:spcPts val="320"/>
              </a:spcBef>
              <a:buClr>
                <a:schemeClr val="accent1"/>
              </a:buClr>
              <a:buFont typeface="Noto Sans Symbols"/>
              <a:buNone/>
              <a:defRPr sz="1600" b="0" i="0" u="none" strike="noStrike" cap="none">
                <a:solidFill>
                  <a:srgbClr val="888888"/>
                </a:solidFill>
                <a:latin typeface="Galdeano"/>
                <a:ea typeface="Galdeano"/>
                <a:cs typeface="Galdeano"/>
                <a:sym typeface="Galdeano"/>
              </a:defRPr>
            </a:lvl3pPr>
            <a:lvl4pPr marL="1371600" marR="0" lvl="3" indent="0" algn="l" rtl="0">
              <a:spcBef>
                <a:spcPts val="280"/>
              </a:spcBef>
              <a:buClr>
                <a:schemeClr val="accent1"/>
              </a:buClr>
              <a:buFont typeface="Noto Sans Symbols"/>
              <a:buNone/>
              <a:defRPr sz="1400" b="0" i="0" u="none" strike="noStrike" cap="none">
                <a:solidFill>
                  <a:srgbClr val="888888"/>
                </a:solidFill>
                <a:latin typeface="Galdeano"/>
                <a:ea typeface="Galdeano"/>
                <a:cs typeface="Galdeano"/>
                <a:sym typeface="Galdeano"/>
              </a:defRPr>
            </a:lvl4pPr>
            <a:lvl5pPr marL="1828800" marR="0" lvl="4" indent="0" algn="l" rtl="0">
              <a:spcBef>
                <a:spcPts val="280"/>
              </a:spcBef>
              <a:buClr>
                <a:schemeClr val="accent1"/>
              </a:buClr>
              <a:buFont typeface="Noto Sans Symbols"/>
              <a:buNone/>
              <a:defRPr sz="1400" b="0" i="0" u="none" strike="noStrike" cap="none">
                <a:solidFill>
                  <a:srgbClr val="888888"/>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9pPr>
          </a:lstStyle>
          <a:p>
            <a:endParaRPr dirty="0"/>
          </a:p>
        </p:txBody>
      </p:sp>
      <p:sp>
        <p:nvSpPr>
          <p:cNvPr id="63" name="Shape 63"/>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64" name="Shape 64"/>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65" name="Shape 65"/>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pic>
        <p:nvPicPr>
          <p:cNvPr id="66" name="Shape 66"/>
          <p:cNvPicPr preferRelativeResize="0"/>
          <p:nvPr/>
        </p:nvPicPr>
        <p:blipFill rotWithShape="1">
          <a:blip r:embed="rId2">
            <a:alphaModFix/>
          </a:blip>
          <a:srcRect/>
          <a:stretch/>
        </p:blipFill>
        <p:spPr>
          <a:xfrm>
            <a:off x="228600" y="5715001"/>
            <a:ext cx="2286000" cy="970800"/>
          </a:xfrm>
          <a:prstGeom prst="rect">
            <a:avLst/>
          </a:prstGeom>
          <a:noFill/>
          <a:ln>
            <a:noFill/>
          </a:ln>
        </p:spPr>
      </p:pic>
      <p:sp>
        <p:nvSpPr>
          <p:cNvPr id="67" name="Shape 67"/>
          <p:cNvSpPr txBox="1"/>
          <p:nvPr/>
        </p:nvSpPr>
        <p:spPr>
          <a:xfrm>
            <a:off x="2555600" y="5864773"/>
            <a:ext cx="2321200" cy="747451"/>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2219724535"/>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70" name="Shape 70"/>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71" name="Shape 71"/>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72" name="Shape 72"/>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
        <p:nvSpPr>
          <p:cNvPr id="73" name="Shape 73"/>
          <p:cNvSpPr txBox="1">
            <a:spLocks noGrp="1"/>
          </p:cNvSpPr>
          <p:nvPr>
            <p:ph type="body" idx="1"/>
          </p:nvPr>
        </p:nvSpPr>
        <p:spPr>
          <a:xfrm>
            <a:off x="676655" y="2679193"/>
            <a:ext cx="3822300" cy="34473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sp>
        <p:nvSpPr>
          <p:cNvPr id="74" name="Shape 74"/>
          <p:cNvSpPr txBox="1">
            <a:spLocks noGrp="1"/>
          </p:cNvSpPr>
          <p:nvPr>
            <p:ph type="body" idx="2"/>
          </p:nvPr>
        </p:nvSpPr>
        <p:spPr>
          <a:xfrm>
            <a:off x="4645152" y="2679193"/>
            <a:ext cx="3822300" cy="34473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pic>
        <p:nvPicPr>
          <p:cNvPr id="8" name="Shape 18"/>
          <p:cNvPicPr preferRelativeResize="0"/>
          <p:nvPr userDrawn="1"/>
        </p:nvPicPr>
        <p:blipFill rotWithShape="1">
          <a:blip r:embed="rId2">
            <a:alphaModFix/>
          </a:blip>
          <a:srcRect/>
          <a:stretch/>
        </p:blipFill>
        <p:spPr>
          <a:xfrm>
            <a:off x="228600" y="5627114"/>
            <a:ext cx="2367900" cy="1078200"/>
          </a:xfrm>
          <a:prstGeom prst="rect">
            <a:avLst/>
          </a:prstGeom>
          <a:noFill/>
          <a:ln>
            <a:noFill/>
          </a:ln>
        </p:spPr>
      </p:pic>
    </p:spTree>
    <p:extLst>
      <p:ext uri="{BB962C8B-B14F-4D97-AF65-F5344CB8AC3E}">
        <p14:creationId xmlns:p14="http://schemas.microsoft.com/office/powerpoint/2010/main" val="2418650267"/>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77" name="Shape 77"/>
          <p:cNvSpPr txBox="1">
            <a:spLocks noGrp="1"/>
          </p:cNvSpPr>
          <p:nvPr>
            <p:ph type="body" idx="1"/>
          </p:nvPr>
        </p:nvSpPr>
        <p:spPr>
          <a:xfrm>
            <a:off x="676656" y="2678115"/>
            <a:ext cx="3822300" cy="639600"/>
          </a:xfrm>
          <a:prstGeom prst="rect">
            <a:avLst/>
          </a:prstGeom>
          <a:noFill/>
          <a:ln>
            <a:noFill/>
          </a:ln>
        </p:spPr>
        <p:txBody>
          <a:bodyPr wrap="square" lIns="91425" tIns="91425" rIns="91425" bIns="91425" anchor="ctr" anchorCtr="0"/>
          <a:lstStyle>
            <a:lvl1pPr marL="0" marR="0" lvl="0" indent="0" algn="ctr" rtl="0">
              <a:spcBef>
                <a:spcPts val="480"/>
              </a:spcBef>
              <a:buClr>
                <a:schemeClr val="accent1"/>
              </a:buClr>
              <a:buFont typeface="Noto Sans Symbols"/>
              <a:buNone/>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400"/>
              </a:spcBef>
              <a:buClr>
                <a:schemeClr val="accent1"/>
              </a:buClr>
              <a:buFont typeface="Noto Sans Symbols"/>
              <a:buNone/>
              <a:defRPr sz="2000" b="1" i="0" u="none" strike="noStrike" cap="none">
                <a:solidFill>
                  <a:schemeClr val="dk2"/>
                </a:solidFill>
                <a:latin typeface="Galdeano"/>
                <a:ea typeface="Galdeano"/>
                <a:cs typeface="Galdeano"/>
                <a:sym typeface="Galdeano"/>
              </a:defRPr>
            </a:lvl2pPr>
            <a:lvl3pPr marL="914400" marR="0" lvl="2" indent="0" algn="l" rtl="0">
              <a:spcBef>
                <a:spcPts val="360"/>
              </a:spcBef>
              <a:buClr>
                <a:schemeClr val="accent1"/>
              </a:buClr>
              <a:buFont typeface="Noto Sans Symbols"/>
              <a:buNone/>
              <a:defRPr sz="1800" b="1" i="0" u="none" strike="noStrike" cap="none">
                <a:solidFill>
                  <a:schemeClr val="dk2"/>
                </a:solidFill>
                <a:latin typeface="Galdeano"/>
                <a:ea typeface="Galdeano"/>
                <a:cs typeface="Galdeano"/>
                <a:sym typeface="Galdeano"/>
              </a:defRPr>
            </a:lvl3pPr>
            <a:lvl4pPr marL="1371600" marR="0" lvl="3" indent="0" algn="l" rtl="0">
              <a:spcBef>
                <a:spcPts val="320"/>
              </a:spcBef>
              <a:buClr>
                <a:schemeClr val="accent1"/>
              </a:buClr>
              <a:buFont typeface="Noto Sans Symbols"/>
              <a:buNone/>
              <a:defRPr sz="1600" b="1" i="0" u="none" strike="noStrike" cap="none">
                <a:solidFill>
                  <a:schemeClr val="dk2"/>
                </a:solidFill>
                <a:latin typeface="Galdeano"/>
                <a:ea typeface="Galdeano"/>
                <a:cs typeface="Galdeano"/>
                <a:sym typeface="Galdeano"/>
              </a:defRPr>
            </a:lvl4pPr>
            <a:lvl5pPr marL="1828800" marR="0" lvl="4" indent="0" algn="l" rtl="0">
              <a:spcBef>
                <a:spcPts val="320"/>
              </a:spcBef>
              <a:buClr>
                <a:schemeClr val="accent1"/>
              </a:buClr>
              <a:buFont typeface="Noto Sans Symbols"/>
              <a:buNone/>
              <a:defRPr sz="1600" b="1"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9pPr>
          </a:lstStyle>
          <a:p>
            <a:endParaRPr dirty="0"/>
          </a:p>
        </p:txBody>
      </p:sp>
      <p:sp>
        <p:nvSpPr>
          <p:cNvPr id="78" name="Shape 78"/>
          <p:cNvSpPr txBox="1">
            <a:spLocks noGrp="1"/>
          </p:cNvSpPr>
          <p:nvPr>
            <p:ph type="body" idx="2"/>
          </p:nvPr>
        </p:nvSpPr>
        <p:spPr>
          <a:xfrm>
            <a:off x="677332" y="3429001"/>
            <a:ext cx="3820200" cy="2697300"/>
          </a:xfrm>
          <a:prstGeom prst="rect">
            <a:avLst/>
          </a:prstGeom>
          <a:noFill/>
          <a:ln>
            <a:noFill/>
          </a:ln>
        </p:spPr>
        <p:txBody>
          <a:bodyPr wrap="square" lIns="91425" tIns="91425" rIns="91425" bIns="91425" anchor="t" anchorCtr="0"/>
          <a:lstStyle>
            <a:lvl1pPr marL="274320" marR="0" lvl="0" indent="-147320" algn="l" rtl="0">
              <a:spcBef>
                <a:spcPts val="400"/>
              </a:spcBef>
              <a:buClr>
                <a:schemeClr val="accent1"/>
              </a:buClr>
              <a:buSzPct val="100000"/>
              <a:buFont typeface="Noto Sans Symbols"/>
              <a:buChar char="∗"/>
              <a:defRPr sz="20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69862"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2pPr>
            <a:lvl3pPr marL="855662" marR="0" lvl="2" indent="-131762"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3pPr>
            <a:lvl4pPr marL="1143000" marR="0" lvl="3" indent="-139700" algn="l" rtl="0">
              <a:spcBef>
                <a:spcPts val="280"/>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4pPr>
            <a:lvl5pPr marL="1463040" marR="0" lvl="4" indent="-142239" algn="l" rtl="0">
              <a:spcBef>
                <a:spcPts val="280"/>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5pPr>
            <a:lvl6pPr marL="1783079" marR="0" lvl="5" indent="-132079"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6pPr>
            <a:lvl7pPr marL="2103120" marR="0" lvl="6" indent="-13462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7pPr>
            <a:lvl8pPr marL="2423160" marR="0" lvl="7" indent="-13716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8pPr>
            <a:lvl9pPr marL="2743200" marR="0" lvl="8" indent="-12700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9pPr>
          </a:lstStyle>
          <a:p>
            <a:endParaRPr dirty="0"/>
          </a:p>
        </p:txBody>
      </p:sp>
      <p:sp>
        <p:nvSpPr>
          <p:cNvPr id="79" name="Shape 79"/>
          <p:cNvSpPr txBox="1">
            <a:spLocks noGrp="1"/>
          </p:cNvSpPr>
          <p:nvPr>
            <p:ph type="body" idx="3"/>
          </p:nvPr>
        </p:nvSpPr>
        <p:spPr>
          <a:xfrm>
            <a:off x="4648200" y="2678113"/>
            <a:ext cx="3822300" cy="639600"/>
          </a:xfrm>
          <a:prstGeom prst="rect">
            <a:avLst/>
          </a:prstGeom>
          <a:noFill/>
          <a:ln>
            <a:noFill/>
          </a:ln>
        </p:spPr>
        <p:txBody>
          <a:bodyPr wrap="square" lIns="91425" tIns="91425" rIns="91425" bIns="91425" anchor="ctr" anchorCtr="0"/>
          <a:lstStyle>
            <a:lvl1pPr marL="0" marR="0" lvl="0" indent="0" algn="ctr" rtl="0">
              <a:spcBef>
                <a:spcPts val="480"/>
              </a:spcBef>
              <a:buClr>
                <a:schemeClr val="accent1"/>
              </a:buClr>
              <a:buFont typeface="Noto Sans Symbols"/>
              <a:buNone/>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400"/>
              </a:spcBef>
              <a:buClr>
                <a:schemeClr val="accent1"/>
              </a:buClr>
              <a:buFont typeface="Noto Sans Symbols"/>
              <a:buNone/>
              <a:defRPr sz="2000" b="1" i="0" u="none" strike="noStrike" cap="none">
                <a:solidFill>
                  <a:schemeClr val="dk2"/>
                </a:solidFill>
                <a:latin typeface="Galdeano"/>
                <a:ea typeface="Galdeano"/>
                <a:cs typeface="Galdeano"/>
                <a:sym typeface="Galdeano"/>
              </a:defRPr>
            </a:lvl2pPr>
            <a:lvl3pPr marL="914400" marR="0" lvl="2" indent="0" algn="l" rtl="0">
              <a:spcBef>
                <a:spcPts val="360"/>
              </a:spcBef>
              <a:buClr>
                <a:schemeClr val="accent1"/>
              </a:buClr>
              <a:buFont typeface="Noto Sans Symbols"/>
              <a:buNone/>
              <a:defRPr sz="1800" b="1" i="0" u="none" strike="noStrike" cap="none">
                <a:solidFill>
                  <a:schemeClr val="dk2"/>
                </a:solidFill>
                <a:latin typeface="Galdeano"/>
                <a:ea typeface="Galdeano"/>
                <a:cs typeface="Galdeano"/>
                <a:sym typeface="Galdeano"/>
              </a:defRPr>
            </a:lvl3pPr>
            <a:lvl4pPr marL="1371600" marR="0" lvl="3" indent="0" algn="l" rtl="0">
              <a:spcBef>
                <a:spcPts val="320"/>
              </a:spcBef>
              <a:buClr>
                <a:schemeClr val="accent1"/>
              </a:buClr>
              <a:buFont typeface="Noto Sans Symbols"/>
              <a:buNone/>
              <a:defRPr sz="1600" b="1" i="0" u="none" strike="noStrike" cap="none">
                <a:solidFill>
                  <a:schemeClr val="dk2"/>
                </a:solidFill>
                <a:latin typeface="Galdeano"/>
                <a:ea typeface="Galdeano"/>
                <a:cs typeface="Galdeano"/>
                <a:sym typeface="Galdeano"/>
              </a:defRPr>
            </a:lvl4pPr>
            <a:lvl5pPr marL="1828800" marR="0" lvl="4" indent="0" algn="l" rtl="0">
              <a:spcBef>
                <a:spcPts val="320"/>
              </a:spcBef>
              <a:buClr>
                <a:schemeClr val="accent1"/>
              </a:buClr>
              <a:buFont typeface="Noto Sans Symbols"/>
              <a:buNone/>
              <a:defRPr sz="1600" b="1"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9pPr>
          </a:lstStyle>
          <a:p>
            <a:endParaRPr dirty="0"/>
          </a:p>
        </p:txBody>
      </p:sp>
      <p:sp>
        <p:nvSpPr>
          <p:cNvPr id="80" name="Shape 80"/>
          <p:cNvSpPr txBox="1">
            <a:spLocks noGrp="1"/>
          </p:cNvSpPr>
          <p:nvPr>
            <p:ph type="body" idx="4"/>
          </p:nvPr>
        </p:nvSpPr>
        <p:spPr>
          <a:xfrm>
            <a:off x="4645025" y="3429001"/>
            <a:ext cx="3822300" cy="2697300"/>
          </a:xfrm>
          <a:prstGeom prst="rect">
            <a:avLst/>
          </a:prstGeom>
          <a:noFill/>
          <a:ln>
            <a:noFill/>
          </a:ln>
        </p:spPr>
        <p:txBody>
          <a:bodyPr wrap="square" lIns="91425" tIns="91425" rIns="91425" bIns="91425" anchor="t" anchorCtr="0"/>
          <a:lstStyle>
            <a:lvl1pPr marL="274320" marR="0" lvl="0" indent="-147320" algn="l" rtl="0">
              <a:spcBef>
                <a:spcPts val="400"/>
              </a:spcBef>
              <a:buClr>
                <a:schemeClr val="accent1"/>
              </a:buClr>
              <a:buSzPct val="100000"/>
              <a:buFont typeface="Noto Sans Symbols"/>
              <a:buChar char="∗"/>
              <a:defRPr sz="20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69862"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2pPr>
            <a:lvl3pPr marL="855662" marR="0" lvl="2" indent="-131762"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3pPr>
            <a:lvl4pPr marL="1143000" marR="0" lvl="3" indent="-139700" algn="l" rtl="0">
              <a:spcBef>
                <a:spcPts val="280"/>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4pPr>
            <a:lvl5pPr marL="1463040" marR="0" lvl="4" indent="-142239" algn="l" rtl="0">
              <a:spcBef>
                <a:spcPts val="280"/>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5pPr>
            <a:lvl6pPr marL="1783079" marR="0" lvl="5" indent="-132079"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6pPr>
            <a:lvl7pPr marL="2103120" marR="0" lvl="6" indent="-13462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7pPr>
            <a:lvl8pPr marL="2423160" marR="0" lvl="7" indent="-13716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8pPr>
            <a:lvl9pPr marL="2743200" marR="0" lvl="8" indent="-12700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9pPr>
          </a:lstStyle>
          <a:p>
            <a:endParaRPr dirty="0"/>
          </a:p>
        </p:txBody>
      </p:sp>
      <p:sp>
        <p:nvSpPr>
          <p:cNvPr id="81" name="Shape 81"/>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82" name="Shape 82"/>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83" name="Shape 83"/>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Tree>
    <p:extLst>
      <p:ext uri="{BB962C8B-B14F-4D97-AF65-F5344CB8AC3E}">
        <p14:creationId xmlns:p14="http://schemas.microsoft.com/office/powerpoint/2010/main" val="3372123390"/>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86" name="Shape 86"/>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87" name="Shape 87"/>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88" name="Shape 88"/>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Tree>
    <p:extLst>
      <p:ext uri="{BB962C8B-B14F-4D97-AF65-F5344CB8AC3E}">
        <p14:creationId xmlns:p14="http://schemas.microsoft.com/office/powerpoint/2010/main" val="1557740814"/>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Shape 89"/>
        <p:cNvGrpSpPr/>
        <p:nvPr/>
      </p:nvGrpSpPr>
      <p:grpSpPr>
        <a:xfrm>
          <a:off x="0" y="0"/>
          <a:ext cx="0" cy="0"/>
          <a:chOff x="0" y="0"/>
          <a:chExt cx="0" cy="0"/>
        </a:xfrm>
      </p:grpSpPr>
      <p:sp>
        <p:nvSpPr>
          <p:cNvPr id="90" name="Shape 90"/>
          <p:cNvSpPr/>
          <p:nvPr/>
        </p:nvSpPr>
        <p:spPr>
          <a:xfrm>
            <a:off x="228600" y="228601"/>
            <a:ext cx="8695800" cy="1426500"/>
          </a:xfrm>
          <a:prstGeom prst="roundRect">
            <a:avLst>
              <a:gd name="adj" fmla="val 7136"/>
            </a:avLst>
          </a:prstGeom>
          <a:gradFill>
            <a:gsLst>
              <a:gs pos="0">
                <a:srgbClr val="0B5394"/>
              </a:gs>
              <a:gs pos="90000">
                <a:srgbClr val="56A9F3"/>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sp>
        <p:nvSpPr>
          <p:cNvPr id="91" name="Shape 91"/>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92" name="Shape 92"/>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93" name="Shape 93"/>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
        <p:nvSpPr>
          <p:cNvPr id="94" name="Shape 94"/>
          <p:cNvSpPr txBox="1">
            <a:spLocks noGrp="1"/>
          </p:cNvSpPr>
          <p:nvPr>
            <p:ph type="body" idx="1"/>
          </p:nvPr>
        </p:nvSpPr>
        <p:spPr>
          <a:xfrm>
            <a:off x="914400" y="3581401"/>
            <a:ext cx="3352800" cy="1905300"/>
          </a:xfrm>
          <a:prstGeom prst="rect">
            <a:avLst/>
          </a:prstGeom>
          <a:noFill/>
          <a:ln>
            <a:noFill/>
          </a:ln>
        </p:spPr>
        <p:txBody>
          <a:bodyPr wrap="square" lIns="91425" tIns="91425" rIns="91425" bIns="91425" anchor="t" anchorCtr="0"/>
          <a:lstStyle>
            <a:lvl1pPr marL="0" marR="0" lvl="0" indent="0" algn="l" rtl="0">
              <a:spcBef>
                <a:spcPts val="0"/>
              </a:spcBef>
              <a:spcAft>
                <a:spcPts val="600"/>
              </a:spcAft>
              <a:buClr>
                <a:schemeClr val="accent1"/>
              </a:buClr>
              <a:buFont typeface="Noto Sans Symbols"/>
              <a:buNone/>
              <a:defRPr sz="18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240"/>
              </a:spcBef>
              <a:buClr>
                <a:schemeClr val="accent1"/>
              </a:buClr>
              <a:buFont typeface="Noto Sans Symbols"/>
              <a:buNone/>
              <a:defRPr sz="1200" b="0" i="0" u="none" strike="noStrike" cap="none">
                <a:solidFill>
                  <a:schemeClr val="dk2"/>
                </a:solidFill>
                <a:latin typeface="Galdeano"/>
                <a:ea typeface="Galdeano"/>
                <a:cs typeface="Galdeano"/>
                <a:sym typeface="Galdeano"/>
              </a:defRPr>
            </a:lvl2pPr>
            <a:lvl3pPr marL="914400" marR="0" lvl="2" indent="0" algn="l" rtl="0">
              <a:spcBef>
                <a:spcPts val="200"/>
              </a:spcBef>
              <a:buClr>
                <a:schemeClr val="accent1"/>
              </a:buClr>
              <a:buFont typeface="Noto Sans Symbols"/>
              <a:buNone/>
              <a:defRPr sz="1000" b="0" i="0" u="none" strike="noStrike" cap="none">
                <a:solidFill>
                  <a:schemeClr val="dk2"/>
                </a:solidFill>
                <a:latin typeface="Galdeano"/>
                <a:ea typeface="Galdeano"/>
                <a:cs typeface="Galdeano"/>
                <a:sym typeface="Galdeano"/>
              </a:defRPr>
            </a:lvl3pPr>
            <a:lvl4pPr marL="1371600" marR="0" lvl="3" indent="0" algn="l" rtl="0">
              <a:spcBef>
                <a:spcPts val="180"/>
              </a:spcBef>
              <a:buClr>
                <a:schemeClr val="accent1"/>
              </a:buClr>
              <a:buFont typeface="Noto Sans Symbols"/>
              <a:buNone/>
              <a:defRPr sz="900" b="0" i="0" u="none" strike="noStrike" cap="none">
                <a:solidFill>
                  <a:schemeClr val="dk2"/>
                </a:solidFill>
                <a:latin typeface="Galdeano"/>
                <a:ea typeface="Galdeano"/>
                <a:cs typeface="Galdeano"/>
                <a:sym typeface="Galdeano"/>
              </a:defRPr>
            </a:lvl4pPr>
            <a:lvl5pPr marL="1828800" marR="0" lvl="4" indent="0" algn="l" rtl="0">
              <a:spcBef>
                <a:spcPts val="180"/>
              </a:spcBef>
              <a:buClr>
                <a:schemeClr val="accent1"/>
              </a:buClr>
              <a:buFont typeface="Noto Sans Symbols"/>
              <a:buNone/>
              <a:defRPr sz="900" b="0"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9pPr>
          </a:lstStyle>
          <a:p>
            <a:endParaRPr dirty="0"/>
          </a:p>
        </p:txBody>
      </p:sp>
      <p:grpSp>
        <p:nvGrpSpPr>
          <p:cNvPr id="95" name="Shape 95"/>
          <p:cNvGrpSpPr/>
          <p:nvPr/>
        </p:nvGrpSpPr>
        <p:grpSpPr>
          <a:xfrm>
            <a:off x="211485" y="714261"/>
            <a:ext cx="8723926" cy="1331683"/>
            <a:chOff x="-3905250" y="4294188"/>
            <a:chExt cx="13011075" cy="1892400"/>
          </a:xfrm>
        </p:grpSpPr>
        <p:sp>
          <p:nvSpPr>
            <p:cNvPr id="96" name="Shape 96"/>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97" name="Shape 97"/>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98" name="Shape 98"/>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99" name="Shape 99"/>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00" name="Shape 100"/>
            <p:cNvSpPr/>
            <p:nvPr/>
          </p:nvSpPr>
          <p:spPr>
            <a:xfrm>
              <a:off x="-3905250" y="4294188"/>
              <a:ext cx="130110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101" name="Shape 101"/>
          <p:cNvSpPr txBox="1">
            <a:spLocks noGrp="1"/>
          </p:cNvSpPr>
          <p:nvPr>
            <p:ph type="title"/>
          </p:nvPr>
        </p:nvSpPr>
        <p:spPr>
          <a:xfrm>
            <a:off x="914400" y="2286000"/>
            <a:ext cx="3352800" cy="1252800"/>
          </a:xfrm>
          <a:prstGeom prst="rect">
            <a:avLst/>
          </a:prstGeom>
          <a:noFill/>
          <a:ln>
            <a:noFill/>
          </a:ln>
        </p:spPr>
        <p:txBody>
          <a:bodyPr wrap="square" lIns="91425" tIns="91425" rIns="91425" bIns="91425" anchor="b" anchorCtr="0"/>
          <a:lstStyle>
            <a:lvl1pPr marL="0" marR="0" lvl="0" indent="0" algn="l" rtl="0">
              <a:spcBef>
                <a:spcPts val="0"/>
              </a:spcBef>
              <a:buClr>
                <a:schemeClr val="dk2"/>
              </a:buClr>
              <a:buFont typeface="Galdeano"/>
              <a:buNone/>
              <a:defRPr sz="32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102" name="Shape 102"/>
          <p:cNvSpPr txBox="1">
            <a:spLocks noGrp="1"/>
          </p:cNvSpPr>
          <p:nvPr>
            <p:ph type="body" idx="2"/>
          </p:nvPr>
        </p:nvSpPr>
        <p:spPr>
          <a:xfrm>
            <a:off x="4651962" y="1828800"/>
            <a:ext cx="3904200" cy="3810000"/>
          </a:xfrm>
          <a:prstGeom prst="rect">
            <a:avLst/>
          </a:prstGeom>
          <a:noFill/>
          <a:ln>
            <a:noFill/>
          </a:ln>
        </p:spPr>
        <p:txBody>
          <a:bodyPr wrap="square" lIns="91425" tIns="91425" rIns="91425" bIns="91425" anchor="ctr" anchorCtr="0"/>
          <a:lstStyle>
            <a:lvl1pPr marL="274320" marR="0" lvl="0" indent="-134620" algn="l" rtl="0">
              <a:spcBef>
                <a:spcPts val="440"/>
              </a:spcBef>
              <a:buClr>
                <a:schemeClr val="lt1"/>
              </a:buClr>
              <a:buSzPct val="100000"/>
              <a:buFont typeface="Noto Sans Symbols"/>
              <a:buChar char="∗"/>
              <a:defRPr sz="22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57162" algn="l" rtl="0">
              <a:spcBef>
                <a:spcPts val="400"/>
              </a:spcBef>
              <a:buClr>
                <a:schemeClr val="lt1"/>
              </a:buClr>
              <a:buSzPct val="100000"/>
              <a:buFont typeface="Noto Sans Symbols"/>
              <a:buChar char="∗"/>
              <a:defRPr sz="2000" b="0" i="0" u="none" strike="noStrike" cap="none">
                <a:solidFill>
                  <a:schemeClr val="dk2"/>
                </a:solidFill>
                <a:latin typeface="Galdeano"/>
                <a:ea typeface="Galdeano"/>
                <a:cs typeface="Galdeano"/>
                <a:sym typeface="Galdeano"/>
              </a:defRPr>
            </a:lvl2pPr>
            <a:lvl3pPr marL="855662" marR="0" lvl="2" indent="-119062" algn="l" rtl="0">
              <a:spcBef>
                <a:spcPts val="360"/>
              </a:spcBef>
              <a:buClr>
                <a:schemeClr val="lt1"/>
              </a:buClr>
              <a:buSzPct val="100000"/>
              <a:buFont typeface="Noto Sans Symbols"/>
              <a:buChar char="∗"/>
              <a:defRPr sz="1800" b="0" i="0" u="none" strike="noStrike" cap="none">
                <a:solidFill>
                  <a:schemeClr val="dk2"/>
                </a:solidFill>
                <a:latin typeface="Galdeano"/>
                <a:ea typeface="Galdeano"/>
                <a:cs typeface="Galdeano"/>
                <a:sym typeface="Galdeano"/>
              </a:defRPr>
            </a:lvl3pPr>
            <a:lvl4pPr marL="1143000" marR="0" lvl="3" indent="-127000" algn="l" rtl="0">
              <a:spcBef>
                <a:spcPts val="320"/>
              </a:spcBef>
              <a:buClr>
                <a:schemeClr val="lt1"/>
              </a:buClr>
              <a:buSzPct val="100000"/>
              <a:buFont typeface="Noto Sans Symbols"/>
              <a:buChar char="∗"/>
              <a:defRPr sz="16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l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06679" algn="l" rtl="0">
              <a:spcBef>
                <a:spcPts val="384"/>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6pPr>
            <a:lvl7pPr marL="2103120" marR="0" lvl="6" indent="-109220" algn="l" rtl="0">
              <a:spcBef>
                <a:spcPts val="384"/>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7pPr>
            <a:lvl8pPr marL="2423160" marR="0" lvl="7" indent="-111760" algn="l" rtl="0">
              <a:spcBef>
                <a:spcPts val="384"/>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8pPr>
            <a:lvl9pPr marL="2743200" marR="0" lvl="8" indent="-101600" algn="l" rtl="0">
              <a:spcBef>
                <a:spcPts val="384"/>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9pPr>
          </a:lstStyle>
          <a:p>
            <a:endParaRPr dirty="0"/>
          </a:p>
        </p:txBody>
      </p:sp>
      <p:pic>
        <p:nvPicPr>
          <p:cNvPr id="103" name="Shape 103"/>
          <p:cNvPicPr preferRelativeResize="0"/>
          <p:nvPr/>
        </p:nvPicPr>
        <p:blipFill rotWithShape="1">
          <a:blip r:embed="rId2">
            <a:alphaModFix/>
          </a:blip>
          <a:srcRect/>
          <a:stretch/>
        </p:blipFill>
        <p:spPr>
          <a:xfrm>
            <a:off x="228600" y="5472299"/>
            <a:ext cx="2127000" cy="1213500"/>
          </a:xfrm>
          <a:prstGeom prst="rect">
            <a:avLst/>
          </a:prstGeom>
          <a:noFill/>
          <a:ln>
            <a:noFill/>
          </a:ln>
        </p:spPr>
      </p:pic>
      <p:sp>
        <p:nvSpPr>
          <p:cNvPr id="104" name="Shape 104"/>
          <p:cNvSpPr txBox="1"/>
          <p:nvPr/>
        </p:nvSpPr>
        <p:spPr>
          <a:xfrm>
            <a:off x="2253100" y="5696100"/>
            <a:ext cx="2326200" cy="9192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1786223329"/>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105"/>
        <p:cNvGrpSpPr/>
        <p:nvPr/>
      </p:nvGrpSpPr>
      <p:grpSpPr>
        <a:xfrm>
          <a:off x="0" y="0"/>
          <a:ext cx="0" cy="0"/>
          <a:chOff x="0" y="0"/>
          <a:chExt cx="0" cy="0"/>
        </a:xfrm>
      </p:grpSpPr>
      <p:sp>
        <p:nvSpPr>
          <p:cNvPr id="106" name="Shape 106"/>
          <p:cNvSpPr/>
          <p:nvPr/>
        </p:nvSpPr>
        <p:spPr>
          <a:xfrm>
            <a:off x="228600" y="228601"/>
            <a:ext cx="8695800" cy="6035100"/>
          </a:xfrm>
          <a:prstGeom prst="roundRect">
            <a:avLst>
              <a:gd name="adj" fmla="val 1272"/>
            </a:avLst>
          </a:prstGeom>
          <a:gradFill>
            <a:gsLst>
              <a:gs pos="0">
                <a:srgbClr val="0B5394"/>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grpSp>
        <p:nvGrpSpPr>
          <p:cNvPr id="107" name="Shape 107"/>
          <p:cNvGrpSpPr/>
          <p:nvPr/>
        </p:nvGrpSpPr>
        <p:grpSpPr>
          <a:xfrm>
            <a:off x="211485" y="5354033"/>
            <a:ext cx="8723926" cy="1331683"/>
            <a:chOff x="-3905250" y="4294188"/>
            <a:chExt cx="13011075" cy="1892400"/>
          </a:xfrm>
        </p:grpSpPr>
        <p:sp>
          <p:nvSpPr>
            <p:cNvPr id="108" name="Shape 108"/>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09" name="Shape 109"/>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10" name="Shape 110"/>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11" name="Shape 111"/>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12" name="Shape 112"/>
            <p:cNvSpPr/>
            <p:nvPr/>
          </p:nvSpPr>
          <p:spPr>
            <a:xfrm>
              <a:off x="-3905250" y="4294188"/>
              <a:ext cx="130110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113" name="Shape 113"/>
          <p:cNvSpPr txBox="1">
            <a:spLocks noGrp="1"/>
          </p:cNvSpPr>
          <p:nvPr>
            <p:ph type="title"/>
          </p:nvPr>
        </p:nvSpPr>
        <p:spPr>
          <a:xfrm>
            <a:off x="4874155" y="338667"/>
            <a:ext cx="3812700" cy="2430000"/>
          </a:xfrm>
          <a:prstGeom prst="rect">
            <a:avLst/>
          </a:prstGeom>
          <a:noFill/>
          <a:ln>
            <a:noFill/>
          </a:ln>
        </p:spPr>
        <p:txBody>
          <a:bodyPr wrap="square" lIns="91425" tIns="91425" rIns="91425" bIns="91425" anchor="b" anchorCtr="0"/>
          <a:lstStyle>
            <a:lvl1pPr marL="0" marR="0" lvl="0" indent="0" algn="l" rtl="0">
              <a:spcBef>
                <a:spcPts val="0"/>
              </a:spcBef>
              <a:buClr>
                <a:srgbClr val="FFFFFF"/>
              </a:buClr>
              <a:buFont typeface="Galdeano"/>
              <a:buNone/>
              <a:defRPr sz="28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114" name="Shape 114"/>
          <p:cNvSpPr txBox="1">
            <a:spLocks noGrp="1"/>
          </p:cNvSpPr>
          <p:nvPr>
            <p:ph type="body" idx="1"/>
          </p:nvPr>
        </p:nvSpPr>
        <p:spPr>
          <a:xfrm>
            <a:off x="4868333" y="2785533"/>
            <a:ext cx="3818400" cy="2421600"/>
          </a:xfrm>
          <a:prstGeom prst="rect">
            <a:avLst/>
          </a:prstGeom>
          <a:noFill/>
          <a:ln>
            <a:noFill/>
          </a:ln>
        </p:spPr>
        <p:txBody>
          <a:bodyPr wrap="square" lIns="91425" tIns="91425" rIns="91425" bIns="91425" anchor="t" anchorCtr="0"/>
          <a:lstStyle>
            <a:lvl1pPr marL="0" marR="0" lvl="0" indent="0" algn="l" rtl="0">
              <a:spcBef>
                <a:spcPts val="360"/>
              </a:spcBef>
              <a:buClr>
                <a:schemeClr val="accent1"/>
              </a:buClr>
              <a:buFont typeface="Noto Sans Symbols"/>
              <a:buNone/>
              <a:defRPr sz="18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240"/>
              </a:spcBef>
              <a:buClr>
                <a:schemeClr val="accent1"/>
              </a:buClr>
              <a:buFont typeface="Noto Sans Symbols"/>
              <a:buNone/>
              <a:defRPr sz="1200" b="0" i="0" u="none" strike="noStrike" cap="none">
                <a:solidFill>
                  <a:schemeClr val="dk2"/>
                </a:solidFill>
                <a:latin typeface="Galdeano"/>
                <a:ea typeface="Galdeano"/>
                <a:cs typeface="Galdeano"/>
                <a:sym typeface="Galdeano"/>
              </a:defRPr>
            </a:lvl2pPr>
            <a:lvl3pPr marL="914400" marR="0" lvl="2" indent="0" algn="l" rtl="0">
              <a:spcBef>
                <a:spcPts val="200"/>
              </a:spcBef>
              <a:buClr>
                <a:schemeClr val="accent1"/>
              </a:buClr>
              <a:buFont typeface="Noto Sans Symbols"/>
              <a:buNone/>
              <a:defRPr sz="1000" b="0" i="0" u="none" strike="noStrike" cap="none">
                <a:solidFill>
                  <a:schemeClr val="dk2"/>
                </a:solidFill>
                <a:latin typeface="Galdeano"/>
                <a:ea typeface="Galdeano"/>
                <a:cs typeface="Galdeano"/>
                <a:sym typeface="Galdeano"/>
              </a:defRPr>
            </a:lvl3pPr>
            <a:lvl4pPr marL="1371600" marR="0" lvl="3" indent="0" algn="l" rtl="0">
              <a:spcBef>
                <a:spcPts val="180"/>
              </a:spcBef>
              <a:buClr>
                <a:schemeClr val="accent1"/>
              </a:buClr>
              <a:buFont typeface="Noto Sans Symbols"/>
              <a:buNone/>
              <a:defRPr sz="900" b="0" i="0" u="none" strike="noStrike" cap="none">
                <a:solidFill>
                  <a:schemeClr val="dk2"/>
                </a:solidFill>
                <a:latin typeface="Galdeano"/>
                <a:ea typeface="Galdeano"/>
                <a:cs typeface="Galdeano"/>
                <a:sym typeface="Galdeano"/>
              </a:defRPr>
            </a:lvl4pPr>
            <a:lvl5pPr marL="1828800" marR="0" lvl="4" indent="0" algn="l" rtl="0">
              <a:spcBef>
                <a:spcPts val="180"/>
              </a:spcBef>
              <a:buClr>
                <a:schemeClr val="accent1"/>
              </a:buClr>
              <a:buFont typeface="Noto Sans Symbols"/>
              <a:buNone/>
              <a:defRPr sz="900" b="0"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9pPr>
          </a:lstStyle>
          <a:p>
            <a:endParaRPr dirty="0"/>
          </a:p>
        </p:txBody>
      </p:sp>
      <p:sp>
        <p:nvSpPr>
          <p:cNvPr id="115" name="Shape 115"/>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16" name="Shape 116"/>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17" name="Shape 117"/>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
        <p:nvSpPr>
          <p:cNvPr id="118" name="Shape 118"/>
          <p:cNvSpPr>
            <a:spLocks noGrp="1"/>
          </p:cNvSpPr>
          <p:nvPr>
            <p:ph type="pic" idx="2"/>
          </p:nvPr>
        </p:nvSpPr>
        <p:spPr>
          <a:xfrm>
            <a:off x="838200" y="1371601"/>
            <a:ext cx="3566100" cy="2925900"/>
          </a:xfrm>
          <a:prstGeom prst="roundRect">
            <a:avLst>
              <a:gd name="adj" fmla="val 3924"/>
            </a:avLst>
          </a:prstGeom>
          <a:solidFill>
            <a:schemeClr val="accent1"/>
          </a:solidFill>
          <a:ln>
            <a:noFill/>
          </a:ln>
          <a:effectLst>
            <a:reflection stA="30000" endPos="30000" dist="5000" dir="5400000" sy="-100000" algn="bl" rotWithShape="0"/>
          </a:effectLst>
        </p:spPr>
        <p:txBody>
          <a:bodyPr wrap="square" lIns="91425" tIns="91425" rIns="91425" bIns="91425" anchor="t" anchorCtr="0"/>
          <a:lstStyle>
            <a:lvl1pPr marL="0" marR="0" lvl="0" indent="0" algn="ctr" rtl="0">
              <a:spcBef>
                <a:spcPts val="640"/>
              </a:spcBef>
              <a:buClr>
                <a:schemeClr val="accent1"/>
              </a:buClr>
              <a:buFont typeface="Noto Sans Symbols"/>
              <a:buNone/>
              <a:defRPr sz="32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560"/>
              </a:spcBef>
              <a:buClr>
                <a:schemeClr val="accent1"/>
              </a:buClr>
              <a:buFont typeface="Noto Sans Symbols"/>
              <a:buNone/>
              <a:defRPr sz="2800" b="0" i="0" u="none" strike="noStrike" cap="none">
                <a:solidFill>
                  <a:schemeClr val="dk2"/>
                </a:solidFill>
                <a:latin typeface="Galdeano"/>
                <a:ea typeface="Galdeano"/>
                <a:cs typeface="Galdeano"/>
                <a:sym typeface="Galdeano"/>
              </a:defRPr>
            </a:lvl2pPr>
            <a:lvl3pPr marL="914400" marR="0" lvl="2" indent="0" algn="l" rtl="0">
              <a:spcBef>
                <a:spcPts val="480"/>
              </a:spcBef>
              <a:buClr>
                <a:schemeClr val="accent1"/>
              </a:buClr>
              <a:buFont typeface="Noto Sans Symbols"/>
              <a:buNone/>
              <a:defRPr sz="2400" b="0" i="0" u="none" strike="noStrike" cap="none">
                <a:solidFill>
                  <a:schemeClr val="dk2"/>
                </a:solidFill>
                <a:latin typeface="Galdeano"/>
                <a:ea typeface="Galdeano"/>
                <a:cs typeface="Galdeano"/>
                <a:sym typeface="Galdeano"/>
              </a:defRPr>
            </a:lvl3pPr>
            <a:lvl4pPr marL="1371600" marR="0" lvl="3" indent="0" algn="l" rtl="0">
              <a:spcBef>
                <a:spcPts val="400"/>
              </a:spcBef>
              <a:buClr>
                <a:schemeClr val="accent1"/>
              </a:buClr>
              <a:buFont typeface="Noto Sans Symbols"/>
              <a:buNone/>
              <a:defRPr sz="2000" b="0" i="0" u="none" strike="noStrike" cap="none">
                <a:solidFill>
                  <a:schemeClr val="dk2"/>
                </a:solidFill>
                <a:latin typeface="Galdeano"/>
                <a:ea typeface="Galdeano"/>
                <a:cs typeface="Galdeano"/>
                <a:sym typeface="Galdeano"/>
              </a:defRPr>
            </a:lvl4pPr>
            <a:lvl5pPr marL="1828800" marR="0" lvl="4" indent="0" algn="l" rtl="0">
              <a:spcBef>
                <a:spcPts val="400"/>
              </a:spcBef>
              <a:buClr>
                <a:schemeClr val="accent1"/>
              </a:buClr>
              <a:buFont typeface="Noto Sans Symbols"/>
              <a:buNone/>
              <a:defRPr sz="2000" b="0"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2000" b="0"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2000" b="0"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2000" b="0"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2000" b="0" i="0" u="none" strike="noStrike" cap="none">
                <a:solidFill>
                  <a:schemeClr val="dk2"/>
                </a:solidFill>
                <a:latin typeface="Galdeano"/>
                <a:ea typeface="Galdeano"/>
                <a:cs typeface="Galdeano"/>
                <a:sym typeface="Galdeano"/>
              </a:defRPr>
            </a:lvl9pPr>
          </a:lstStyle>
          <a:p>
            <a:endParaRPr dirty="0"/>
          </a:p>
        </p:txBody>
      </p:sp>
      <p:pic>
        <p:nvPicPr>
          <p:cNvPr id="119" name="Shape 119"/>
          <p:cNvPicPr preferRelativeResize="0"/>
          <p:nvPr/>
        </p:nvPicPr>
        <p:blipFill rotWithShape="1">
          <a:blip r:embed="rId2">
            <a:alphaModFix/>
          </a:blip>
          <a:srcRect/>
          <a:stretch/>
        </p:blipFill>
        <p:spPr>
          <a:xfrm>
            <a:off x="228600" y="5472299"/>
            <a:ext cx="2127000" cy="1213500"/>
          </a:xfrm>
          <a:prstGeom prst="rect">
            <a:avLst/>
          </a:prstGeom>
          <a:noFill/>
          <a:ln>
            <a:noFill/>
          </a:ln>
        </p:spPr>
      </p:pic>
      <p:sp>
        <p:nvSpPr>
          <p:cNvPr id="120" name="Shape 120"/>
          <p:cNvSpPr txBox="1"/>
          <p:nvPr/>
        </p:nvSpPr>
        <p:spPr>
          <a:xfrm>
            <a:off x="2253100" y="5696100"/>
            <a:ext cx="2326200" cy="9192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35398107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123" name="Shape 123"/>
          <p:cNvSpPr txBox="1">
            <a:spLocks noGrp="1"/>
          </p:cNvSpPr>
          <p:nvPr>
            <p:ph type="body" idx="1"/>
          </p:nvPr>
        </p:nvSpPr>
        <p:spPr>
          <a:xfrm rot="5400000">
            <a:off x="2850851" y="696817"/>
            <a:ext cx="3450900" cy="7408200"/>
          </a:xfrm>
          <a:prstGeom prst="rect">
            <a:avLst/>
          </a:prstGeom>
          <a:noFill/>
          <a:ln>
            <a:noFill/>
          </a:ln>
        </p:spPr>
        <p:txBody>
          <a:bodyPr wrap="square" lIns="91425" tIns="91425" rIns="91425" bIns="91425" anchor="ctr"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sp>
        <p:nvSpPr>
          <p:cNvPr id="124" name="Shape 124"/>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25" name="Shape 125"/>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26" name="Shape 126"/>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Tree>
    <p:extLst>
      <p:ext uri="{BB962C8B-B14F-4D97-AF65-F5344CB8AC3E}">
        <p14:creationId xmlns:p14="http://schemas.microsoft.com/office/powerpoint/2010/main" val="21736138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vertTitleAndTx">
  <p:cSld name="Vertical Title and Text">
    <p:spTree>
      <p:nvGrpSpPr>
        <p:cNvPr id="1" name="Shape 127"/>
        <p:cNvGrpSpPr/>
        <p:nvPr/>
      </p:nvGrpSpPr>
      <p:grpSpPr>
        <a:xfrm>
          <a:off x="0" y="0"/>
          <a:ext cx="0" cy="0"/>
          <a:chOff x="0" y="0"/>
          <a:chExt cx="0" cy="0"/>
        </a:xfrm>
      </p:grpSpPr>
      <p:sp>
        <p:nvSpPr>
          <p:cNvPr id="128" name="Shape 128"/>
          <p:cNvSpPr/>
          <p:nvPr/>
        </p:nvSpPr>
        <p:spPr>
          <a:xfrm>
            <a:off x="228600" y="228601"/>
            <a:ext cx="8695800" cy="1426500"/>
          </a:xfrm>
          <a:prstGeom prst="roundRect">
            <a:avLst>
              <a:gd name="adj" fmla="val 7136"/>
            </a:avLst>
          </a:prstGeom>
          <a:gradFill>
            <a:gsLst>
              <a:gs pos="0">
                <a:srgbClr val="0B5394"/>
              </a:gs>
              <a:gs pos="90000">
                <a:srgbClr val="56A9F3"/>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sp>
        <p:nvSpPr>
          <p:cNvPr id="129" name="Shape 129"/>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30" name="Shape 130"/>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31" name="Shape 131"/>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grpSp>
        <p:nvGrpSpPr>
          <p:cNvPr id="132" name="Shape 132"/>
          <p:cNvGrpSpPr/>
          <p:nvPr/>
        </p:nvGrpSpPr>
        <p:grpSpPr>
          <a:xfrm>
            <a:off x="211485" y="714261"/>
            <a:ext cx="8723926" cy="1331683"/>
            <a:chOff x="-3905250" y="4294188"/>
            <a:chExt cx="13011075" cy="1892400"/>
          </a:xfrm>
        </p:grpSpPr>
        <p:sp>
          <p:nvSpPr>
            <p:cNvPr id="133" name="Shape 133"/>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34" name="Shape 134"/>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35" name="Shape 135"/>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36" name="Shape 136"/>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37" name="Shape 137"/>
            <p:cNvSpPr/>
            <p:nvPr/>
          </p:nvSpPr>
          <p:spPr>
            <a:xfrm>
              <a:off x="-3905250" y="4294188"/>
              <a:ext cx="130110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138" name="Shape 138"/>
          <p:cNvSpPr txBox="1">
            <a:spLocks noGrp="1"/>
          </p:cNvSpPr>
          <p:nvPr>
            <p:ph type="title"/>
          </p:nvPr>
        </p:nvSpPr>
        <p:spPr>
          <a:xfrm rot="5400000">
            <a:off x="5414551" y="2662651"/>
            <a:ext cx="4487100" cy="2057400"/>
          </a:xfrm>
          <a:prstGeom prst="rect">
            <a:avLst/>
          </a:prstGeom>
          <a:noFill/>
          <a:ln>
            <a:noFill/>
          </a:ln>
        </p:spPr>
        <p:txBody>
          <a:bodyPr wrap="square" lIns="91425" tIns="91425" rIns="91425" bIns="91425" anchor="ctr" anchorCtr="0"/>
          <a:lstStyle>
            <a:lvl1pPr marL="0" marR="0" lvl="0" indent="0" algn="l" rtl="0">
              <a:spcBef>
                <a:spcPts val="0"/>
              </a:spcBef>
              <a:buClr>
                <a:schemeClr val="dk2"/>
              </a:buClr>
              <a:buFont typeface="Galdeano"/>
              <a:buNone/>
              <a:defRPr sz="4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139" name="Shape 139"/>
          <p:cNvSpPr txBox="1">
            <a:spLocks noGrp="1"/>
          </p:cNvSpPr>
          <p:nvPr>
            <p:ph type="body" idx="1"/>
          </p:nvPr>
        </p:nvSpPr>
        <p:spPr>
          <a:xfrm rot="5400000">
            <a:off x="1223551" y="681449"/>
            <a:ext cx="4487100" cy="60198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pic>
        <p:nvPicPr>
          <p:cNvPr id="140" name="Shape 140"/>
          <p:cNvPicPr preferRelativeResize="0"/>
          <p:nvPr/>
        </p:nvPicPr>
        <p:blipFill rotWithShape="1">
          <a:blip r:embed="rId2">
            <a:alphaModFix/>
          </a:blip>
          <a:srcRect/>
          <a:stretch/>
        </p:blipFill>
        <p:spPr>
          <a:xfrm>
            <a:off x="228600" y="5472299"/>
            <a:ext cx="2127000" cy="1213500"/>
          </a:xfrm>
          <a:prstGeom prst="rect">
            <a:avLst/>
          </a:prstGeom>
          <a:noFill/>
          <a:ln>
            <a:noFill/>
          </a:ln>
        </p:spPr>
      </p:pic>
      <p:sp>
        <p:nvSpPr>
          <p:cNvPr id="141" name="Shape 141"/>
          <p:cNvSpPr txBox="1"/>
          <p:nvPr/>
        </p:nvSpPr>
        <p:spPr>
          <a:xfrm>
            <a:off x="2253100" y="5696100"/>
            <a:ext cx="2326200" cy="9192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39888647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20"/>
        <p:cNvGrpSpPr/>
        <p:nvPr/>
      </p:nvGrpSpPr>
      <p:grpSpPr>
        <a:xfrm>
          <a:off x="0" y="0"/>
          <a:ext cx="0" cy="0"/>
          <a:chOff x="0" y="0"/>
          <a:chExt cx="0" cy="0"/>
        </a:xfrm>
      </p:grpSpPr>
      <p:sp>
        <p:nvSpPr>
          <p:cNvPr id="21" name="Shape 21"/>
          <p:cNvSpPr/>
          <p:nvPr/>
        </p:nvSpPr>
        <p:spPr>
          <a:xfrm>
            <a:off x="228600" y="228601"/>
            <a:ext cx="8695800" cy="6035100"/>
          </a:xfrm>
          <a:prstGeom prst="roundRect">
            <a:avLst>
              <a:gd name="adj" fmla="val 1272"/>
            </a:avLst>
          </a:prstGeom>
          <a:gradFill>
            <a:gsLst>
              <a:gs pos="0">
                <a:srgbClr val="0B5394"/>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grpSp>
        <p:nvGrpSpPr>
          <p:cNvPr id="22" name="Shape 22"/>
          <p:cNvGrpSpPr/>
          <p:nvPr/>
        </p:nvGrpSpPr>
        <p:grpSpPr>
          <a:xfrm>
            <a:off x="211509" y="5354067"/>
            <a:ext cx="8727829" cy="1331683"/>
            <a:chOff x="-3905250" y="4294188"/>
            <a:chExt cx="13011075" cy="1892400"/>
          </a:xfrm>
        </p:grpSpPr>
        <p:sp>
          <p:nvSpPr>
            <p:cNvPr id="23" name="Shape 23"/>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24" name="Shape 24"/>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25" name="Shape 25"/>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26" name="Shape 26"/>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27" name="Shape 27"/>
            <p:cNvSpPr/>
            <p:nvPr/>
          </p:nvSpPr>
          <p:spPr>
            <a:xfrm>
              <a:off x="-3905250" y="4294188"/>
              <a:ext cx="130110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28" name="Shape 28"/>
          <p:cNvSpPr txBox="1">
            <a:spLocks noGrp="1"/>
          </p:cNvSpPr>
          <p:nvPr>
            <p:ph type="ctrTitle"/>
          </p:nvPr>
        </p:nvSpPr>
        <p:spPr>
          <a:xfrm>
            <a:off x="685800" y="1600201"/>
            <a:ext cx="7772400" cy="1779900"/>
          </a:xfrm>
          <a:prstGeom prst="rect">
            <a:avLst/>
          </a:prstGeom>
          <a:noFill/>
          <a:ln>
            <a:noFill/>
          </a:ln>
        </p:spPr>
        <p:txBody>
          <a:bodyPr wrap="square" lIns="91425" tIns="91425" rIns="91425" bIns="91425" anchor="b"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29" name="Shape 29"/>
          <p:cNvSpPr txBox="1">
            <a:spLocks noGrp="1"/>
          </p:cNvSpPr>
          <p:nvPr>
            <p:ph type="subTitle" idx="1"/>
          </p:nvPr>
        </p:nvSpPr>
        <p:spPr>
          <a:xfrm>
            <a:off x="1371600" y="3556002"/>
            <a:ext cx="6400800" cy="1473300"/>
          </a:xfrm>
          <a:prstGeom prst="rect">
            <a:avLst/>
          </a:prstGeom>
          <a:noFill/>
          <a:ln>
            <a:noFill/>
          </a:ln>
        </p:spPr>
        <p:txBody>
          <a:bodyPr wrap="square" lIns="91425" tIns="91425" rIns="91425" bIns="91425" anchor="t" anchorCtr="0"/>
          <a:lstStyle>
            <a:lvl1pPr marL="0" marR="0" lvl="0" indent="0" algn="ctr" rtl="0">
              <a:spcBef>
                <a:spcPts val="400"/>
              </a:spcBef>
              <a:buClr>
                <a:schemeClr val="accent1"/>
              </a:buClr>
              <a:buFont typeface="Noto Sans Symbols"/>
              <a:buNone/>
              <a:defRPr sz="20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ctr" rtl="0">
              <a:spcBef>
                <a:spcPts val="440"/>
              </a:spcBef>
              <a:buClr>
                <a:schemeClr val="accent1"/>
              </a:buClr>
              <a:buFont typeface="Noto Sans Symbols"/>
              <a:buNone/>
              <a:defRPr sz="2200" b="0" i="0" u="none" strike="noStrike" cap="none">
                <a:solidFill>
                  <a:srgbClr val="888888"/>
                </a:solidFill>
                <a:latin typeface="Galdeano"/>
                <a:ea typeface="Galdeano"/>
                <a:cs typeface="Galdeano"/>
                <a:sym typeface="Galdeano"/>
              </a:defRPr>
            </a:lvl2pPr>
            <a:lvl3pPr marL="914400" marR="0" lvl="2" indent="0" algn="ctr" rtl="0">
              <a:spcBef>
                <a:spcPts val="400"/>
              </a:spcBef>
              <a:buClr>
                <a:schemeClr val="accent1"/>
              </a:buClr>
              <a:buFont typeface="Noto Sans Symbols"/>
              <a:buNone/>
              <a:defRPr sz="2000" b="0" i="0" u="none" strike="noStrike" cap="none">
                <a:solidFill>
                  <a:srgbClr val="888888"/>
                </a:solidFill>
                <a:latin typeface="Galdeano"/>
                <a:ea typeface="Galdeano"/>
                <a:cs typeface="Galdeano"/>
                <a:sym typeface="Galdeano"/>
              </a:defRPr>
            </a:lvl3pPr>
            <a:lvl4pPr marL="1371600" marR="0" lvl="3" indent="0" algn="ctr" rtl="0">
              <a:spcBef>
                <a:spcPts val="360"/>
              </a:spcBef>
              <a:buClr>
                <a:schemeClr val="accent1"/>
              </a:buClr>
              <a:buFont typeface="Noto Sans Symbols"/>
              <a:buNone/>
              <a:defRPr sz="1800" b="0" i="0" u="none" strike="noStrike" cap="none">
                <a:solidFill>
                  <a:srgbClr val="888888"/>
                </a:solidFill>
                <a:latin typeface="Galdeano"/>
                <a:ea typeface="Galdeano"/>
                <a:cs typeface="Galdeano"/>
                <a:sym typeface="Galdeano"/>
              </a:defRPr>
            </a:lvl4pPr>
            <a:lvl5pPr marL="1828800" marR="0" lvl="4" indent="0" algn="ctr" rtl="0">
              <a:spcBef>
                <a:spcPts val="320"/>
              </a:spcBef>
              <a:buClr>
                <a:schemeClr val="accent1"/>
              </a:buClr>
              <a:buFont typeface="Noto Sans Symbols"/>
              <a:buNone/>
              <a:defRPr sz="1600" b="0" i="0" u="none" strike="noStrike" cap="none">
                <a:solidFill>
                  <a:srgbClr val="888888"/>
                </a:solidFill>
                <a:latin typeface="Galdeano"/>
                <a:ea typeface="Galdeano"/>
                <a:cs typeface="Galdeano"/>
                <a:sym typeface="Galdeano"/>
              </a:defRPr>
            </a:lvl5pPr>
            <a:lvl6pPr marL="2286000" marR="0" lvl="5" indent="0" algn="ctr"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6pPr>
            <a:lvl7pPr marL="2743200" marR="0" lvl="6" indent="0" algn="ctr"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7pPr>
            <a:lvl8pPr marL="3200400" marR="0" lvl="7" indent="0" algn="ctr"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8pPr>
            <a:lvl9pPr marL="3657600" marR="0" lvl="8" indent="0" algn="ctr"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9pPr>
          </a:lstStyle>
          <a:p>
            <a:endParaRPr dirty="0"/>
          </a:p>
        </p:txBody>
      </p:sp>
      <p:sp>
        <p:nvSpPr>
          <p:cNvPr id="30" name="Shape 30"/>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31" name="Shape 31"/>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32" name="Shape 32"/>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pic>
        <p:nvPicPr>
          <p:cNvPr id="33" name="Shape 33"/>
          <p:cNvPicPr preferRelativeResize="0"/>
          <p:nvPr/>
        </p:nvPicPr>
        <p:blipFill rotWithShape="1">
          <a:blip r:embed="rId2">
            <a:alphaModFix/>
          </a:blip>
          <a:srcRect/>
          <a:stretch/>
        </p:blipFill>
        <p:spPr>
          <a:xfrm>
            <a:off x="228600" y="5472301"/>
            <a:ext cx="2639400" cy="1213500"/>
          </a:xfrm>
          <a:prstGeom prst="rect">
            <a:avLst/>
          </a:prstGeom>
          <a:noFill/>
          <a:ln>
            <a:noFill/>
          </a:ln>
        </p:spPr>
      </p:pic>
      <p:sp>
        <p:nvSpPr>
          <p:cNvPr id="34" name="Shape 34"/>
          <p:cNvSpPr txBox="1"/>
          <p:nvPr/>
        </p:nvSpPr>
        <p:spPr>
          <a:xfrm>
            <a:off x="2533525" y="5687020"/>
            <a:ext cx="2326200" cy="9192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pic>
        <p:nvPicPr>
          <p:cNvPr id="16" name="Shape 18"/>
          <p:cNvPicPr preferRelativeResize="0"/>
          <p:nvPr userDrawn="1"/>
        </p:nvPicPr>
        <p:blipFill rotWithShape="1">
          <a:blip r:embed="rId2">
            <a:alphaModFix/>
          </a:blip>
          <a:srcRect/>
          <a:stretch/>
        </p:blipFill>
        <p:spPr>
          <a:xfrm>
            <a:off x="228600" y="5607520"/>
            <a:ext cx="2367900" cy="1078200"/>
          </a:xfrm>
          <a:prstGeom prst="rect">
            <a:avLst/>
          </a:prstGeom>
          <a:noFill/>
          <a:ln>
            <a:noFill/>
          </a:ln>
        </p:spPr>
      </p:pic>
    </p:spTree>
    <p:extLst>
      <p:ext uri="{BB962C8B-B14F-4D97-AF65-F5344CB8AC3E}">
        <p14:creationId xmlns:p14="http://schemas.microsoft.com/office/powerpoint/2010/main" val="38599468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p:spPr>
        <p:txBody>
          <a:bodyPr/>
          <a:lstStyle/>
          <a:p>
            <a:r>
              <a:rPr lang="en-US"/>
              <a:t>Click to edit Master title style</a:t>
            </a:r>
          </a:p>
        </p:txBody>
      </p:sp>
      <p:sp>
        <p:nvSpPr>
          <p:cNvPr id="6" name="Subtitle 2"/>
          <p:cNvSpPr>
            <a:spLocks noGrp="1"/>
          </p:cNvSpPr>
          <p:nvPr>
            <p:ph type="subTitle" idx="1"/>
          </p:nvPr>
        </p:nvSpPr>
        <p:spPr>
          <a:xfrm>
            <a:off x="1371600" y="30480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0640384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35"/>
        <p:cNvGrpSpPr/>
        <p:nvPr/>
      </p:nvGrpSpPr>
      <p:grpSpPr>
        <a:xfrm>
          <a:off x="0" y="0"/>
          <a:ext cx="0" cy="0"/>
          <a:chOff x="0" y="0"/>
          <a:chExt cx="0" cy="0"/>
        </a:xfrm>
      </p:grpSpPr>
      <p:sp>
        <p:nvSpPr>
          <p:cNvPr id="36" name="Shape 36"/>
          <p:cNvSpPr/>
          <p:nvPr/>
        </p:nvSpPr>
        <p:spPr>
          <a:xfrm>
            <a:off x="228600" y="228601"/>
            <a:ext cx="8695800" cy="1426500"/>
          </a:xfrm>
          <a:prstGeom prst="roundRect">
            <a:avLst>
              <a:gd name="adj" fmla="val 7136"/>
            </a:avLst>
          </a:prstGeom>
          <a:gradFill>
            <a:gsLst>
              <a:gs pos="0">
                <a:srgbClr val="0B5394"/>
              </a:gs>
              <a:gs pos="90000">
                <a:srgbClr val="56A9F3"/>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grpSp>
        <p:nvGrpSpPr>
          <p:cNvPr id="37" name="Shape 37"/>
          <p:cNvGrpSpPr/>
          <p:nvPr/>
        </p:nvGrpSpPr>
        <p:grpSpPr>
          <a:xfrm>
            <a:off x="211647" y="714269"/>
            <a:ext cx="8723415" cy="1329979"/>
            <a:chOff x="-3905251" y="4294188"/>
            <a:chExt cx="13027800" cy="1892400"/>
          </a:xfrm>
        </p:grpSpPr>
        <p:sp>
          <p:nvSpPr>
            <p:cNvPr id="38" name="Shape 38"/>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39" name="Shape 39"/>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40" name="Shape 40"/>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41" name="Shape 41"/>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42" name="Shape 42"/>
            <p:cNvSpPr/>
            <p:nvPr/>
          </p:nvSpPr>
          <p:spPr>
            <a:xfrm>
              <a:off x="-3905251" y="4294188"/>
              <a:ext cx="130278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43" name="Shape 43"/>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44" name="Shape 44"/>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45" name="Shape 45"/>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pic>
        <p:nvPicPr>
          <p:cNvPr id="46" name="Shape 46"/>
          <p:cNvPicPr preferRelativeResize="0"/>
          <p:nvPr/>
        </p:nvPicPr>
        <p:blipFill rotWithShape="1">
          <a:blip r:embed="rId2">
            <a:alphaModFix/>
          </a:blip>
          <a:srcRect/>
          <a:stretch/>
        </p:blipFill>
        <p:spPr>
          <a:xfrm>
            <a:off x="228600" y="5548851"/>
            <a:ext cx="2448900" cy="1137000"/>
          </a:xfrm>
          <a:prstGeom prst="rect">
            <a:avLst/>
          </a:prstGeom>
          <a:noFill/>
          <a:ln>
            <a:noFill/>
          </a:ln>
        </p:spPr>
      </p:pic>
      <p:sp>
        <p:nvSpPr>
          <p:cNvPr id="47" name="Shape 47"/>
          <p:cNvSpPr txBox="1"/>
          <p:nvPr/>
        </p:nvSpPr>
        <p:spPr>
          <a:xfrm>
            <a:off x="2596500" y="5846686"/>
            <a:ext cx="2547101" cy="7371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pic>
        <p:nvPicPr>
          <p:cNvPr id="14" name="Shape 18"/>
          <p:cNvPicPr preferRelativeResize="0"/>
          <p:nvPr userDrawn="1"/>
        </p:nvPicPr>
        <p:blipFill rotWithShape="1">
          <a:blip r:embed="rId2">
            <a:alphaModFix/>
          </a:blip>
          <a:srcRect/>
          <a:stretch/>
        </p:blipFill>
        <p:spPr>
          <a:xfrm>
            <a:off x="228600" y="5607520"/>
            <a:ext cx="2367900" cy="1078200"/>
          </a:xfrm>
          <a:prstGeom prst="rect">
            <a:avLst/>
          </a:prstGeom>
          <a:noFill/>
          <a:ln>
            <a:noFill/>
          </a:ln>
        </p:spPr>
      </p:pic>
    </p:spTree>
    <p:extLst>
      <p:ext uri="{BB962C8B-B14F-4D97-AF65-F5344CB8AC3E}">
        <p14:creationId xmlns:p14="http://schemas.microsoft.com/office/powerpoint/2010/main" val="1630241376"/>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872400" y="2343833"/>
            <a:ext cx="7408200" cy="32040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sp>
        <p:nvSpPr>
          <p:cNvPr id="50" name="Shape 50"/>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51" name="Shape 51"/>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52" name="Shape 52"/>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
        <p:nvSpPr>
          <p:cNvPr id="53" name="Shape 53"/>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pic>
        <p:nvPicPr>
          <p:cNvPr id="7" name="Shape 18"/>
          <p:cNvPicPr preferRelativeResize="0"/>
          <p:nvPr userDrawn="1"/>
        </p:nvPicPr>
        <p:blipFill rotWithShape="1">
          <a:blip r:embed="rId2">
            <a:alphaModFix/>
          </a:blip>
          <a:srcRect/>
          <a:stretch/>
        </p:blipFill>
        <p:spPr>
          <a:xfrm>
            <a:off x="228600" y="5607520"/>
            <a:ext cx="2367900" cy="1078200"/>
          </a:xfrm>
          <a:prstGeom prst="rect">
            <a:avLst/>
          </a:prstGeom>
          <a:noFill/>
          <a:ln>
            <a:noFill/>
          </a:ln>
        </p:spPr>
      </p:pic>
    </p:spTree>
    <p:extLst>
      <p:ext uri="{BB962C8B-B14F-4D97-AF65-F5344CB8AC3E}">
        <p14:creationId xmlns:p14="http://schemas.microsoft.com/office/powerpoint/2010/main" val="4182137720"/>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54"/>
        <p:cNvGrpSpPr/>
        <p:nvPr/>
      </p:nvGrpSpPr>
      <p:grpSpPr>
        <a:xfrm>
          <a:off x="0" y="0"/>
          <a:ext cx="0" cy="0"/>
          <a:chOff x="0" y="0"/>
          <a:chExt cx="0" cy="0"/>
        </a:xfrm>
      </p:grpSpPr>
      <p:sp>
        <p:nvSpPr>
          <p:cNvPr id="55" name="Shape 55"/>
          <p:cNvSpPr/>
          <p:nvPr/>
        </p:nvSpPr>
        <p:spPr>
          <a:xfrm>
            <a:off x="228600" y="228600"/>
            <a:ext cx="8695800" cy="4736400"/>
          </a:xfrm>
          <a:prstGeom prst="roundRect">
            <a:avLst>
              <a:gd name="adj" fmla="val 1272"/>
            </a:avLst>
          </a:prstGeom>
          <a:gradFill>
            <a:gsLst>
              <a:gs pos="0">
                <a:srgbClr val="0B5394"/>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sp>
        <p:nvSpPr>
          <p:cNvPr id="56" name="Shape 56"/>
          <p:cNvSpPr/>
          <p:nvPr/>
        </p:nvSpPr>
        <p:spPr>
          <a:xfrm>
            <a:off x="6047438" y="4203592"/>
            <a:ext cx="2876400" cy="7140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57" name="Shape 57"/>
          <p:cNvSpPr/>
          <p:nvPr/>
        </p:nvSpPr>
        <p:spPr>
          <a:xfrm>
            <a:off x="2619320" y="4075291"/>
            <a:ext cx="5544600" cy="8499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58" name="Shape 58"/>
          <p:cNvSpPr/>
          <p:nvPr/>
        </p:nvSpPr>
        <p:spPr>
          <a:xfrm>
            <a:off x="2828728" y="4087563"/>
            <a:ext cx="5468100" cy="7743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59" name="Shape 59"/>
          <p:cNvSpPr/>
          <p:nvPr/>
        </p:nvSpPr>
        <p:spPr>
          <a:xfrm>
            <a:off x="5609489" y="4074175"/>
            <a:ext cx="3308100" cy="6516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60" name="Shape 60"/>
          <p:cNvSpPr/>
          <p:nvPr/>
        </p:nvSpPr>
        <p:spPr>
          <a:xfrm>
            <a:off x="211665" y="4058555"/>
            <a:ext cx="8723400" cy="13299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61" name="Shape 61"/>
          <p:cNvSpPr txBox="1">
            <a:spLocks noGrp="1"/>
          </p:cNvSpPr>
          <p:nvPr>
            <p:ph type="title"/>
          </p:nvPr>
        </p:nvSpPr>
        <p:spPr>
          <a:xfrm>
            <a:off x="690032" y="2463560"/>
            <a:ext cx="7772400" cy="1524000"/>
          </a:xfrm>
          <a:prstGeom prst="rect">
            <a:avLst/>
          </a:prstGeom>
          <a:noFill/>
          <a:ln>
            <a:noFill/>
          </a:ln>
        </p:spPr>
        <p:txBody>
          <a:bodyPr wrap="square" lIns="91425" tIns="91425" rIns="91425" bIns="91425" anchor="t"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62" name="Shape 62"/>
          <p:cNvSpPr txBox="1">
            <a:spLocks noGrp="1"/>
          </p:cNvSpPr>
          <p:nvPr>
            <p:ph type="body" idx="1"/>
          </p:nvPr>
        </p:nvSpPr>
        <p:spPr>
          <a:xfrm>
            <a:off x="1367365" y="1437449"/>
            <a:ext cx="6417600" cy="939900"/>
          </a:xfrm>
          <a:prstGeom prst="rect">
            <a:avLst/>
          </a:prstGeom>
          <a:noFill/>
          <a:ln>
            <a:noFill/>
          </a:ln>
        </p:spPr>
        <p:txBody>
          <a:bodyPr wrap="square" lIns="91425" tIns="91425" rIns="91425" bIns="91425" anchor="b" anchorCtr="0"/>
          <a:lstStyle>
            <a:lvl1pPr marL="0" marR="0" lvl="0" indent="0" algn="ctr" rtl="0">
              <a:spcBef>
                <a:spcPts val="400"/>
              </a:spcBef>
              <a:buClr>
                <a:schemeClr val="accent1"/>
              </a:buClr>
              <a:buFont typeface="Noto Sans Symbols"/>
              <a:buNone/>
              <a:defRPr sz="20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360"/>
              </a:spcBef>
              <a:buClr>
                <a:schemeClr val="accent1"/>
              </a:buClr>
              <a:buFont typeface="Noto Sans Symbols"/>
              <a:buNone/>
              <a:defRPr sz="1800" b="0" i="0" u="none" strike="noStrike" cap="none">
                <a:solidFill>
                  <a:srgbClr val="888888"/>
                </a:solidFill>
                <a:latin typeface="Galdeano"/>
                <a:ea typeface="Galdeano"/>
                <a:cs typeface="Galdeano"/>
                <a:sym typeface="Galdeano"/>
              </a:defRPr>
            </a:lvl2pPr>
            <a:lvl3pPr marL="914400" marR="0" lvl="2" indent="0" algn="l" rtl="0">
              <a:spcBef>
                <a:spcPts val="320"/>
              </a:spcBef>
              <a:buClr>
                <a:schemeClr val="accent1"/>
              </a:buClr>
              <a:buFont typeface="Noto Sans Symbols"/>
              <a:buNone/>
              <a:defRPr sz="1600" b="0" i="0" u="none" strike="noStrike" cap="none">
                <a:solidFill>
                  <a:srgbClr val="888888"/>
                </a:solidFill>
                <a:latin typeface="Galdeano"/>
                <a:ea typeface="Galdeano"/>
                <a:cs typeface="Galdeano"/>
                <a:sym typeface="Galdeano"/>
              </a:defRPr>
            </a:lvl3pPr>
            <a:lvl4pPr marL="1371600" marR="0" lvl="3" indent="0" algn="l" rtl="0">
              <a:spcBef>
                <a:spcPts val="280"/>
              </a:spcBef>
              <a:buClr>
                <a:schemeClr val="accent1"/>
              </a:buClr>
              <a:buFont typeface="Noto Sans Symbols"/>
              <a:buNone/>
              <a:defRPr sz="1400" b="0" i="0" u="none" strike="noStrike" cap="none">
                <a:solidFill>
                  <a:srgbClr val="888888"/>
                </a:solidFill>
                <a:latin typeface="Galdeano"/>
                <a:ea typeface="Galdeano"/>
                <a:cs typeface="Galdeano"/>
                <a:sym typeface="Galdeano"/>
              </a:defRPr>
            </a:lvl4pPr>
            <a:lvl5pPr marL="1828800" marR="0" lvl="4" indent="0" algn="l" rtl="0">
              <a:spcBef>
                <a:spcPts val="280"/>
              </a:spcBef>
              <a:buClr>
                <a:schemeClr val="accent1"/>
              </a:buClr>
              <a:buFont typeface="Noto Sans Symbols"/>
              <a:buNone/>
              <a:defRPr sz="1400" b="0" i="0" u="none" strike="noStrike" cap="none">
                <a:solidFill>
                  <a:srgbClr val="888888"/>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9pPr>
          </a:lstStyle>
          <a:p>
            <a:endParaRPr dirty="0"/>
          </a:p>
        </p:txBody>
      </p:sp>
      <p:sp>
        <p:nvSpPr>
          <p:cNvPr id="63" name="Shape 63"/>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64" name="Shape 64"/>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65" name="Shape 65"/>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pic>
        <p:nvPicPr>
          <p:cNvPr id="66" name="Shape 66"/>
          <p:cNvPicPr preferRelativeResize="0"/>
          <p:nvPr/>
        </p:nvPicPr>
        <p:blipFill rotWithShape="1">
          <a:blip r:embed="rId2">
            <a:alphaModFix/>
          </a:blip>
          <a:srcRect/>
          <a:stretch/>
        </p:blipFill>
        <p:spPr>
          <a:xfrm>
            <a:off x="228600" y="5715001"/>
            <a:ext cx="2286000" cy="970800"/>
          </a:xfrm>
          <a:prstGeom prst="rect">
            <a:avLst/>
          </a:prstGeom>
          <a:noFill/>
          <a:ln>
            <a:noFill/>
          </a:ln>
        </p:spPr>
      </p:pic>
      <p:sp>
        <p:nvSpPr>
          <p:cNvPr id="67" name="Shape 67"/>
          <p:cNvSpPr txBox="1"/>
          <p:nvPr/>
        </p:nvSpPr>
        <p:spPr>
          <a:xfrm>
            <a:off x="2555600" y="5864773"/>
            <a:ext cx="2321200" cy="747451"/>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4077731776"/>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70" name="Shape 70"/>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71" name="Shape 71"/>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72" name="Shape 72"/>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
        <p:nvSpPr>
          <p:cNvPr id="73" name="Shape 73"/>
          <p:cNvSpPr txBox="1">
            <a:spLocks noGrp="1"/>
          </p:cNvSpPr>
          <p:nvPr>
            <p:ph type="body" idx="1"/>
          </p:nvPr>
        </p:nvSpPr>
        <p:spPr>
          <a:xfrm>
            <a:off x="676655" y="2679193"/>
            <a:ext cx="3822300" cy="34473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sp>
        <p:nvSpPr>
          <p:cNvPr id="74" name="Shape 74"/>
          <p:cNvSpPr txBox="1">
            <a:spLocks noGrp="1"/>
          </p:cNvSpPr>
          <p:nvPr>
            <p:ph type="body" idx="2"/>
          </p:nvPr>
        </p:nvSpPr>
        <p:spPr>
          <a:xfrm>
            <a:off x="4645152" y="2679193"/>
            <a:ext cx="3822300" cy="34473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pic>
        <p:nvPicPr>
          <p:cNvPr id="8" name="Shape 18"/>
          <p:cNvPicPr preferRelativeResize="0"/>
          <p:nvPr userDrawn="1"/>
        </p:nvPicPr>
        <p:blipFill rotWithShape="1">
          <a:blip r:embed="rId2">
            <a:alphaModFix/>
          </a:blip>
          <a:srcRect/>
          <a:stretch/>
        </p:blipFill>
        <p:spPr>
          <a:xfrm>
            <a:off x="228600" y="5627114"/>
            <a:ext cx="2367900" cy="1078200"/>
          </a:xfrm>
          <a:prstGeom prst="rect">
            <a:avLst/>
          </a:prstGeom>
          <a:noFill/>
          <a:ln>
            <a:noFill/>
          </a:ln>
        </p:spPr>
      </p:pic>
    </p:spTree>
    <p:extLst>
      <p:ext uri="{BB962C8B-B14F-4D97-AF65-F5344CB8AC3E}">
        <p14:creationId xmlns:p14="http://schemas.microsoft.com/office/powerpoint/2010/main" val="333528326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77" name="Shape 77"/>
          <p:cNvSpPr txBox="1">
            <a:spLocks noGrp="1"/>
          </p:cNvSpPr>
          <p:nvPr>
            <p:ph type="body" idx="1"/>
          </p:nvPr>
        </p:nvSpPr>
        <p:spPr>
          <a:xfrm>
            <a:off x="676656" y="2678115"/>
            <a:ext cx="3822300" cy="639600"/>
          </a:xfrm>
          <a:prstGeom prst="rect">
            <a:avLst/>
          </a:prstGeom>
          <a:noFill/>
          <a:ln>
            <a:noFill/>
          </a:ln>
        </p:spPr>
        <p:txBody>
          <a:bodyPr wrap="square" lIns="91425" tIns="91425" rIns="91425" bIns="91425" anchor="ctr" anchorCtr="0"/>
          <a:lstStyle>
            <a:lvl1pPr marL="0" marR="0" lvl="0" indent="0" algn="ctr" rtl="0">
              <a:spcBef>
                <a:spcPts val="480"/>
              </a:spcBef>
              <a:buClr>
                <a:schemeClr val="accent1"/>
              </a:buClr>
              <a:buFont typeface="Noto Sans Symbols"/>
              <a:buNone/>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400"/>
              </a:spcBef>
              <a:buClr>
                <a:schemeClr val="accent1"/>
              </a:buClr>
              <a:buFont typeface="Noto Sans Symbols"/>
              <a:buNone/>
              <a:defRPr sz="2000" b="1" i="0" u="none" strike="noStrike" cap="none">
                <a:solidFill>
                  <a:schemeClr val="dk2"/>
                </a:solidFill>
                <a:latin typeface="Galdeano"/>
                <a:ea typeface="Galdeano"/>
                <a:cs typeface="Galdeano"/>
                <a:sym typeface="Galdeano"/>
              </a:defRPr>
            </a:lvl2pPr>
            <a:lvl3pPr marL="914400" marR="0" lvl="2" indent="0" algn="l" rtl="0">
              <a:spcBef>
                <a:spcPts val="360"/>
              </a:spcBef>
              <a:buClr>
                <a:schemeClr val="accent1"/>
              </a:buClr>
              <a:buFont typeface="Noto Sans Symbols"/>
              <a:buNone/>
              <a:defRPr sz="1800" b="1" i="0" u="none" strike="noStrike" cap="none">
                <a:solidFill>
                  <a:schemeClr val="dk2"/>
                </a:solidFill>
                <a:latin typeface="Galdeano"/>
                <a:ea typeface="Galdeano"/>
                <a:cs typeface="Galdeano"/>
                <a:sym typeface="Galdeano"/>
              </a:defRPr>
            </a:lvl3pPr>
            <a:lvl4pPr marL="1371600" marR="0" lvl="3" indent="0" algn="l" rtl="0">
              <a:spcBef>
                <a:spcPts val="320"/>
              </a:spcBef>
              <a:buClr>
                <a:schemeClr val="accent1"/>
              </a:buClr>
              <a:buFont typeface="Noto Sans Symbols"/>
              <a:buNone/>
              <a:defRPr sz="1600" b="1" i="0" u="none" strike="noStrike" cap="none">
                <a:solidFill>
                  <a:schemeClr val="dk2"/>
                </a:solidFill>
                <a:latin typeface="Galdeano"/>
                <a:ea typeface="Galdeano"/>
                <a:cs typeface="Galdeano"/>
                <a:sym typeface="Galdeano"/>
              </a:defRPr>
            </a:lvl4pPr>
            <a:lvl5pPr marL="1828800" marR="0" lvl="4" indent="0" algn="l" rtl="0">
              <a:spcBef>
                <a:spcPts val="320"/>
              </a:spcBef>
              <a:buClr>
                <a:schemeClr val="accent1"/>
              </a:buClr>
              <a:buFont typeface="Noto Sans Symbols"/>
              <a:buNone/>
              <a:defRPr sz="1600" b="1"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9pPr>
          </a:lstStyle>
          <a:p>
            <a:endParaRPr dirty="0"/>
          </a:p>
        </p:txBody>
      </p:sp>
      <p:sp>
        <p:nvSpPr>
          <p:cNvPr id="78" name="Shape 78"/>
          <p:cNvSpPr txBox="1">
            <a:spLocks noGrp="1"/>
          </p:cNvSpPr>
          <p:nvPr>
            <p:ph type="body" idx="2"/>
          </p:nvPr>
        </p:nvSpPr>
        <p:spPr>
          <a:xfrm>
            <a:off x="677332" y="3429001"/>
            <a:ext cx="3820200" cy="2697300"/>
          </a:xfrm>
          <a:prstGeom prst="rect">
            <a:avLst/>
          </a:prstGeom>
          <a:noFill/>
          <a:ln>
            <a:noFill/>
          </a:ln>
        </p:spPr>
        <p:txBody>
          <a:bodyPr wrap="square" lIns="91425" tIns="91425" rIns="91425" bIns="91425" anchor="t" anchorCtr="0"/>
          <a:lstStyle>
            <a:lvl1pPr marL="274320" marR="0" lvl="0" indent="-147320" algn="l" rtl="0">
              <a:spcBef>
                <a:spcPts val="400"/>
              </a:spcBef>
              <a:buClr>
                <a:schemeClr val="accent1"/>
              </a:buClr>
              <a:buSzPct val="100000"/>
              <a:buFont typeface="Noto Sans Symbols"/>
              <a:buChar char="∗"/>
              <a:defRPr sz="20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69862"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2pPr>
            <a:lvl3pPr marL="855662" marR="0" lvl="2" indent="-131762"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3pPr>
            <a:lvl4pPr marL="1143000" marR="0" lvl="3" indent="-139700" algn="l" rtl="0">
              <a:spcBef>
                <a:spcPts val="280"/>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4pPr>
            <a:lvl5pPr marL="1463040" marR="0" lvl="4" indent="-142239" algn="l" rtl="0">
              <a:spcBef>
                <a:spcPts val="280"/>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5pPr>
            <a:lvl6pPr marL="1783079" marR="0" lvl="5" indent="-132079"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6pPr>
            <a:lvl7pPr marL="2103120" marR="0" lvl="6" indent="-13462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7pPr>
            <a:lvl8pPr marL="2423160" marR="0" lvl="7" indent="-13716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8pPr>
            <a:lvl9pPr marL="2743200" marR="0" lvl="8" indent="-12700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9pPr>
          </a:lstStyle>
          <a:p>
            <a:endParaRPr dirty="0"/>
          </a:p>
        </p:txBody>
      </p:sp>
      <p:sp>
        <p:nvSpPr>
          <p:cNvPr id="79" name="Shape 79"/>
          <p:cNvSpPr txBox="1">
            <a:spLocks noGrp="1"/>
          </p:cNvSpPr>
          <p:nvPr>
            <p:ph type="body" idx="3"/>
          </p:nvPr>
        </p:nvSpPr>
        <p:spPr>
          <a:xfrm>
            <a:off x="4648200" y="2678113"/>
            <a:ext cx="3822300" cy="639600"/>
          </a:xfrm>
          <a:prstGeom prst="rect">
            <a:avLst/>
          </a:prstGeom>
          <a:noFill/>
          <a:ln>
            <a:noFill/>
          </a:ln>
        </p:spPr>
        <p:txBody>
          <a:bodyPr wrap="square" lIns="91425" tIns="91425" rIns="91425" bIns="91425" anchor="ctr" anchorCtr="0"/>
          <a:lstStyle>
            <a:lvl1pPr marL="0" marR="0" lvl="0" indent="0" algn="ctr" rtl="0">
              <a:spcBef>
                <a:spcPts val="480"/>
              </a:spcBef>
              <a:buClr>
                <a:schemeClr val="accent1"/>
              </a:buClr>
              <a:buFont typeface="Noto Sans Symbols"/>
              <a:buNone/>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400"/>
              </a:spcBef>
              <a:buClr>
                <a:schemeClr val="accent1"/>
              </a:buClr>
              <a:buFont typeface="Noto Sans Symbols"/>
              <a:buNone/>
              <a:defRPr sz="2000" b="1" i="0" u="none" strike="noStrike" cap="none">
                <a:solidFill>
                  <a:schemeClr val="dk2"/>
                </a:solidFill>
                <a:latin typeface="Galdeano"/>
                <a:ea typeface="Galdeano"/>
                <a:cs typeface="Galdeano"/>
                <a:sym typeface="Galdeano"/>
              </a:defRPr>
            </a:lvl2pPr>
            <a:lvl3pPr marL="914400" marR="0" lvl="2" indent="0" algn="l" rtl="0">
              <a:spcBef>
                <a:spcPts val="360"/>
              </a:spcBef>
              <a:buClr>
                <a:schemeClr val="accent1"/>
              </a:buClr>
              <a:buFont typeface="Noto Sans Symbols"/>
              <a:buNone/>
              <a:defRPr sz="1800" b="1" i="0" u="none" strike="noStrike" cap="none">
                <a:solidFill>
                  <a:schemeClr val="dk2"/>
                </a:solidFill>
                <a:latin typeface="Galdeano"/>
                <a:ea typeface="Galdeano"/>
                <a:cs typeface="Galdeano"/>
                <a:sym typeface="Galdeano"/>
              </a:defRPr>
            </a:lvl3pPr>
            <a:lvl4pPr marL="1371600" marR="0" lvl="3" indent="0" algn="l" rtl="0">
              <a:spcBef>
                <a:spcPts val="320"/>
              </a:spcBef>
              <a:buClr>
                <a:schemeClr val="accent1"/>
              </a:buClr>
              <a:buFont typeface="Noto Sans Symbols"/>
              <a:buNone/>
              <a:defRPr sz="1600" b="1" i="0" u="none" strike="noStrike" cap="none">
                <a:solidFill>
                  <a:schemeClr val="dk2"/>
                </a:solidFill>
                <a:latin typeface="Galdeano"/>
                <a:ea typeface="Galdeano"/>
                <a:cs typeface="Galdeano"/>
                <a:sym typeface="Galdeano"/>
              </a:defRPr>
            </a:lvl4pPr>
            <a:lvl5pPr marL="1828800" marR="0" lvl="4" indent="0" algn="l" rtl="0">
              <a:spcBef>
                <a:spcPts val="320"/>
              </a:spcBef>
              <a:buClr>
                <a:schemeClr val="accent1"/>
              </a:buClr>
              <a:buFont typeface="Noto Sans Symbols"/>
              <a:buNone/>
              <a:defRPr sz="1600" b="1"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9pPr>
          </a:lstStyle>
          <a:p>
            <a:endParaRPr dirty="0"/>
          </a:p>
        </p:txBody>
      </p:sp>
      <p:sp>
        <p:nvSpPr>
          <p:cNvPr id="80" name="Shape 80"/>
          <p:cNvSpPr txBox="1">
            <a:spLocks noGrp="1"/>
          </p:cNvSpPr>
          <p:nvPr>
            <p:ph type="body" idx="4"/>
          </p:nvPr>
        </p:nvSpPr>
        <p:spPr>
          <a:xfrm>
            <a:off x="4645025" y="3429001"/>
            <a:ext cx="3822300" cy="2697300"/>
          </a:xfrm>
          <a:prstGeom prst="rect">
            <a:avLst/>
          </a:prstGeom>
          <a:noFill/>
          <a:ln>
            <a:noFill/>
          </a:ln>
        </p:spPr>
        <p:txBody>
          <a:bodyPr wrap="square" lIns="91425" tIns="91425" rIns="91425" bIns="91425" anchor="t" anchorCtr="0"/>
          <a:lstStyle>
            <a:lvl1pPr marL="274320" marR="0" lvl="0" indent="-147320" algn="l" rtl="0">
              <a:spcBef>
                <a:spcPts val="400"/>
              </a:spcBef>
              <a:buClr>
                <a:schemeClr val="accent1"/>
              </a:buClr>
              <a:buSzPct val="100000"/>
              <a:buFont typeface="Noto Sans Symbols"/>
              <a:buChar char="∗"/>
              <a:defRPr sz="20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69862"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2pPr>
            <a:lvl3pPr marL="855662" marR="0" lvl="2" indent="-131762"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3pPr>
            <a:lvl4pPr marL="1143000" marR="0" lvl="3" indent="-139700" algn="l" rtl="0">
              <a:spcBef>
                <a:spcPts val="280"/>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4pPr>
            <a:lvl5pPr marL="1463040" marR="0" lvl="4" indent="-142239" algn="l" rtl="0">
              <a:spcBef>
                <a:spcPts val="280"/>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5pPr>
            <a:lvl6pPr marL="1783079" marR="0" lvl="5" indent="-132079"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6pPr>
            <a:lvl7pPr marL="2103120" marR="0" lvl="6" indent="-13462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7pPr>
            <a:lvl8pPr marL="2423160" marR="0" lvl="7" indent="-13716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8pPr>
            <a:lvl9pPr marL="2743200" marR="0" lvl="8" indent="-12700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9pPr>
          </a:lstStyle>
          <a:p>
            <a:endParaRPr dirty="0"/>
          </a:p>
        </p:txBody>
      </p:sp>
      <p:sp>
        <p:nvSpPr>
          <p:cNvPr id="81" name="Shape 81"/>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82" name="Shape 82"/>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83" name="Shape 83"/>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Tree>
    <p:extLst>
      <p:ext uri="{BB962C8B-B14F-4D97-AF65-F5344CB8AC3E}">
        <p14:creationId xmlns:p14="http://schemas.microsoft.com/office/powerpoint/2010/main" val="1833334264"/>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86" name="Shape 86"/>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87" name="Shape 87"/>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88" name="Shape 88"/>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Tree>
    <p:extLst>
      <p:ext uri="{BB962C8B-B14F-4D97-AF65-F5344CB8AC3E}">
        <p14:creationId xmlns:p14="http://schemas.microsoft.com/office/powerpoint/2010/main" val="1741279355"/>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Shape 89"/>
        <p:cNvGrpSpPr/>
        <p:nvPr/>
      </p:nvGrpSpPr>
      <p:grpSpPr>
        <a:xfrm>
          <a:off x="0" y="0"/>
          <a:ext cx="0" cy="0"/>
          <a:chOff x="0" y="0"/>
          <a:chExt cx="0" cy="0"/>
        </a:xfrm>
      </p:grpSpPr>
      <p:sp>
        <p:nvSpPr>
          <p:cNvPr id="90" name="Shape 90"/>
          <p:cNvSpPr/>
          <p:nvPr/>
        </p:nvSpPr>
        <p:spPr>
          <a:xfrm>
            <a:off x="228600" y="228601"/>
            <a:ext cx="8695800" cy="1426500"/>
          </a:xfrm>
          <a:prstGeom prst="roundRect">
            <a:avLst>
              <a:gd name="adj" fmla="val 7136"/>
            </a:avLst>
          </a:prstGeom>
          <a:gradFill>
            <a:gsLst>
              <a:gs pos="0">
                <a:srgbClr val="0B5394"/>
              </a:gs>
              <a:gs pos="90000">
                <a:srgbClr val="56A9F3"/>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sp>
        <p:nvSpPr>
          <p:cNvPr id="91" name="Shape 91"/>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92" name="Shape 92"/>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93" name="Shape 93"/>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
        <p:nvSpPr>
          <p:cNvPr id="94" name="Shape 94"/>
          <p:cNvSpPr txBox="1">
            <a:spLocks noGrp="1"/>
          </p:cNvSpPr>
          <p:nvPr>
            <p:ph type="body" idx="1"/>
          </p:nvPr>
        </p:nvSpPr>
        <p:spPr>
          <a:xfrm>
            <a:off x="914400" y="3581401"/>
            <a:ext cx="3352800" cy="1905300"/>
          </a:xfrm>
          <a:prstGeom prst="rect">
            <a:avLst/>
          </a:prstGeom>
          <a:noFill/>
          <a:ln>
            <a:noFill/>
          </a:ln>
        </p:spPr>
        <p:txBody>
          <a:bodyPr wrap="square" lIns="91425" tIns="91425" rIns="91425" bIns="91425" anchor="t" anchorCtr="0"/>
          <a:lstStyle>
            <a:lvl1pPr marL="0" marR="0" lvl="0" indent="0" algn="l" rtl="0">
              <a:spcBef>
                <a:spcPts val="0"/>
              </a:spcBef>
              <a:spcAft>
                <a:spcPts val="600"/>
              </a:spcAft>
              <a:buClr>
                <a:schemeClr val="accent1"/>
              </a:buClr>
              <a:buFont typeface="Noto Sans Symbols"/>
              <a:buNone/>
              <a:defRPr sz="18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240"/>
              </a:spcBef>
              <a:buClr>
                <a:schemeClr val="accent1"/>
              </a:buClr>
              <a:buFont typeface="Noto Sans Symbols"/>
              <a:buNone/>
              <a:defRPr sz="1200" b="0" i="0" u="none" strike="noStrike" cap="none">
                <a:solidFill>
                  <a:schemeClr val="dk2"/>
                </a:solidFill>
                <a:latin typeface="Galdeano"/>
                <a:ea typeface="Galdeano"/>
                <a:cs typeface="Galdeano"/>
                <a:sym typeface="Galdeano"/>
              </a:defRPr>
            </a:lvl2pPr>
            <a:lvl3pPr marL="914400" marR="0" lvl="2" indent="0" algn="l" rtl="0">
              <a:spcBef>
                <a:spcPts val="200"/>
              </a:spcBef>
              <a:buClr>
                <a:schemeClr val="accent1"/>
              </a:buClr>
              <a:buFont typeface="Noto Sans Symbols"/>
              <a:buNone/>
              <a:defRPr sz="1000" b="0" i="0" u="none" strike="noStrike" cap="none">
                <a:solidFill>
                  <a:schemeClr val="dk2"/>
                </a:solidFill>
                <a:latin typeface="Galdeano"/>
                <a:ea typeface="Galdeano"/>
                <a:cs typeface="Galdeano"/>
                <a:sym typeface="Galdeano"/>
              </a:defRPr>
            </a:lvl3pPr>
            <a:lvl4pPr marL="1371600" marR="0" lvl="3" indent="0" algn="l" rtl="0">
              <a:spcBef>
                <a:spcPts val="180"/>
              </a:spcBef>
              <a:buClr>
                <a:schemeClr val="accent1"/>
              </a:buClr>
              <a:buFont typeface="Noto Sans Symbols"/>
              <a:buNone/>
              <a:defRPr sz="900" b="0" i="0" u="none" strike="noStrike" cap="none">
                <a:solidFill>
                  <a:schemeClr val="dk2"/>
                </a:solidFill>
                <a:latin typeface="Galdeano"/>
                <a:ea typeface="Galdeano"/>
                <a:cs typeface="Galdeano"/>
                <a:sym typeface="Galdeano"/>
              </a:defRPr>
            </a:lvl4pPr>
            <a:lvl5pPr marL="1828800" marR="0" lvl="4" indent="0" algn="l" rtl="0">
              <a:spcBef>
                <a:spcPts val="180"/>
              </a:spcBef>
              <a:buClr>
                <a:schemeClr val="accent1"/>
              </a:buClr>
              <a:buFont typeface="Noto Sans Symbols"/>
              <a:buNone/>
              <a:defRPr sz="900" b="0"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9pPr>
          </a:lstStyle>
          <a:p>
            <a:endParaRPr dirty="0"/>
          </a:p>
        </p:txBody>
      </p:sp>
      <p:grpSp>
        <p:nvGrpSpPr>
          <p:cNvPr id="95" name="Shape 95"/>
          <p:cNvGrpSpPr/>
          <p:nvPr/>
        </p:nvGrpSpPr>
        <p:grpSpPr>
          <a:xfrm>
            <a:off x="211485" y="714261"/>
            <a:ext cx="8723926" cy="1331683"/>
            <a:chOff x="-3905250" y="4294188"/>
            <a:chExt cx="13011075" cy="1892400"/>
          </a:xfrm>
        </p:grpSpPr>
        <p:sp>
          <p:nvSpPr>
            <p:cNvPr id="96" name="Shape 96"/>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97" name="Shape 97"/>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98" name="Shape 98"/>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99" name="Shape 99"/>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00" name="Shape 100"/>
            <p:cNvSpPr/>
            <p:nvPr/>
          </p:nvSpPr>
          <p:spPr>
            <a:xfrm>
              <a:off x="-3905250" y="4294188"/>
              <a:ext cx="130110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101" name="Shape 101"/>
          <p:cNvSpPr txBox="1">
            <a:spLocks noGrp="1"/>
          </p:cNvSpPr>
          <p:nvPr>
            <p:ph type="title"/>
          </p:nvPr>
        </p:nvSpPr>
        <p:spPr>
          <a:xfrm>
            <a:off x="914400" y="2286000"/>
            <a:ext cx="3352800" cy="1252800"/>
          </a:xfrm>
          <a:prstGeom prst="rect">
            <a:avLst/>
          </a:prstGeom>
          <a:noFill/>
          <a:ln>
            <a:noFill/>
          </a:ln>
        </p:spPr>
        <p:txBody>
          <a:bodyPr wrap="square" lIns="91425" tIns="91425" rIns="91425" bIns="91425" anchor="b" anchorCtr="0"/>
          <a:lstStyle>
            <a:lvl1pPr marL="0" marR="0" lvl="0" indent="0" algn="l" rtl="0">
              <a:spcBef>
                <a:spcPts val="0"/>
              </a:spcBef>
              <a:buClr>
                <a:schemeClr val="dk2"/>
              </a:buClr>
              <a:buFont typeface="Galdeano"/>
              <a:buNone/>
              <a:defRPr sz="32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102" name="Shape 102"/>
          <p:cNvSpPr txBox="1">
            <a:spLocks noGrp="1"/>
          </p:cNvSpPr>
          <p:nvPr>
            <p:ph type="body" idx="2"/>
          </p:nvPr>
        </p:nvSpPr>
        <p:spPr>
          <a:xfrm>
            <a:off x="4651962" y="1828800"/>
            <a:ext cx="3904200" cy="3810000"/>
          </a:xfrm>
          <a:prstGeom prst="rect">
            <a:avLst/>
          </a:prstGeom>
          <a:noFill/>
          <a:ln>
            <a:noFill/>
          </a:ln>
        </p:spPr>
        <p:txBody>
          <a:bodyPr wrap="square" lIns="91425" tIns="91425" rIns="91425" bIns="91425" anchor="ctr" anchorCtr="0"/>
          <a:lstStyle>
            <a:lvl1pPr marL="274320" marR="0" lvl="0" indent="-134620" algn="l" rtl="0">
              <a:spcBef>
                <a:spcPts val="440"/>
              </a:spcBef>
              <a:buClr>
                <a:schemeClr val="lt1"/>
              </a:buClr>
              <a:buSzPct val="100000"/>
              <a:buFont typeface="Noto Sans Symbols"/>
              <a:buChar char="∗"/>
              <a:defRPr sz="22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57162" algn="l" rtl="0">
              <a:spcBef>
                <a:spcPts val="400"/>
              </a:spcBef>
              <a:buClr>
                <a:schemeClr val="lt1"/>
              </a:buClr>
              <a:buSzPct val="100000"/>
              <a:buFont typeface="Noto Sans Symbols"/>
              <a:buChar char="∗"/>
              <a:defRPr sz="2000" b="0" i="0" u="none" strike="noStrike" cap="none">
                <a:solidFill>
                  <a:schemeClr val="dk2"/>
                </a:solidFill>
                <a:latin typeface="Galdeano"/>
                <a:ea typeface="Galdeano"/>
                <a:cs typeface="Galdeano"/>
                <a:sym typeface="Galdeano"/>
              </a:defRPr>
            </a:lvl2pPr>
            <a:lvl3pPr marL="855662" marR="0" lvl="2" indent="-119062" algn="l" rtl="0">
              <a:spcBef>
                <a:spcPts val="360"/>
              </a:spcBef>
              <a:buClr>
                <a:schemeClr val="lt1"/>
              </a:buClr>
              <a:buSzPct val="100000"/>
              <a:buFont typeface="Noto Sans Symbols"/>
              <a:buChar char="∗"/>
              <a:defRPr sz="1800" b="0" i="0" u="none" strike="noStrike" cap="none">
                <a:solidFill>
                  <a:schemeClr val="dk2"/>
                </a:solidFill>
                <a:latin typeface="Galdeano"/>
                <a:ea typeface="Galdeano"/>
                <a:cs typeface="Galdeano"/>
                <a:sym typeface="Galdeano"/>
              </a:defRPr>
            </a:lvl3pPr>
            <a:lvl4pPr marL="1143000" marR="0" lvl="3" indent="-127000" algn="l" rtl="0">
              <a:spcBef>
                <a:spcPts val="320"/>
              </a:spcBef>
              <a:buClr>
                <a:schemeClr val="lt1"/>
              </a:buClr>
              <a:buSzPct val="100000"/>
              <a:buFont typeface="Noto Sans Symbols"/>
              <a:buChar char="∗"/>
              <a:defRPr sz="16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l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06679" algn="l" rtl="0">
              <a:spcBef>
                <a:spcPts val="384"/>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6pPr>
            <a:lvl7pPr marL="2103120" marR="0" lvl="6" indent="-109220" algn="l" rtl="0">
              <a:spcBef>
                <a:spcPts val="384"/>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7pPr>
            <a:lvl8pPr marL="2423160" marR="0" lvl="7" indent="-111760" algn="l" rtl="0">
              <a:spcBef>
                <a:spcPts val="384"/>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8pPr>
            <a:lvl9pPr marL="2743200" marR="0" lvl="8" indent="-101600" algn="l" rtl="0">
              <a:spcBef>
                <a:spcPts val="384"/>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9pPr>
          </a:lstStyle>
          <a:p>
            <a:endParaRPr dirty="0"/>
          </a:p>
        </p:txBody>
      </p:sp>
      <p:pic>
        <p:nvPicPr>
          <p:cNvPr id="103" name="Shape 103"/>
          <p:cNvPicPr preferRelativeResize="0"/>
          <p:nvPr/>
        </p:nvPicPr>
        <p:blipFill rotWithShape="1">
          <a:blip r:embed="rId2">
            <a:alphaModFix/>
          </a:blip>
          <a:srcRect/>
          <a:stretch/>
        </p:blipFill>
        <p:spPr>
          <a:xfrm>
            <a:off x="228600" y="5472299"/>
            <a:ext cx="2127000" cy="1213500"/>
          </a:xfrm>
          <a:prstGeom prst="rect">
            <a:avLst/>
          </a:prstGeom>
          <a:noFill/>
          <a:ln>
            <a:noFill/>
          </a:ln>
        </p:spPr>
      </p:pic>
      <p:sp>
        <p:nvSpPr>
          <p:cNvPr id="104" name="Shape 104"/>
          <p:cNvSpPr txBox="1"/>
          <p:nvPr/>
        </p:nvSpPr>
        <p:spPr>
          <a:xfrm>
            <a:off x="2253100" y="5696100"/>
            <a:ext cx="2326200" cy="9192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2048116684"/>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105"/>
        <p:cNvGrpSpPr/>
        <p:nvPr/>
      </p:nvGrpSpPr>
      <p:grpSpPr>
        <a:xfrm>
          <a:off x="0" y="0"/>
          <a:ext cx="0" cy="0"/>
          <a:chOff x="0" y="0"/>
          <a:chExt cx="0" cy="0"/>
        </a:xfrm>
      </p:grpSpPr>
      <p:sp>
        <p:nvSpPr>
          <p:cNvPr id="106" name="Shape 106"/>
          <p:cNvSpPr/>
          <p:nvPr/>
        </p:nvSpPr>
        <p:spPr>
          <a:xfrm>
            <a:off x="228600" y="228601"/>
            <a:ext cx="8695800" cy="6035100"/>
          </a:xfrm>
          <a:prstGeom prst="roundRect">
            <a:avLst>
              <a:gd name="adj" fmla="val 1272"/>
            </a:avLst>
          </a:prstGeom>
          <a:gradFill>
            <a:gsLst>
              <a:gs pos="0">
                <a:srgbClr val="0B5394"/>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grpSp>
        <p:nvGrpSpPr>
          <p:cNvPr id="107" name="Shape 107"/>
          <p:cNvGrpSpPr/>
          <p:nvPr/>
        </p:nvGrpSpPr>
        <p:grpSpPr>
          <a:xfrm>
            <a:off x="211485" y="5354033"/>
            <a:ext cx="8723926" cy="1331683"/>
            <a:chOff x="-3905250" y="4294188"/>
            <a:chExt cx="13011075" cy="1892400"/>
          </a:xfrm>
        </p:grpSpPr>
        <p:sp>
          <p:nvSpPr>
            <p:cNvPr id="108" name="Shape 108"/>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09" name="Shape 109"/>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10" name="Shape 110"/>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11" name="Shape 111"/>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12" name="Shape 112"/>
            <p:cNvSpPr/>
            <p:nvPr/>
          </p:nvSpPr>
          <p:spPr>
            <a:xfrm>
              <a:off x="-3905250" y="4294188"/>
              <a:ext cx="130110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113" name="Shape 113"/>
          <p:cNvSpPr txBox="1">
            <a:spLocks noGrp="1"/>
          </p:cNvSpPr>
          <p:nvPr>
            <p:ph type="title"/>
          </p:nvPr>
        </p:nvSpPr>
        <p:spPr>
          <a:xfrm>
            <a:off x="4874155" y="338667"/>
            <a:ext cx="3812700" cy="2430000"/>
          </a:xfrm>
          <a:prstGeom prst="rect">
            <a:avLst/>
          </a:prstGeom>
          <a:noFill/>
          <a:ln>
            <a:noFill/>
          </a:ln>
        </p:spPr>
        <p:txBody>
          <a:bodyPr wrap="square" lIns="91425" tIns="91425" rIns="91425" bIns="91425" anchor="b" anchorCtr="0"/>
          <a:lstStyle>
            <a:lvl1pPr marL="0" marR="0" lvl="0" indent="0" algn="l" rtl="0">
              <a:spcBef>
                <a:spcPts val="0"/>
              </a:spcBef>
              <a:buClr>
                <a:srgbClr val="FFFFFF"/>
              </a:buClr>
              <a:buFont typeface="Galdeano"/>
              <a:buNone/>
              <a:defRPr sz="28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114" name="Shape 114"/>
          <p:cNvSpPr txBox="1">
            <a:spLocks noGrp="1"/>
          </p:cNvSpPr>
          <p:nvPr>
            <p:ph type="body" idx="1"/>
          </p:nvPr>
        </p:nvSpPr>
        <p:spPr>
          <a:xfrm>
            <a:off x="4868333" y="2785533"/>
            <a:ext cx="3818400" cy="2421600"/>
          </a:xfrm>
          <a:prstGeom prst="rect">
            <a:avLst/>
          </a:prstGeom>
          <a:noFill/>
          <a:ln>
            <a:noFill/>
          </a:ln>
        </p:spPr>
        <p:txBody>
          <a:bodyPr wrap="square" lIns="91425" tIns="91425" rIns="91425" bIns="91425" anchor="t" anchorCtr="0"/>
          <a:lstStyle>
            <a:lvl1pPr marL="0" marR="0" lvl="0" indent="0" algn="l" rtl="0">
              <a:spcBef>
                <a:spcPts val="360"/>
              </a:spcBef>
              <a:buClr>
                <a:schemeClr val="accent1"/>
              </a:buClr>
              <a:buFont typeface="Noto Sans Symbols"/>
              <a:buNone/>
              <a:defRPr sz="18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240"/>
              </a:spcBef>
              <a:buClr>
                <a:schemeClr val="accent1"/>
              </a:buClr>
              <a:buFont typeface="Noto Sans Symbols"/>
              <a:buNone/>
              <a:defRPr sz="1200" b="0" i="0" u="none" strike="noStrike" cap="none">
                <a:solidFill>
                  <a:schemeClr val="dk2"/>
                </a:solidFill>
                <a:latin typeface="Galdeano"/>
                <a:ea typeface="Galdeano"/>
                <a:cs typeface="Galdeano"/>
                <a:sym typeface="Galdeano"/>
              </a:defRPr>
            </a:lvl2pPr>
            <a:lvl3pPr marL="914400" marR="0" lvl="2" indent="0" algn="l" rtl="0">
              <a:spcBef>
                <a:spcPts val="200"/>
              </a:spcBef>
              <a:buClr>
                <a:schemeClr val="accent1"/>
              </a:buClr>
              <a:buFont typeface="Noto Sans Symbols"/>
              <a:buNone/>
              <a:defRPr sz="1000" b="0" i="0" u="none" strike="noStrike" cap="none">
                <a:solidFill>
                  <a:schemeClr val="dk2"/>
                </a:solidFill>
                <a:latin typeface="Galdeano"/>
                <a:ea typeface="Galdeano"/>
                <a:cs typeface="Galdeano"/>
                <a:sym typeface="Galdeano"/>
              </a:defRPr>
            </a:lvl3pPr>
            <a:lvl4pPr marL="1371600" marR="0" lvl="3" indent="0" algn="l" rtl="0">
              <a:spcBef>
                <a:spcPts val="180"/>
              </a:spcBef>
              <a:buClr>
                <a:schemeClr val="accent1"/>
              </a:buClr>
              <a:buFont typeface="Noto Sans Symbols"/>
              <a:buNone/>
              <a:defRPr sz="900" b="0" i="0" u="none" strike="noStrike" cap="none">
                <a:solidFill>
                  <a:schemeClr val="dk2"/>
                </a:solidFill>
                <a:latin typeface="Galdeano"/>
                <a:ea typeface="Galdeano"/>
                <a:cs typeface="Galdeano"/>
                <a:sym typeface="Galdeano"/>
              </a:defRPr>
            </a:lvl4pPr>
            <a:lvl5pPr marL="1828800" marR="0" lvl="4" indent="0" algn="l" rtl="0">
              <a:spcBef>
                <a:spcPts val="180"/>
              </a:spcBef>
              <a:buClr>
                <a:schemeClr val="accent1"/>
              </a:buClr>
              <a:buFont typeface="Noto Sans Symbols"/>
              <a:buNone/>
              <a:defRPr sz="900" b="0"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9pPr>
          </a:lstStyle>
          <a:p>
            <a:endParaRPr dirty="0"/>
          </a:p>
        </p:txBody>
      </p:sp>
      <p:sp>
        <p:nvSpPr>
          <p:cNvPr id="115" name="Shape 115"/>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16" name="Shape 116"/>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17" name="Shape 117"/>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
        <p:nvSpPr>
          <p:cNvPr id="118" name="Shape 118"/>
          <p:cNvSpPr>
            <a:spLocks noGrp="1"/>
          </p:cNvSpPr>
          <p:nvPr>
            <p:ph type="pic" idx="2"/>
          </p:nvPr>
        </p:nvSpPr>
        <p:spPr>
          <a:xfrm>
            <a:off x="838200" y="1371601"/>
            <a:ext cx="3566100" cy="2925900"/>
          </a:xfrm>
          <a:prstGeom prst="roundRect">
            <a:avLst>
              <a:gd name="adj" fmla="val 3924"/>
            </a:avLst>
          </a:prstGeom>
          <a:solidFill>
            <a:schemeClr val="accent1"/>
          </a:solidFill>
          <a:ln>
            <a:noFill/>
          </a:ln>
          <a:effectLst>
            <a:reflection stA="30000" endPos="30000" dist="5000" dir="5400000" sy="-100000" algn="bl" rotWithShape="0"/>
          </a:effectLst>
        </p:spPr>
        <p:txBody>
          <a:bodyPr wrap="square" lIns="91425" tIns="91425" rIns="91425" bIns="91425" anchor="t" anchorCtr="0"/>
          <a:lstStyle>
            <a:lvl1pPr marL="0" marR="0" lvl="0" indent="0" algn="ctr" rtl="0">
              <a:spcBef>
                <a:spcPts val="640"/>
              </a:spcBef>
              <a:buClr>
                <a:schemeClr val="accent1"/>
              </a:buClr>
              <a:buFont typeface="Noto Sans Symbols"/>
              <a:buNone/>
              <a:defRPr sz="32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560"/>
              </a:spcBef>
              <a:buClr>
                <a:schemeClr val="accent1"/>
              </a:buClr>
              <a:buFont typeface="Noto Sans Symbols"/>
              <a:buNone/>
              <a:defRPr sz="2800" b="0" i="0" u="none" strike="noStrike" cap="none">
                <a:solidFill>
                  <a:schemeClr val="dk2"/>
                </a:solidFill>
                <a:latin typeface="Galdeano"/>
                <a:ea typeface="Galdeano"/>
                <a:cs typeface="Galdeano"/>
                <a:sym typeface="Galdeano"/>
              </a:defRPr>
            </a:lvl2pPr>
            <a:lvl3pPr marL="914400" marR="0" lvl="2" indent="0" algn="l" rtl="0">
              <a:spcBef>
                <a:spcPts val="480"/>
              </a:spcBef>
              <a:buClr>
                <a:schemeClr val="accent1"/>
              </a:buClr>
              <a:buFont typeface="Noto Sans Symbols"/>
              <a:buNone/>
              <a:defRPr sz="2400" b="0" i="0" u="none" strike="noStrike" cap="none">
                <a:solidFill>
                  <a:schemeClr val="dk2"/>
                </a:solidFill>
                <a:latin typeface="Galdeano"/>
                <a:ea typeface="Galdeano"/>
                <a:cs typeface="Galdeano"/>
                <a:sym typeface="Galdeano"/>
              </a:defRPr>
            </a:lvl3pPr>
            <a:lvl4pPr marL="1371600" marR="0" lvl="3" indent="0" algn="l" rtl="0">
              <a:spcBef>
                <a:spcPts val="400"/>
              </a:spcBef>
              <a:buClr>
                <a:schemeClr val="accent1"/>
              </a:buClr>
              <a:buFont typeface="Noto Sans Symbols"/>
              <a:buNone/>
              <a:defRPr sz="2000" b="0" i="0" u="none" strike="noStrike" cap="none">
                <a:solidFill>
                  <a:schemeClr val="dk2"/>
                </a:solidFill>
                <a:latin typeface="Galdeano"/>
                <a:ea typeface="Galdeano"/>
                <a:cs typeface="Galdeano"/>
                <a:sym typeface="Galdeano"/>
              </a:defRPr>
            </a:lvl4pPr>
            <a:lvl5pPr marL="1828800" marR="0" lvl="4" indent="0" algn="l" rtl="0">
              <a:spcBef>
                <a:spcPts val="400"/>
              </a:spcBef>
              <a:buClr>
                <a:schemeClr val="accent1"/>
              </a:buClr>
              <a:buFont typeface="Noto Sans Symbols"/>
              <a:buNone/>
              <a:defRPr sz="2000" b="0"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2000" b="0"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2000" b="0"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2000" b="0"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2000" b="0" i="0" u="none" strike="noStrike" cap="none">
                <a:solidFill>
                  <a:schemeClr val="dk2"/>
                </a:solidFill>
                <a:latin typeface="Galdeano"/>
                <a:ea typeface="Galdeano"/>
                <a:cs typeface="Galdeano"/>
                <a:sym typeface="Galdeano"/>
              </a:defRPr>
            </a:lvl9pPr>
          </a:lstStyle>
          <a:p>
            <a:endParaRPr dirty="0"/>
          </a:p>
        </p:txBody>
      </p:sp>
      <p:pic>
        <p:nvPicPr>
          <p:cNvPr id="119" name="Shape 119"/>
          <p:cNvPicPr preferRelativeResize="0"/>
          <p:nvPr/>
        </p:nvPicPr>
        <p:blipFill rotWithShape="1">
          <a:blip r:embed="rId2">
            <a:alphaModFix/>
          </a:blip>
          <a:srcRect/>
          <a:stretch/>
        </p:blipFill>
        <p:spPr>
          <a:xfrm>
            <a:off x="228600" y="5472299"/>
            <a:ext cx="2127000" cy="1213500"/>
          </a:xfrm>
          <a:prstGeom prst="rect">
            <a:avLst/>
          </a:prstGeom>
          <a:noFill/>
          <a:ln>
            <a:noFill/>
          </a:ln>
        </p:spPr>
      </p:pic>
      <p:sp>
        <p:nvSpPr>
          <p:cNvPr id="120" name="Shape 120"/>
          <p:cNvSpPr txBox="1"/>
          <p:nvPr/>
        </p:nvSpPr>
        <p:spPr>
          <a:xfrm>
            <a:off x="2253100" y="5696100"/>
            <a:ext cx="2326200" cy="9192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1584233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123" name="Shape 123"/>
          <p:cNvSpPr txBox="1">
            <a:spLocks noGrp="1"/>
          </p:cNvSpPr>
          <p:nvPr>
            <p:ph type="body" idx="1"/>
          </p:nvPr>
        </p:nvSpPr>
        <p:spPr>
          <a:xfrm rot="5400000">
            <a:off x="2850851" y="696817"/>
            <a:ext cx="3450900" cy="7408200"/>
          </a:xfrm>
          <a:prstGeom prst="rect">
            <a:avLst/>
          </a:prstGeom>
          <a:noFill/>
          <a:ln>
            <a:noFill/>
          </a:ln>
        </p:spPr>
        <p:txBody>
          <a:bodyPr wrap="square" lIns="91425" tIns="91425" rIns="91425" bIns="91425" anchor="ctr"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sp>
        <p:nvSpPr>
          <p:cNvPr id="124" name="Shape 124"/>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25" name="Shape 125"/>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26" name="Shape 126"/>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Tree>
    <p:extLst>
      <p:ext uri="{BB962C8B-B14F-4D97-AF65-F5344CB8AC3E}">
        <p14:creationId xmlns:p14="http://schemas.microsoft.com/office/powerpoint/2010/main" val="162839691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vertTitleAndTx">
  <p:cSld name="Vertical Title and Text">
    <p:spTree>
      <p:nvGrpSpPr>
        <p:cNvPr id="1" name="Shape 127"/>
        <p:cNvGrpSpPr/>
        <p:nvPr/>
      </p:nvGrpSpPr>
      <p:grpSpPr>
        <a:xfrm>
          <a:off x="0" y="0"/>
          <a:ext cx="0" cy="0"/>
          <a:chOff x="0" y="0"/>
          <a:chExt cx="0" cy="0"/>
        </a:xfrm>
      </p:grpSpPr>
      <p:sp>
        <p:nvSpPr>
          <p:cNvPr id="128" name="Shape 128"/>
          <p:cNvSpPr/>
          <p:nvPr/>
        </p:nvSpPr>
        <p:spPr>
          <a:xfrm>
            <a:off x="228600" y="228601"/>
            <a:ext cx="8695800" cy="1426500"/>
          </a:xfrm>
          <a:prstGeom prst="roundRect">
            <a:avLst>
              <a:gd name="adj" fmla="val 7136"/>
            </a:avLst>
          </a:prstGeom>
          <a:gradFill>
            <a:gsLst>
              <a:gs pos="0">
                <a:srgbClr val="0B5394"/>
              </a:gs>
              <a:gs pos="90000">
                <a:srgbClr val="56A9F3"/>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sp>
        <p:nvSpPr>
          <p:cNvPr id="129" name="Shape 129"/>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30" name="Shape 130"/>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31" name="Shape 131"/>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grpSp>
        <p:nvGrpSpPr>
          <p:cNvPr id="132" name="Shape 132"/>
          <p:cNvGrpSpPr/>
          <p:nvPr/>
        </p:nvGrpSpPr>
        <p:grpSpPr>
          <a:xfrm>
            <a:off x="211485" y="714261"/>
            <a:ext cx="8723926" cy="1331683"/>
            <a:chOff x="-3905250" y="4294188"/>
            <a:chExt cx="13011075" cy="1892400"/>
          </a:xfrm>
        </p:grpSpPr>
        <p:sp>
          <p:nvSpPr>
            <p:cNvPr id="133" name="Shape 133"/>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34" name="Shape 134"/>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35" name="Shape 135"/>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36" name="Shape 136"/>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37" name="Shape 137"/>
            <p:cNvSpPr/>
            <p:nvPr/>
          </p:nvSpPr>
          <p:spPr>
            <a:xfrm>
              <a:off x="-3905250" y="4294188"/>
              <a:ext cx="130110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138" name="Shape 138"/>
          <p:cNvSpPr txBox="1">
            <a:spLocks noGrp="1"/>
          </p:cNvSpPr>
          <p:nvPr>
            <p:ph type="title"/>
          </p:nvPr>
        </p:nvSpPr>
        <p:spPr>
          <a:xfrm rot="5400000">
            <a:off x="5414551" y="2662651"/>
            <a:ext cx="4487100" cy="2057400"/>
          </a:xfrm>
          <a:prstGeom prst="rect">
            <a:avLst/>
          </a:prstGeom>
          <a:noFill/>
          <a:ln>
            <a:noFill/>
          </a:ln>
        </p:spPr>
        <p:txBody>
          <a:bodyPr wrap="square" lIns="91425" tIns="91425" rIns="91425" bIns="91425" anchor="ctr" anchorCtr="0"/>
          <a:lstStyle>
            <a:lvl1pPr marL="0" marR="0" lvl="0" indent="0" algn="l" rtl="0">
              <a:spcBef>
                <a:spcPts val="0"/>
              </a:spcBef>
              <a:buClr>
                <a:schemeClr val="dk2"/>
              </a:buClr>
              <a:buFont typeface="Galdeano"/>
              <a:buNone/>
              <a:defRPr sz="4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139" name="Shape 139"/>
          <p:cNvSpPr txBox="1">
            <a:spLocks noGrp="1"/>
          </p:cNvSpPr>
          <p:nvPr>
            <p:ph type="body" idx="1"/>
          </p:nvPr>
        </p:nvSpPr>
        <p:spPr>
          <a:xfrm rot="5400000">
            <a:off x="1223551" y="681449"/>
            <a:ext cx="4487100" cy="60198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pic>
        <p:nvPicPr>
          <p:cNvPr id="140" name="Shape 140"/>
          <p:cNvPicPr preferRelativeResize="0"/>
          <p:nvPr/>
        </p:nvPicPr>
        <p:blipFill rotWithShape="1">
          <a:blip r:embed="rId2">
            <a:alphaModFix/>
          </a:blip>
          <a:srcRect/>
          <a:stretch/>
        </p:blipFill>
        <p:spPr>
          <a:xfrm>
            <a:off x="228600" y="5472299"/>
            <a:ext cx="2127000" cy="1213500"/>
          </a:xfrm>
          <a:prstGeom prst="rect">
            <a:avLst/>
          </a:prstGeom>
          <a:noFill/>
          <a:ln>
            <a:noFill/>
          </a:ln>
        </p:spPr>
      </p:pic>
      <p:sp>
        <p:nvSpPr>
          <p:cNvPr id="141" name="Shape 141"/>
          <p:cNvSpPr txBox="1"/>
          <p:nvPr/>
        </p:nvSpPr>
        <p:spPr>
          <a:xfrm>
            <a:off x="2253100" y="5696100"/>
            <a:ext cx="2326200" cy="9192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3663746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6" name="Rectangle 24"/>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7" name="Rectangle 6"/>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fontAlgn="auto" hangingPunct="0">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0" fontAlgn="auto" hangingPunct="0">
              <a:spcBef>
                <a:spcPts val="0"/>
              </a:spcBef>
              <a:spcAft>
                <a:spcPts val="0"/>
              </a:spcAft>
              <a:defRPr/>
            </a:pPr>
            <a:endParaRPr lang="en-US" dirty="0">
              <a:latin typeface="+mn-lt"/>
              <a:cs typeface="+mn-cs"/>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fontAlgn="auto" hangingPunct="0">
              <a:spcBef>
                <a:spcPts val="0"/>
              </a:spcBef>
              <a:spcAft>
                <a:spcPts val="0"/>
              </a:spcAft>
              <a:defRPr/>
            </a:pPr>
            <a:endParaRPr lang="en-US" dirty="0">
              <a:latin typeface="+mn-lt"/>
              <a:cs typeface="+mn-cs"/>
            </a:endParaRPr>
          </a:p>
        </p:txBody>
      </p:sp>
      <p:sp>
        <p:nvSpPr>
          <p:cNvPr id="12" name="Oval 11"/>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13" name="Oval 12"/>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Tree>
    <p:extLst>
      <p:ext uri="{BB962C8B-B14F-4D97-AF65-F5344CB8AC3E}">
        <p14:creationId xmlns:p14="http://schemas.microsoft.com/office/powerpoint/2010/main" val="636308145"/>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0"/>
        <p:cNvGrpSpPr/>
        <p:nvPr/>
      </p:nvGrpSpPr>
      <p:grpSpPr>
        <a:xfrm>
          <a:off x="0" y="0"/>
          <a:ext cx="0" cy="0"/>
          <a:chOff x="0" y="0"/>
          <a:chExt cx="0" cy="0"/>
        </a:xfrm>
      </p:grpSpPr>
      <p:sp>
        <p:nvSpPr>
          <p:cNvPr id="21" name="Shape 21"/>
          <p:cNvSpPr/>
          <p:nvPr/>
        </p:nvSpPr>
        <p:spPr>
          <a:xfrm>
            <a:off x="228600" y="228601"/>
            <a:ext cx="8695800" cy="6035100"/>
          </a:xfrm>
          <a:prstGeom prst="roundRect">
            <a:avLst>
              <a:gd name="adj" fmla="val 1272"/>
            </a:avLst>
          </a:prstGeom>
          <a:gradFill>
            <a:gsLst>
              <a:gs pos="0">
                <a:srgbClr val="0B5394"/>
              </a:gs>
              <a:gs pos="100000">
                <a:srgbClr val="56A9F3"/>
              </a:gs>
            </a:gsLst>
            <a:lin ang="5400000" scaled="0"/>
          </a:gradFill>
          <a:ln>
            <a:noFill/>
          </a:ln>
        </p:spPr>
        <p:txBody>
          <a:bodyPr wrap="square" lIns="91425" tIns="45700" rIns="91425" bIns="45700" anchor="ctr" anchorCtr="0">
            <a:noAutofit/>
          </a:bodyPr>
          <a:lstStyle/>
          <a:p>
            <a:pPr algn="ctr"/>
            <a:endParaRPr dirty="0">
              <a:solidFill>
                <a:srgbClr val="FFFFFF"/>
              </a:solidFill>
              <a:latin typeface="Calibri" panose="020F0502020204030204" pitchFamily="34" charset="0"/>
              <a:ea typeface="Galdeano"/>
              <a:cs typeface="Calibri" panose="020F0502020204030204" pitchFamily="34" charset="0"/>
              <a:sym typeface="Galdeano"/>
            </a:endParaRPr>
          </a:p>
        </p:txBody>
      </p:sp>
      <p:grpSp>
        <p:nvGrpSpPr>
          <p:cNvPr id="22" name="Shape 22"/>
          <p:cNvGrpSpPr/>
          <p:nvPr/>
        </p:nvGrpSpPr>
        <p:grpSpPr>
          <a:xfrm>
            <a:off x="211509" y="5354067"/>
            <a:ext cx="8727829" cy="1331683"/>
            <a:chOff x="-3905250" y="4294188"/>
            <a:chExt cx="13011075" cy="1892400"/>
          </a:xfrm>
        </p:grpSpPr>
        <p:sp>
          <p:nvSpPr>
            <p:cNvPr id="23" name="Shape 23"/>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24" name="Shape 24"/>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25" name="Shape 25"/>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26" name="Shape 26"/>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27" name="Shape 27"/>
            <p:cNvSpPr/>
            <p:nvPr/>
          </p:nvSpPr>
          <p:spPr>
            <a:xfrm>
              <a:off x="-3905250" y="4294188"/>
              <a:ext cx="130110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28" name="Shape 28"/>
          <p:cNvSpPr txBox="1">
            <a:spLocks noGrp="1"/>
          </p:cNvSpPr>
          <p:nvPr>
            <p:ph type="ctrTitle"/>
          </p:nvPr>
        </p:nvSpPr>
        <p:spPr>
          <a:xfrm>
            <a:off x="685800" y="1600201"/>
            <a:ext cx="7772400" cy="1779900"/>
          </a:xfrm>
          <a:prstGeom prst="rect">
            <a:avLst/>
          </a:prstGeom>
          <a:noFill/>
          <a:ln>
            <a:noFill/>
          </a:ln>
        </p:spPr>
        <p:txBody>
          <a:bodyPr wrap="square" lIns="91425" tIns="91425" rIns="91425" bIns="91425" anchor="b"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r>
              <a:rPr lang="en-US" smtClean="0"/>
              <a:t>Click to edit Master title style</a:t>
            </a:r>
            <a:endParaRPr dirty="0"/>
          </a:p>
        </p:txBody>
      </p:sp>
      <p:sp>
        <p:nvSpPr>
          <p:cNvPr id="29" name="Shape 29"/>
          <p:cNvSpPr txBox="1">
            <a:spLocks noGrp="1"/>
          </p:cNvSpPr>
          <p:nvPr>
            <p:ph type="subTitle" idx="1"/>
          </p:nvPr>
        </p:nvSpPr>
        <p:spPr>
          <a:xfrm>
            <a:off x="1371600" y="3556002"/>
            <a:ext cx="6400800" cy="1473300"/>
          </a:xfrm>
          <a:prstGeom prst="rect">
            <a:avLst/>
          </a:prstGeom>
          <a:noFill/>
          <a:ln>
            <a:noFill/>
          </a:ln>
        </p:spPr>
        <p:txBody>
          <a:bodyPr wrap="square" lIns="91425" tIns="91425" rIns="91425" bIns="91425" anchor="t" anchorCtr="0"/>
          <a:lstStyle>
            <a:lvl1pPr marL="0" marR="0" lvl="0" indent="0" algn="ctr" rtl="0">
              <a:spcBef>
                <a:spcPts val="400"/>
              </a:spcBef>
              <a:buClr>
                <a:schemeClr val="accent1"/>
              </a:buClr>
              <a:buFont typeface="Noto Sans Symbols"/>
              <a:buNone/>
              <a:defRPr sz="20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ctr" rtl="0">
              <a:spcBef>
                <a:spcPts val="440"/>
              </a:spcBef>
              <a:buClr>
                <a:schemeClr val="accent1"/>
              </a:buClr>
              <a:buFont typeface="Noto Sans Symbols"/>
              <a:buNone/>
              <a:defRPr sz="2200" b="0" i="0" u="none" strike="noStrike" cap="none">
                <a:solidFill>
                  <a:srgbClr val="888888"/>
                </a:solidFill>
                <a:latin typeface="Galdeano"/>
                <a:ea typeface="Galdeano"/>
                <a:cs typeface="Galdeano"/>
                <a:sym typeface="Galdeano"/>
              </a:defRPr>
            </a:lvl2pPr>
            <a:lvl3pPr marL="914400" marR="0" lvl="2" indent="0" algn="ctr" rtl="0">
              <a:spcBef>
                <a:spcPts val="400"/>
              </a:spcBef>
              <a:buClr>
                <a:schemeClr val="accent1"/>
              </a:buClr>
              <a:buFont typeface="Noto Sans Symbols"/>
              <a:buNone/>
              <a:defRPr sz="2000" b="0" i="0" u="none" strike="noStrike" cap="none">
                <a:solidFill>
                  <a:srgbClr val="888888"/>
                </a:solidFill>
                <a:latin typeface="Galdeano"/>
                <a:ea typeface="Galdeano"/>
                <a:cs typeface="Galdeano"/>
                <a:sym typeface="Galdeano"/>
              </a:defRPr>
            </a:lvl3pPr>
            <a:lvl4pPr marL="1371600" marR="0" lvl="3" indent="0" algn="ctr" rtl="0">
              <a:spcBef>
                <a:spcPts val="360"/>
              </a:spcBef>
              <a:buClr>
                <a:schemeClr val="accent1"/>
              </a:buClr>
              <a:buFont typeface="Noto Sans Symbols"/>
              <a:buNone/>
              <a:defRPr sz="1800" b="0" i="0" u="none" strike="noStrike" cap="none">
                <a:solidFill>
                  <a:srgbClr val="888888"/>
                </a:solidFill>
                <a:latin typeface="Galdeano"/>
                <a:ea typeface="Galdeano"/>
                <a:cs typeface="Galdeano"/>
                <a:sym typeface="Galdeano"/>
              </a:defRPr>
            </a:lvl4pPr>
            <a:lvl5pPr marL="1828800" marR="0" lvl="4" indent="0" algn="ctr" rtl="0">
              <a:spcBef>
                <a:spcPts val="320"/>
              </a:spcBef>
              <a:buClr>
                <a:schemeClr val="accent1"/>
              </a:buClr>
              <a:buFont typeface="Noto Sans Symbols"/>
              <a:buNone/>
              <a:defRPr sz="1600" b="0" i="0" u="none" strike="noStrike" cap="none">
                <a:solidFill>
                  <a:srgbClr val="888888"/>
                </a:solidFill>
                <a:latin typeface="Galdeano"/>
                <a:ea typeface="Galdeano"/>
                <a:cs typeface="Galdeano"/>
                <a:sym typeface="Galdeano"/>
              </a:defRPr>
            </a:lvl5pPr>
            <a:lvl6pPr marL="2286000" marR="0" lvl="5" indent="0" algn="ctr"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6pPr>
            <a:lvl7pPr marL="2743200" marR="0" lvl="6" indent="0" algn="ctr"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7pPr>
            <a:lvl8pPr marL="3200400" marR="0" lvl="7" indent="0" algn="ctr"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8pPr>
            <a:lvl9pPr marL="3657600" marR="0" lvl="8" indent="0" algn="ctr"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9pPr>
          </a:lstStyle>
          <a:p>
            <a:r>
              <a:rPr lang="en-US" smtClean="0"/>
              <a:t>Click to edit Master subtitle style</a:t>
            </a:r>
            <a:endParaRPr dirty="0"/>
          </a:p>
        </p:txBody>
      </p:sp>
      <p:sp>
        <p:nvSpPr>
          <p:cNvPr id="30" name="Shape 30"/>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31" name="Shape 31"/>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32" name="Shape 32"/>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pic>
        <p:nvPicPr>
          <p:cNvPr id="33" name="Shape 33"/>
          <p:cNvPicPr preferRelativeResize="0"/>
          <p:nvPr/>
        </p:nvPicPr>
        <p:blipFill rotWithShape="1">
          <a:blip r:embed="rId2">
            <a:alphaModFix/>
          </a:blip>
          <a:srcRect/>
          <a:stretch/>
        </p:blipFill>
        <p:spPr>
          <a:xfrm>
            <a:off x="228600" y="5472301"/>
            <a:ext cx="2639400" cy="1213500"/>
          </a:xfrm>
          <a:prstGeom prst="rect">
            <a:avLst/>
          </a:prstGeom>
          <a:noFill/>
          <a:ln>
            <a:noFill/>
          </a:ln>
        </p:spPr>
      </p:pic>
      <p:sp>
        <p:nvSpPr>
          <p:cNvPr id="34" name="Shape 34"/>
          <p:cNvSpPr txBox="1"/>
          <p:nvPr/>
        </p:nvSpPr>
        <p:spPr>
          <a:xfrm>
            <a:off x="2533525" y="5687020"/>
            <a:ext cx="2326200" cy="919200"/>
          </a:xfrm>
          <a:prstGeom prst="rect">
            <a:avLst/>
          </a:prstGeom>
          <a:noFill/>
          <a:ln>
            <a:noFill/>
          </a:ln>
        </p:spPr>
        <p:txBody>
          <a:bodyPr wrap="square" lIns="91425" tIns="91425" rIns="91425" bIns="91425" anchor="ctr" anchorCtr="0">
            <a:noAutofit/>
          </a:bodyPr>
          <a:lstStyle/>
          <a:p>
            <a:r>
              <a:rPr lang="de-CH" b="1"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dirty="0">
                <a:solidFill>
                  <a:srgbClr val="04617B"/>
                </a:solidFill>
                <a:latin typeface="Calibri" panose="020F0502020204030204" pitchFamily="34" charset="0"/>
                <a:ea typeface="Galdeano"/>
                <a:cs typeface="Calibri" panose="020F0502020204030204" pitchFamily="34" charset="0"/>
                <a:sym typeface="Galdeano"/>
              </a:rPr>
              <a:t>Webinar Series</a:t>
            </a:r>
          </a:p>
        </p:txBody>
      </p:sp>
      <p:pic>
        <p:nvPicPr>
          <p:cNvPr id="16" name="Shape 18"/>
          <p:cNvPicPr preferRelativeResize="0"/>
          <p:nvPr/>
        </p:nvPicPr>
        <p:blipFill rotWithShape="1">
          <a:blip r:embed="rId2">
            <a:alphaModFix/>
          </a:blip>
          <a:srcRect/>
          <a:stretch/>
        </p:blipFill>
        <p:spPr>
          <a:xfrm>
            <a:off x="228600" y="5607520"/>
            <a:ext cx="2367900" cy="1078200"/>
          </a:xfrm>
          <a:prstGeom prst="rect">
            <a:avLst/>
          </a:prstGeom>
          <a:noFill/>
          <a:ln>
            <a:noFill/>
          </a:ln>
        </p:spPr>
      </p:pic>
    </p:spTree>
    <p:extLst>
      <p:ext uri="{BB962C8B-B14F-4D97-AF65-F5344CB8AC3E}">
        <p14:creationId xmlns:p14="http://schemas.microsoft.com/office/powerpoint/2010/main" val="3519638610"/>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872400" y="2343833"/>
            <a:ext cx="7408200" cy="32040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pPr lvl="0"/>
            <a:r>
              <a:rPr lang="en-US" smtClean="0"/>
              <a:t>Click to edit Master text styles</a:t>
            </a:r>
          </a:p>
        </p:txBody>
      </p:sp>
      <p:sp>
        <p:nvSpPr>
          <p:cNvPr id="50" name="Shape 50"/>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pPr>
              <a:defRPr/>
            </a:pPr>
            <a:endParaRPr lang="en-US">
              <a:solidFill>
                <a:srgbClr val="04617B"/>
              </a:solidFill>
            </a:endParaRPr>
          </a:p>
        </p:txBody>
      </p:sp>
      <p:sp>
        <p:nvSpPr>
          <p:cNvPr id="51" name="Shape 51"/>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pPr>
              <a:defRPr/>
            </a:pPr>
            <a:endParaRPr lang="en-US">
              <a:solidFill>
                <a:srgbClr val="04617B"/>
              </a:solidFill>
            </a:endParaRPr>
          </a:p>
        </p:txBody>
      </p:sp>
      <p:sp>
        <p:nvSpPr>
          <p:cNvPr id="52" name="Shape 52"/>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
        <p:nvSpPr>
          <p:cNvPr id="53" name="Shape 53"/>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r>
              <a:rPr lang="en-US" smtClean="0"/>
              <a:t>Click to edit Master title style</a:t>
            </a:r>
            <a:endParaRPr dirty="0"/>
          </a:p>
        </p:txBody>
      </p:sp>
      <p:pic>
        <p:nvPicPr>
          <p:cNvPr id="7" name="Shape 18"/>
          <p:cNvPicPr preferRelativeResize="0"/>
          <p:nvPr/>
        </p:nvPicPr>
        <p:blipFill rotWithShape="1">
          <a:blip r:embed="rId2">
            <a:alphaModFix/>
          </a:blip>
          <a:srcRect/>
          <a:stretch/>
        </p:blipFill>
        <p:spPr>
          <a:xfrm>
            <a:off x="228600" y="5607520"/>
            <a:ext cx="2367900" cy="1078200"/>
          </a:xfrm>
          <a:prstGeom prst="rect">
            <a:avLst/>
          </a:prstGeom>
          <a:noFill/>
          <a:ln>
            <a:noFill/>
          </a:ln>
        </p:spPr>
      </p:pic>
    </p:spTree>
    <p:extLst>
      <p:ext uri="{BB962C8B-B14F-4D97-AF65-F5344CB8AC3E}">
        <p14:creationId xmlns:p14="http://schemas.microsoft.com/office/powerpoint/2010/main" val="784887753"/>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r>
              <a:rPr lang="en-US" smtClean="0"/>
              <a:t>Click to edit Master title style</a:t>
            </a:r>
            <a:endParaRPr dirty="0"/>
          </a:p>
        </p:txBody>
      </p:sp>
      <p:sp>
        <p:nvSpPr>
          <p:cNvPr id="70" name="Shape 70"/>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pPr>
              <a:defRPr/>
            </a:pPr>
            <a:endParaRPr lang="en-US">
              <a:solidFill>
                <a:srgbClr val="04617B"/>
              </a:solidFill>
            </a:endParaRPr>
          </a:p>
        </p:txBody>
      </p:sp>
      <p:sp>
        <p:nvSpPr>
          <p:cNvPr id="71" name="Shape 71"/>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pPr>
              <a:defRPr/>
            </a:pPr>
            <a:endParaRPr lang="en-US">
              <a:solidFill>
                <a:srgbClr val="04617B"/>
              </a:solidFill>
            </a:endParaRPr>
          </a:p>
        </p:txBody>
      </p:sp>
      <p:sp>
        <p:nvSpPr>
          <p:cNvPr id="72" name="Shape 72"/>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
        <p:nvSpPr>
          <p:cNvPr id="73" name="Shape 73"/>
          <p:cNvSpPr txBox="1">
            <a:spLocks noGrp="1"/>
          </p:cNvSpPr>
          <p:nvPr>
            <p:ph type="body" idx="1"/>
          </p:nvPr>
        </p:nvSpPr>
        <p:spPr>
          <a:xfrm>
            <a:off x="676655" y="2679193"/>
            <a:ext cx="3822300" cy="34473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pPr lvl="0"/>
            <a:r>
              <a:rPr lang="en-US" smtClean="0"/>
              <a:t>Click to edit Master text styles</a:t>
            </a:r>
          </a:p>
        </p:txBody>
      </p:sp>
      <p:sp>
        <p:nvSpPr>
          <p:cNvPr id="74" name="Shape 74"/>
          <p:cNvSpPr txBox="1">
            <a:spLocks noGrp="1"/>
          </p:cNvSpPr>
          <p:nvPr>
            <p:ph type="body" idx="2"/>
          </p:nvPr>
        </p:nvSpPr>
        <p:spPr>
          <a:xfrm>
            <a:off x="4645152" y="2679193"/>
            <a:ext cx="3822300" cy="34473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pPr lvl="0"/>
            <a:r>
              <a:rPr lang="en-US" smtClean="0"/>
              <a:t>Click to edit Master text styles</a:t>
            </a:r>
          </a:p>
        </p:txBody>
      </p:sp>
      <p:pic>
        <p:nvPicPr>
          <p:cNvPr id="8" name="Shape 18"/>
          <p:cNvPicPr preferRelativeResize="0"/>
          <p:nvPr/>
        </p:nvPicPr>
        <p:blipFill rotWithShape="1">
          <a:blip r:embed="rId2">
            <a:alphaModFix/>
          </a:blip>
          <a:srcRect/>
          <a:stretch/>
        </p:blipFill>
        <p:spPr>
          <a:xfrm>
            <a:off x="228600" y="5627114"/>
            <a:ext cx="2367900" cy="1078200"/>
          </a:xfrm>
          <a:prstGeom prst="rect">
            <a:avLst/>
          </a:prstGeom>
          <a:noFill/>
          <a:ln>
            <a:noFill/>
          </a:ln>
        </p:spPr>
      </p:pic>
    </p:spTree>
    <p:extLst>
      <p:ext uri="{BB962C8B-B14F-4D97-AF65-F5344CB8AC3E}">
        <p14:creationId xmlns:p14="http://schemas.microsoft.com/office/powerpoint/2010/main" val="44884531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r>
              <a:rPr lang="en-US" smtClean="0"/>
              <a:t>Click to edit Master title style</a:t>
            </a:r>
            <a:endParaRPr dirty="0"/>
          </a:p>
        </p:txBody>
      </p:sp>
      <p:sp>
        <p:nvSpPr>
          <p:cNvPr id="77" name="Shape 77"/>
          <p:cNvSpPr txBox="1">
            <a:spLocks noGrp="1"/>
          </p:cNvSpPr>
          <p:nvPr>
            <p:ph type="body" idx="1"/>
          </p:nvPr>
        </p:nvSpPr>
        <p:spPr>
          <a:xfrm>
            <a:off x="676656" y="2678115"/>
            <a:ext cx="3822300" cy="639600"/>
          </a:xfrm>
          <a:prstGeom prst="rect">
            <a:avLst/>
          </a:prstGeom>
          <a:noFill/>
          <a:ln>
            <a:noFill/>
          </a:ln>
        </p:spPr>
        <p:txBody>
          <a:bodyPr wrap="square" lIns="91425" tIns="91425" rIns="91425" bIns="91425" anchor="ctr" anchorCtr="0"/>
          <a:lstStyle>
            <a:lvl1pPr marL="0" marR="0" lvl="0" indent="0" algn="ctr" rtl="0">
              <a:spcBef>
                <a:spcPts val="480"/>
              </a:spcBef>
              <a:buClr>
                <a:schemeClr val="accent1"/>
              </a:buClr>
              <a:buFont typeface="Noto Sans Symbols"/>
              <a:buNone/>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400"/>
              </a:spcBef>
              <a:buClr>
                <a:schemeClr val="accent1"/>
              </a:buClr>
              <a:buFont typeface="Noto Sans Symbols"/>
              <a:buNone/>
              <a:defRPr sz="2000" b="1" i="0" u="none" strike="noStrike" cap="none">
                <a:solidFill>
                  <a:schemeClr val="dk2"/>
                </a:solidFill>
                <a:latin typeface="Galdeano"/>
                <a:ea typeface="Galdeano"/>
                <a:cs typeface="Galdeano"/>
                <a:sym typeface="Galdeano"/>
              </a:defRPr>
            </a:lvl2pPr>
            <a:lvl3pPr marL="914400" marR="0" lvl="2" indent="0" algn="l" rtl="0">
              <a:spcBef>
                <a:spcPts val="360"/>
              </a:spcBef>
              <a:buClr>
                <a:schemeClr val="accent1"/>
              </a:buClr>
              <a:buFont typeface="Noto Sans Symbols"/>
              <a:buNone/>
              <a:defRPr sz="1800" b="1" i="0" u="none" strike="noStrike" cap="none">
                <a:solidFill>
                  <a:schemeClr val="dk2"/>
                </a:solidFill>
                <a:latin typeface="Galdeano"/>
                <a:ea typeface="Galdeano"/>
                <a:cs typeface="Galdeano"/>
                <a:sym typeface="Galdeano"/>
              </a:defRPr>
            </a:lvl3pPr>
            <a:lvl4pPr marL="1371600" marR="0" lvl="3" indent="0" algn="l" rtl="0">
              <a:spcBef>
                <a:spcPts val="320"/>
              </a:spcBef>
              <a:buClr>
                <a:schemeClr val="accent1"/>
              </a:buClr>
              <a:buFont typeface="Noto Sans Symbols"/>
              <a:buNone/>
              <a:defRPr sz="1600" b="1" i="0" u="none" strike="noStrike" cap="none">
                <a:solidFill>
                  <a:schemeClr val="dk2"/>
                </a:solidFill>
                <a:latin typeface="Galdeano"/>
                <a:ea typeface="Galdeano"/>
                <a:cs typeface="Galdeano"/>
                <a:sym typeface="Galdeano"/>
              </a:defRPr>
            </a:lvl4pPr>
            <a:lvl5pPr marL="1828800" marR="0" lvl="4" indent="0" algn="l" rtl="0">
              <a:spcBef>
                <a:spcPts val="320"/>
              </a:spcBef>
              <a:buClr>
                <a:schemeClr val="accent1"/>
              </a:buClr>
              <a:buFont typeface="Noto Sans Symbols"/>
              <a:buNone/>
              <a:defRPr sz="1600" b="1"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9pPr>
          </a:lstStyle>
          <a:p>
            <a:pPr lvl="0"/>
            <a:r>
              <a:rPr lang="en-US" smtClean="0"/>
              <a:t>Click to edit Master text styles</a:t>
            </a:r>
          </a:p>
        </p:txBody>
      </p:sp>
      <p:sp>
        <p:nvSpPr>
          <p:cNvPr id="78" name="Shape 78"/>
          <p:cNvSpPr txBox="1">
            <a:spLocks noGrp="1"/>
          </p:cNvSpPr>
          <p:nvPr>
            <p:ph type="body" idx="2"/>
          </p:nvPr>
        </p:nvSpPr>
        <p:spPr>
          <a:xfrm>
            <a:off x="677332" y="3429001"/>
            <a:ext cx="3820200" cy="2697300"/>
          </a:xfrm>
          <a:prstGeom prst="rect">
            <a:avLst/>
          </a:prstGeom>
          <a:noFill/>
          <a:ln>
            <a:noFill/>
          </a:ln>
        </p:spPr>
        <p:txBody>
          <a:bodyPr wrap="square" lIns="91425" tIns="91425" rIns="91425" bIns="91425" anchor="t" anchorCtr="0"/>
          <a:lstStyle>
            <a:lvl1pPr marL="274320" marR="0" lvl="0" indent="-147320" algn="l" rtl="0">
              <a:spcBef>
                <a:spcPts val="400"/>
              </a:spcBef>
              <a:buClr>
                <a:schemeClr val="accent1"/>
              </a:buClr>
              <a:buSzPct val="100000"/>
              <a:buFont typeface="Noto Sans Symbols"/>
              <a:buChar char="∗"/>
              <a:defRPr sz="20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69862"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2pPr>
            <a:lvl3pPr marL="855662" marR="0" lvl="2" indent="-131762"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3pPr>
            <a:lvl4pPr marL="1143000" marR="0" lvl="3" indent="-139700" algn="l" rtl="0">
              <a:spcBef>
                <a:spcPts val="280"/>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4pPr>
            <a:lvl5pPr marL="1463040" marR="0" lvl="4" indent="-142239" algn="l" rtl="0">
              <a:spcBef>
                <a:spcPts val="280"/>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5pPr>
            <a:lvl6pPr marL="1783079" marR="0" lvl="5" indent="-132079"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6pPr>
            <a:lvl7pPr marL="2103120" marR="0" lvl="6" indent="-13462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7pPr>
            <a:lvl8pPr marL="2423160" marR="0" lvl="7" indent="-13716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8pPr>
            <a:lvl9pPr marL="2743200" marR="0" lvl="8" indent="-12700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9pPr>
          </a:lstStyle>
          <a:p>
            <a:pPr lvl="0"/>
            <a:r>
              <a:rPr lang="en-US" smtClean="0"/>
              <a:t>Click to edit Master text styles</a:t>
            </a:r>
          </a:p>
        </p:txBody>
      </p:sp>
      <p:sp>
        <p:nvSpPr>
          <p:cNvPr id="79" name="Shape 79"/>
          <p:cNvSpPr txBox="1">
            <a:spLocks noGrp="1"/>
          </p:cNvSpPr>
          <p:nvPr>
            <p:ph type="body" idx="3"/>
          </p:nvPr>
        </p:nvSpPr>
        <p:spPr>
          <a:xfrm>
            <a:off x="4648200" y="2678113"/>
            <a:ext cx="3822300" cy="639600"/>
          </a:xfrm>
          <a:prstGeom prst="rect">
            <a:avLst/>
          </a:prstGeom>
          <a:noFill/>
          <a:ln>
            <a:noFill/>
          </a:ln>
        </p:spPr>
        <p:txBody>
          <a:bodyPr wrap="square" lIns="91425" tIns="91425" rIns="91425" bIns="91425" anchor="ctr" anchorCtr="0"/>
          <a:lstStyle>
            <a:lvl1pPr marL="0" marR="0" lvl="0" indent="0" algn="ctr" rtl="0">
              <a:spcBef>
                <a:spcPts val="480"/>
              </a:spcBef>
              <a:buClr>
                <a:schemeClr val="accent1"/>
              </a:buClr>
              <a:buFont typeface="Noto Sans Symbols"/>
              <a:buNone/>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400"/>
              </a:spcBef>
              <a:buClr>
                <a:schemeClr val="accent1"/>
              </a:buClr>
              <a:buFont typeface="Noto Sans Symbols"/>
              <a:buNone/>
              <a:defRPr sz="2000" b="1" i="0" u="none" strike="noStrike" cap="none">
                <a:solidFill>
                  <a:schemeClr val="dk2"/>
                </a:solidFill>
                <a:latin typeface="Galdeano"/>
                <a:ea typeface="Galdeano"/>
                <a:cs typeface="Galdeano"/>
                <a:sym typeface="Galdeano"/>
              </a:defRPr>
            </a:lvl2pPr>
            <a:lvl3pPr marL="914400" marR="0" lvl="2" indent="0" algn="l" rtl="0">
              <a:spcBef>
                <a:spcPts val="360"/>
              </a:spcBef>
              <a:buClr>
                <a:schemeClr val="accent1"/>
              </a:buClr>
              <a:buFont typeface="Noto Sans Symbols"/>
              <a:buNone/>
              <a:defRPr sz="1800" b="1" i="0" u="none" strike="noStrike" cap="none">
                <a:solidFill>
                  <a:schemeClr val="dk2"/>
                </a:solidFill>
                <a:latin typeface="Galdeano"/>
                <a:ea typeface="Galdeano"/>
                <a:cs typeface="Galdeano"/>
                <a:sym typeface="Galdeano"/>
              </a:defRPr>
            </a:lvl3pPr>
            <a:lvl4pPr marL="1371600" marR="0" lvl="3" indent="0" algn="l" rtl="0">
              <a:spcBef>
                <a:spcPts val="320"/>
              </a:spcBef>
              <a:buClr>
                <a:schemeClr val="accent1"/>
              </a:buClr>
              <a:buFont typeface="Noto Sans Symbols"/>
              <a:buNone/>
              <a:defRPr sz="1600" b="1" i="0" u="none" strike="noStrike" cap="none">
                <a:solidFill>
                  <a:schemeClr val="dk2"/>
                </a:solidFill>
                <a:latin typeface="Galdeano"/>
                <a:ea typeface="Galdeano"/>
                <a:cs typeface="Galdeano"/>
                <a:sym typeface="Galdeano"/>
              </a:defRPr>
            </a:lvl4pPr>
            <a:lvl5pPr marL="1828800" marR="0" lvl="4" indent="0" algn="l" rtl="0">
              <a:spcBef>
                <a:spcPts val="320"/>
              </a:spcBef>
              <a:buClr>
                <a:schemeClr val="accent1"/>
              </a:buClr>
              <a:buFont typeface="Noto Sans Symbols"/>
              <a:buNone/>
              <a:defRPr sz="1600" b="1"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9pPr>
          </a:lstStyle>
          <a:p>
            <a:pPr lvl="0"/>
            <a:r>
              <a:rPr lang="en-US" smtClean="0"/>
              <a:t>Click to edit Master text styles</a:t>
            </a:r>
          </a:p>
        </p:txBody>
      </p:sp>
      <p:sp>
        <p:nvSpPr>
          <p:cNvPr id="80" name="Shape 80"/>
          <p:cNvSpPr txBox="1">
            <a:spLocks noGrp="1"/>
          </p:cNvSpPr>
          <p:nvPr>
            <p:ph type="body" idx="4"/>
          </p:nvPr>
        </p:nvSpPr>
        <p:spPr>
          <a:xfrm>
            <a:off x="4645025" y="3429001"/>
            <a:ext cx="3822300" cy="2697300"/>
          </a:xfrm>
          <a:prstGeom prst="rect">
            <a:avLst/>
          </a:prstGeom>
          <a:noFill/>
          <a:ln>
            <a:noFill/>
          </a:ln>
        </p:spPr>
        <p:txBody>
          <a:bodyPr wrap="square" lIns="91425" tIns="91425" rIns="91425" bIns="91425" anchor="t" anchorCtr="0"/>
          <a:lstStyle>
            <a:lvl1pPr marL="274320" marR="0" lvl="0" indent="-147320" algn="l" rtl="0">
              <a:spcBef>
                <a:spcPts val="400"/>
              </a:spcBef>
              <a:buClr>
                <a:schemeClr val="accent1"/>
              </a:buClr>
              <a:buSzPct val="100000"/>
              <a:buFont typeface="Noto Sans Symbols"/>
              <a:buChar char="∗"/>
              <a:defRPr sz="20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69862"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2pPr>
            <a:lvl3pPr marL="855662" marR="0" lvl="2" indent="-131762"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3pPr>
            <a:lvl4pPr marL="1143000" marR="0" lvl="3" indent="-139700" algn="l" rtl="0">
              <a:spcBef>
                <a:spcPts val="280"/>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4pPr>
            <a:lvl5pPr marL="1463040" marR="0" lvl="4" indent="-142239" algn="l" rtl="0">
              <a:spcBef>
                <a:spcPts val="280"/>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5pPr>
            <a:lvl6pPr marL="1783079" marR="0" lvl="5" indent="-132079"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6pPr>
            <a:lvl7pPr marL="2103120" marR="0" lvl="6" indent="-13462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7pPr>
            <a:lvl8pPr marL="2423160" marR="0" lvl="7" indent="-13716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8pPr>
            <a:lvl9pPr marL="2743200" marR="0" lvl="8" indent="-12700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9pPr>
          </a:lstStyle>
          <a:p>
            <a:pPr lvl="0"/>
            <a:r>
              <a:rPr lang="en-US" smtClean="0"/>
              <a:t>Click to edit Master text styles</a:t>
            </a:r>
          </a:p>
        </p:txBody>
      </p:sp>
      <p:sp>
        <p:nvSpPr>
          <p:cNvPr id="81" name="Shape 81"/>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pPr>
              <a:defRPr/>
            </a:pPr>
            <a:endParaRPr lang="en-US">
              <a:solidFill>
                <a:srgbClr val="04617B"/>
              </a:solidFill>
            </a:endParaRPr>
          </a:p>
        </p:txBody>
      </p:sp>
      <p:sp>
        <p:nvSpPr>
          <p:cNvPr id="82" name="Shape 82"/>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pPr>
              <a:defRPr/>
            </a:pPr>
            <a:endParaRPr lang="en-US">
              <a:solidFill>
                <a:srgbClr val="04617B"/>
              </a:solidFill>
            </a:endParaRPr>
          </a:p>
        </p:txBody>
      </p:sp>
      <p:sp>
        <p:nvSpPr>
          <p:cNvPr id="83" name="Shape 83"/>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Tree>
    <p:extLst>
      <p:ext uri="{BB962C8B-B14F-4D97-AF65-F5344CB8AC3E}">
        <p14:creationId xmlns:p14="http://schemas.microsoft.com/office/powerpoint/2010/main" val="278963533"/>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9"/>
        <p:cNvGrpSpPr/>
        <p:nvPr/>
      </p:nvGrpSpPr>
      <p:grpSpPr>
        <a:xfrm>
          <a:off x="0" y="0"/>
          <a:ext cx="0" cy="0"/>
          <a:chOff x="0" y="0"/>
          <a:chExt cx="0" cy="0"/>
        </a:xfrm>
      </p:grpSpPr>
      <p:sp>
        <p:nvSpPr>
          <p:cNvPr id="90" name="Shape 90"/>
          <p:cNvSpPr/>
          <p:nvPr/>
        </p:nvSpPr>
        <p:spPr>
          <a:xfrm>
            <a:off x="228600" y="228601"/>
            <a:ext cx="8695800" cy="1426500"/>
          </a:xfrm>
          <a:prstGeom prst="roundRect">
            <a:avLst>
              <a:gd name="adj" fmla="val 7136"/>
            </a:avLst>
          </a:prstGeom>
          <a:gradFill>
            <a:gsLst>
              <a:gs pos="0">
                <a:srgbClr val="0B5394"/>
              </a:gs>
              <a:gs pos="90000">
                <a:srgbClr val="56A9F3"/>
              </a:gs>
              <a:gs pos="100000">
                <a:srgbClr val="56A9F3"/>
              </a:gs>
            </a:gsLst>
            <a:lin ang="5400000" scaled="0"/>
          </a:gradFill>
          <a:ln>
            <a:noFill/>
          </a:ln>
        </p:spPr>
        <p:txBody>
          <a:bodyPr wrap="square" lIns="91425" tIns="45700" rIns="91425" bIns="45700" anchor="ctr" anchorCtr="0">
            <a:noAutofit/>
          </a:bodyPr>
          <a:lstStyle/>
          <a:p>
            <a:pPr algn="ctr"/>
            <a:endParaRPr dirty="0">
              <a:solidFill>
                <a:srgbClr val="FFFFFF"/>
              </a:solidFill>
              <a:latin typeface="Calibri" panose="020F0502020204030204" pitchFamily="34" charset="0"/>
              <a:ea typeface="Galdeano"/>
              <a:cs typeface="Calibri" panose="020F0502020204030204" pitchFamily="34" charset="0"/>
              <a:sym typeface="Galdeano"/>
            </a:endParaRPr>
          </a:p>
        </p:txBody>
      </p:sp>
      <p:sp>
        <p:nvSpPr>
          <p:cNvPr id="91" name="Shape 91"/>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pPr>
              <a:defRPr/>
            </a:pPr>
            <a:endParaRPr lang="en-US">
              <a:solidFill>
                <a:srgbClr val="04617B"/>
              </a:solidFill>
            </a:endParaRPr>
          </a:p>
        </p:txBody>
      </p:sp>
      <p:sp>
        <p:nvSpPr>
          <p:cNvPr id="92" name="Shape 92"/>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pPr>
              <a:defRPr/>
            </a:pPr>
            <a:endParaRPr lang="en-US">
              <a:solidFill>
                <a:srgbClr val="04617B"/>
              </a:solidFill>
            </a:endParaRPr>
          </a:p>
        </p:txBody>
      </p:sp>
      <p:sp>
        <p:nvSpPr>
          <p:cNvPr id="93" name="Shape 93"/>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
        <p:nvSpPr>
          <p:cNvPr id="94" name="Shape 94"/>
          <p:cNvSpPr txBox="1">
            <a:spLocks noGrp="1"/>
          </p:cNvSpPr>
          <p:nvPr>
            <p:ph type="body" idx="1"/>
          </p:nvPr>
        </p:nvSpPr>
        <p:spPr>
          <a:xfrm>
            <a:off x="914400" y="3581401"/>
            <a:ext cx="3352800" cy="1905300"/>
          </a:xfrm>
          <a:prstGeom prst="rect">
            <a:avLst/>
          </a:prstGeom>
          <a:noFill/>
          <a:ln>
            <a:noFill/>
          </a:ln>
        </p:spPr>
        <p:txBody>
          <a:bodyPr wrap="square" lIns="91425" tIns="91425" rIns="91425" bIns="91425" anchor="t" anchorCtr="0"/>
          <a:lstStyle>
            <a:lvl1pPr marL="0" marR="0" lvl="0" indent="0" algn="l" rtl="0">
              <a:spcBef>
                <a:spcPts val="0"/>
              </a:spcBef>
              <a:spcAft>
                <a:spcPts val="600"/>
              </a:spcAft>
              <a:buClr>
                <a:schemeClr val="accent1"/>
              </a:buClr>
              <a:buFont typeface="Noto Sans Symbols"/>
              <a:buNone/>
              <a:defRPr sz="18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240"/>
              </a:spcBef>
              <a:buClr>
                <a:schemeClr val="accent1"/>
              </a:buClr>
              <a:buFont typeface="Noto Sans Symbols"/>
              <a:buNone/>
              <a:defRPr sz="1200" b="0" i="0" u="none" strike="noStrike" cap="none">
                <a:solidFill>
                  <a:schemeClr val="dk2"/>
                </a:solidFill>
                <a:latin typeface="Galdeano"/>
                <a:ea typeface="Galdeano"/>
                <a:cs typeface="Galdeano"/>
                <a:sym typeface="Galdeano"/>
              </a:defRPr>
            </a:lvl2pPr>
            <a:lvl3pPr marL="914400" marR="0" lvl="2" indent="0" algn="l" rtl="0">
              <a:spcBef>
                <a:spcPts val="200"/>
              </a:spcBef>
              <a:buClr>
                <a:schemeClr val="accent1"/>
              </a:buClr>
              <a:buFont typeface="Noto Sans Symbols"/>
              <a:buNone/>
              <a:defRPr sz="1000" b="0" i="0" u="none" strike="noStrike" cap="none">
                <a:solidFill>
                  <a:schemeClr val="dk2"/>
                </a:solidFill>
                <a:latin typeface="Galdeano"/>
                <a:ea typeface="Galdeano"/>
                <a:cs typeface="Galdeano"/>
                <a:sym typeface="Galdeano"/>
              </a:defRPr>
            </a:lvl3pPr>
            <a:lvl4pPr marL="1371600" marR="0" lvl="3" indent="0" algn="l" rtl="0">
              <a:spcBef>
                <a:spcPts val="180"/>
              </a:spcBef>
              <a:buClr>
                <a:schemeClr val="accent1"/>
              </a:buClr>
              <a:buFont typeface="Noto Sans Symbols"/>
              <a:buNone/>
              <a:defRPr sz="900" b="0" i="0" u="none" strike="noStrike" cap="none">
                <a:solidFill>
                  <a:schemeClr val="dk2"/>
                </a:solidFill>
                <a:latin typeface="Galdeano"/>
                <a:ea typeface="Galdeano"/>
                <a:cs typeface="Galdeano"/>
                <a:sym typeface="Galdeano"/>
              </a:defRPr>
            </a:lvl4pPr>
            <a:lvl5pPr marL="1828800" marR="0" lvl="4" indent="0" algn="l" rtl="0">
              <a:spcBef>
                <a:spcPts val="180"/>
              </a:spcBef>
              <a:buClr>
                <a:schemeClr val="accent1"/>
              </a:buClr>
              <a:buFont typeface="Noto Sans Symbols"/>
              <a:buNone/>
              <a:defRPr sz="900" b="0"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9pPr>
          </a:lstStyle>
          <a:p>
            <a:pPr lvl="0"/>
            <a:r>
              <a:rPr lang="en-US" smtClean="0"/>
              <a:t>Click to edit Master text styles</a:t>
            </a:r>
          </a:p>
        </p:txBody>
      </p:sp>
      <p:grpSp>
        <p:nvGrpSpPr>
          <p:cNvPr id="95" name="Shape 95"/>
          <p:cNvGrpSpPr/>
          <p:nvPr/>
        </p:nvGrpSpPr>
        <p:grpSpPr>
          <a:xfrm>
            <a:off x="211485" y="714261"/>
            <a:ext cx="8723926" cy="1331683"/>
            <a:chOff x="-3905250" y="4294188"/>
            <a:chExt cx="13011075" cy="1892400"/>
          </a:xfrm>
        </p:grpSpPr>
        <p:sp>
          <p:nvSpPr>
            <p:cNvPr id="96" name="Shape 96"/>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97" name="Shape 97"/>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98" name="Shape 98"/>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99" name="Shape 99"/>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00" name="Shape 100"/>
            <p:cNvSpPr/>
            <p:nvPr/>
          </p:nvSpPr>
          <p:spPr>
            <a:xfrm>
              <a:off x="-3905250" y="4294188"/>
              <a:ext cx="130110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101" name="Shape 101"/>
          <p:cNvSpPr txBox="1">
            <a:spLocks noGrp="1"/>
          </p:cNvSpPr>
          <p:nvPr>
            <p:ph type="title"/>
          </p:nvPr>
        </p:nvSpPr>
        <p:spPr>
          <a:xfrm>
            <a:off x="914400" y="2286000"/>
            <a:ext cx="3352800" cy="1252800"/>
          </a:xfrm>
          <a:prstGeom prst="rect">
            <a:avLst/>
          </a:prstGeom>
          <a:noFill/>
          <a:ln>
            <a:noFill/>
          </a:ln>
        </p:spPr>
        <p:txBody>
          <a:bodyPr wrap="square" lIns="91425" tIns="91425" rIns="91425" bIns="91425" anchor="b" anchorCtr="0"/>
          <a:lstStyle>
            <a:lvl1pPr marL="0" marR="0" lvl="0" indent="0" algn="l" rtl="0">
              <a:spcBef>
                <a:spcPts val="0"/>
              </a:spcBef>
              <a:buClr>
                <a:schemeClr val="dk2"/>
              </a:buClr>
              <a:buFont typeface="Galdeano"/>
              <a:buNone/>
              <a:defRPr sz="32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r>
              <a:rPr lang="en-US" smtClean="0"/>
              <a:t>Click to edit Master title style</a:t>
            </a:r>
            <a:endParaRPr dirty="0"/>
          </a:p>
        </p:txBody>
      </p:sp>
      <p:sp>
        <p:nvSpPr>
          <p:cNvPr id="102" name="Shape 102"/>
          <p:cNvSpPr txBox="1">
            <a:spLocks noGrp="1"/>
          </p:cNvSpPr>
          <p:nvPr>
            <p:ph type="body" idx="2"/>
          </p:nvPr>
        </p:nvSpPr>
        <p:spPr>
          <a:xfrm>
            <a:off x="4651962" y="1828800"/>
            <a:ext cx="3904200" cy="3810000"/>
          </a:xfrm>
          <a:prstGeom prst="rect">
            <a:avLst/>
          </a:prstGeom>
          <a:noFill/>
          <a:ln>
            <a:noFill/>
          </a:ln>
        </p:spPr>
        <p:txBody>
          <a:bodyPr wrap="square" lIns="91425" tIns="91425" rIns="91425" bIns="91425" anchor="ctr" anchorCtr="0"/>
          <a:lstStyle>
            <a:lvl1pPr marL="274320" marR="0" lvl="0" indent="-134620" algn="l" rtl="0">
              <a:spcBef>
                <a:spcPts val="440"/>
              </a:spcBef>
              <a:buClr>
                <a:schemeClr val="lt1"/>
              </a:buClr>
              <a:buSzPct val="100000"/>
              <a:buFont typeface="Noto Sans Symbols"/>
              <a:buChar char="∗"/>
              <a:defRPr sz="22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57162" algn="l" rtl="0">
              <a:spcBef>
                <a:spcPts val="400"/>
              </a:spcBef>
              <a:buClr>
                <a:schemeClr val="lt1"/>
              </a:buClr>
              <a:buSzPct val="100000"/>
              <a:buFont typeface="Noto Sans Symbols"/>
              <a:buChar char="∗"/>
              <a:defRPr sz="2000" b="0" i="0" u="none" strike="noStrike" cap="none">
                <a:solidFill>
                  <a:schemeClr val="dk2"/>
                </a:solidFill>
                <a:latin typeface="Galdeano"/>
                <a:ea typeface="Galdeano"/>
                <a:cs typeface="Galdeano"/>
                <a:sym typeface="Galdeano"/>
              </a:defRPr>
            </a:lvl2pPr>
            <a:lvl3pPr marL="855662" marR="0" lvl="2" indent="-119062" algn="l" rtl="0">
              <a:spcBef>
                <a:spcPts val="360"/>
              </a:spcBef>
              <a:buClr>
                <a:schemeClr val="lt1"/>
              </a:buClr>
              <a:buSzPct val="100000"/>
              <a:buFont typeface="Noto Sans Symbols"/>
              <a:buChar char="∗"/>
              <a:defRPr sz="1800" b="0" i="0" u="none" strike="noStrike" cap="none">
                <a:solidFill>
                  <a:schemeClr val="dk2"/>
                </a:solidFill>
                <a:latin typeface="Galdeano"/>
                <a:ea typeface="Galdeano"/>
                <a:cs typeface="Galdeano"/>
                <a:sym typeface="Galdeano"/>
              </a:defRPr>
            </a:lvl3pPr>
            <a:lvl4pPr marL="1143000" marR="0" lvl="3" indent="-127000" algn="l" rtl="0">
              <a:spcBef>
                <a:spcPts val="320"/>
              </a:spcBef>
              <a:buClr>
                <a:schemeClr val="lt1"/>
              </a:buClr>
              <a:buSzPct val="100000"/>
              <a:buFont typeface="Noto Sans Symbols"/>
              <a:buChar char="∗"/>
              <a:defRPr sz="16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l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06679" algn="l" rtl="0">
              <a:spcBef>
                <a:spcPts val="384"/>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6pPr>
            <a:lvl7pPr marL="2103120" marR="0" lvl="6" indent="-109220" algn="l" rtl="0">
              <a:spcBef>
                <a:spcPts val="384"/>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7pPr>
            <a:lvl8pPr marL="2423160" marR="0" lvl="7" indent="-111760" algn="l" rtl="0">
              <a:spcBef>
                <a:spcPts val="384"/>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8pPr>
            <a:lvl9pPr marL="2743200" marR="0" lvl="8" indent="-101600" algn="l" rtl="0">
              <a:spcBef>
                <a:spcPts val="384"/>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9pPr>
          </a:lstStyle>
          <a:p>
            <a:pPr lvl="0"/>
            <a:r>
              <a:rPr lang="en-US" smtClean="0"/>
              <a:t>Click to edit Master text styles</a:t>
            </a:r>
          </a:p>
        </p:txBody>
      </p:sp>
      <p:pic>
        <p:nvPicPr>
          <p:cNvPr id="103" name="Shape 103"/>
          <p:cNvPicPr preferRelativeResize="0"/>
          <p:nvPr/>
        </p:nvPicPr>
        <p:blipFill rotWithShape="1">
          <a:blip r:embed="rId2">
            <a:alphaModFix/>
          </a:blip>
          <a:srcRect/>
          <a:stretch/>
        </p:blipFill>
        <p:spPr>
          <a:xfrm>
            <a:off x="228600" y="5472299"/>
            <a:ext cx="2127000" cy="1213500"/>
          </a:xfrm>
          <a:prstGeom prst="rect">
            <a:avLst/>
          </a:prstGeom>
          <a:noFill/>
          <a:ln>
            <a:noFill/>
          </a:ln>
        </p:spPr>
      </p:pic>
      <p:sp>
        <p:nvSpPr>
          <p:cNvPr id="104" name="Shape 104"/>
          <p:cNvSpPr txBox="1"/>
          <p:nvPr/>
        </p:nvSpPr>
        <p:spPr>
          <a:xfrm>
            <a:off x="2253100" y="5696100"/>
            <a:ext cx="2326200" cy="919200"/>
          </a:xfrm>
          <a:prstGeom prst="rect">
            <a:avLst/>
          </a:prstGeom>
          <a:noFill/>
          <a:ln>
            <a:noFill/>
          </a:ln>
        </p:spPr>
        <p:txBody>
          <a:bodyPr wrap="square" lIns="91425" tIns="91425" rIns="91425" bIns="91425" anchor="ctr" anchorCtr="0">
            <a:noAutofit/>
          </a:bodyPr>
          <a:lstStyle/>
          <a:p>
            <a:r>
              <a:rPr lang="de-CH" b="1"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787324094"/>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5"/>
        <p:cNvGrpSpPr/>
        <p:nvPr/>
      </p:nvGrpSpPr>
      <p:grpSpPr>
        <a:xfrm>
          <a:off x="0" y="0"/>
          <a:ext cx="0" cy="0"/>
          <a:chOff x="0" y="0"/>
          <a:chExt cx="0" cy="0"/>
        </a:xfrm>
      </p:grpSpPr>
      <p:sp>
        <p:nvSpPr>
          <p:cNvPr id="106" name="Shape 106"/>
          <p:cNvSpPr/>
          <p:nvPr/>
        </p:nvSpPr>
        <p:spPr>
          <a:xfrm>
            <a:off x="228600" y="228601"/>
            <a:ext cx="8695800" cy="6035100"/>
          </a:xfrm>
          <a:prstGeom prst="roundRect">
            <a:avLst>
              <a:gd name="adj" fmla="val 1272"/>
            </a:avLst>
          </a:prstGeom>
          <a:gradFill>
            <a:gsLst>
              <a:gs pos="0">
                <a:srgbClr val="0B5394"/>
              </a:gs>
              <a:gs pos="100000">
                <a:srgbClr val="56A9F3"/>
              </a:gs>
            </a:gsLst>
            <a:lin ang="5400000" scaled="0"/>
          </a:gradFill>
          <a:ln>
            <a:noFill/>
          </a:ln>
        </p:spPr>
        <p:txBody>
          <a:bodyPr wrap="square" lIns="91425" tIns="45700" rIns="91425" bIns="45700" anchor="ctr" anchorCtr="0">
            <a:noAutofit/>
          </a:bodyPr>
          <a:lstStyle/>
          <a:p>
            <a:pPr algn="ctr"/>
            <a:endParaRPr dirty="0">
              <a:solidFill>
                <a:srgbClr val="FFFFFF"/>
              </a:solidFill>
              <a:latin typeface="Calibri" panose="020F0502020204030204" pitchFamily="34" charset="0"/>
              <a:ea typeface="Galdeano"/>
              <a:cs typeface="Calibri" panose="020F0502020204030204" pitchFamily="34" charset="0"/>
              <a:sym typeface="Galdeano"/>
            </a:endParaRPr>
          </a:p>
        </p:txBody>
      </p:sp>
      <p:grpSp>
        <p:nvGrpSpPr>
          <p:cNvPr id="107" name="Shape 107"/>
          <p:cNvGrpSpPr/>
          <p:nvPr/>
        </p:nvGrpSpPr>
        <p:grpSpPr>
          <a:xfrm>
            <a:off x="211485" y="5354033"/>
            <a:ext cx="8723926" cy="1331683"/>
            <a:chOff x="-3905250" y="4294188"/>
            <a:chExt cx="13011075" cy="1892400"/>
          </a:xfrm>
        </p:grpSpPr>
        <p:sp>
          <p:nvSpPr>
            <p:cNvPr id="108" name="Shape 108"/>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09" name="Shape 109"/>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10" name="Shape 110"/>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11" name="Shape 111"/>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12" name="Shape 112"/>
            <p:cNvSpPr/>
            <p:nvPr/>
          </p:nvSpPr>
          <p:spPr>
            <a:xfrm>
              <a:off x="-3905250" y="4294188"/>
              <a:ext cx="130110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113" name="Shape 113"/>
          <p:cNvSpPr txBox="1">
            <a:spLocks noGrp="1"/>
          </p:cNvSpPr>
          <p:nvPr>
            <p:ph type="title"/>
          </p:nvPr>
        </p:nvSpPr>
        <p:spPr>
          <a:xfrm>
            <a:off x="4874155" y="338667"/>
            <a:ext cx="3812700" cy="2430000"/>
          </a:xfrm>
          <a:prstGeom prst="rect">
            <a:avLst/>
          </a:prstGeom>
          <a:noFill/>
          <a:ln>
            <a:noFill/>
          </a:ln>
        </p:spPr>
        <p:txBody>
          <a:bodyPr wrap="square" lIns="91425" tIns="91425" rIns="91425" bIns="91425" anchor="b" anchorCtr="0"/>
          <a:lstStyle>
            <a:lvl1pPr marL="0" marR="0" lvl="0" indent="0" algn="l" rtl="0">
              <a:spcBef>
                <a:spcPts val="0"/>
              </a:spcBef>
              <a:buClr>
                <a:srgbClr val="FFFFFF"/>
              </a:buClr>
              <a:buFont typeface="Galdeano"/>
              <a:buNone/>
              <a:defRPr sz="28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r>
              <a:rPr lang="en-US" smtClean="0"/>
              <a:t>Click to edit Master title style</a:t>
            </a:r>
            <a:endParaRPr dirty="0"/>
          </a:p>
        </p:txBody>
      </p:sp>
      <p:sp>
        <p:nvSpPr>
          <p:cNvPr id="114" name="Shape 114"/>
          <p:cNvSpPr txBox="1">
            <a:spLocks noGrp="1"/>
          </p:cNvSpPr>
          <p:nvPr>
            <p:ph type="body" idx="1"/>
          </p:nvPr>
        </p:nvSpPr>
        <p:spPr>
          <a:xfrm>
            <a:off x="4868333" y="2785533"/>
            <a:ext cx="3818400" cy="2421600"/>
          </a:xfrm>
          <a:prstGeom prst="rect">
            <a:avLst/>
          </a:prstGeom>
          <a:noFill/>
          <a:ln>
            <a:noFill/>
          </a:ln>
        </p:spPr>
        <p:txBody>
          <a:bodyPr wrap="square" lIns="91425" tIns="91425" rIns="91425" bIns="91425" anchor="t" anchorCtr="0"/>
          <a:lstStyle>
            <a:lvl1pPr marL="0" marR="0" lvl="0" indent="0" algn="l" rtl="0">
              <a:spcBef>
                <a:spcPts val="360"/>
              </a:spcBef>
              <a:buClr>
                <a:schemeClr val="accent1"/>
              </a:buClr>
              <a:buFont typeface="Noto Sans Symbols"/>
              <a:buNone/>
              <a:defRPr sz="18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240"/>
              </a:spcBef>
              <a:buClr>
                <a:schemeClr val="accent1"/>
              </a:buClr>
              <a:buFont typeface="Noto Sans Symbols"/>
              <a:buNone/>
              <a:defRPr sz="1200" b="0" i="0" u="none" strike="noStrike" cap="none">
                <a:solidFill>
                  <a:schemeClr val="dk2"/>
                </a:solidFill>
                <a:latin typeface="Galdeano"/>
                <a:ea typeface="Galdeano"/>
                <a:cs typeface="Galdeano"/>
                <a:sym typeface="Galdeano"/>
              </a:defRPr>
            </a:lvl2pPr>
            <a:lvl3pPr marL="914400" marR="0" lvl="2" indent="0" algn="l" rtl="0">
              <a:spcBef>
                <a:spcPts val="200"/>
              </a:spcBef>
              <a:buClr>
                <a:schemeClr val="accent1"/>
              </a:buClr>
              <a:buFont typeface="Noto Sans Symbols"/>
              <a:buNone/>
              <a:defRPr sz="1000" b="0" i="0" u="none" strike="noStrike" cap="none">
                <a:solidFill>
                  <a:schemeClr val="dk2"/>
                </a:solidFill>
                <a:latin typeface="Galdeano"/>
                <a:ea typeface="Galdeano"/>
                <a:cs typeface="Galdeano"/>
                <a:sym typeface="Galdeano"/>
              </a:defRPr>
            </a:lvl3pPr>
            <a:lvl4pPr marL="1371600" marR="0" lvl="3" indent="0" algn="l" rtl="0">
              <a:spcBef>
                <a:spcPts val="180"/>
              </a:spcBef>
              <a:buClr>
                <a:schemeClr val="accent1"/>
              </a:buClr>
              <a:buFont typeface="Noto Sans Symbols"/>
              <a:buNone/>
              <a:defRPr sz="900" b="0" i="0" u="none" strike="noStrike" cap="none">
                <a:solidFill>
                  <a:schemeClr val="dk2"/>
                </a:solidFill>
                <a:latin typeface="Galdeano"/>
                <a:ea typeface="Galdeano"/>
                <a:cs typeface="Galdeano"/>
                <a:sym typeface="Galdeano"/>
              </a:defRPr>
            </a:lvl4pPr>
            <a:lvl5pPr marL="1828800" marR="0" lvl="4" indent="0" algn="l" rtl="0">
              <a:spcBef>
                <a:spcPts val="180"/>
              </a:spcBef>
              <a:buClr>
                <a:schemeClr val="accent1"/>
              </a:buClr>
              <a:buFont typeface="Noto Sans Symbols"/>
              <a:buNone/>
              <a:defRPr sz="900" b="0"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9pPr>
          </a:lstStyle>
          <a:p>
            <a:pPr lvl="0"/>
            <a:r>
              <a:rPr lang="en-US" smtClean="0"/>
              <a:t>Click to edit Master text styles</a:t>
            </a:r>
          </a:p>
        </p:txBody>
      </p:sp>
      <p:sp>
        <p:nvSpPr>
          <p:cNvPr id="115" name="Shape 115"/>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pPr>
              <a:defRPr/>
            </a:pPr>
            <a:endParaRPr lang="en-US">
              <a:solidFill>
                <a:srgbClr val="04617B"/>
              </a:solidFill>
            </a:endParaRPr>
          </a:p>
        </p:txBody>
      </p:sp>
      <p:sp>
        <p:nvSpPr>
          <p:cNvPr id="116" name="Shape 116"/>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pPr>
              <a:defRPr/>
            </a:pPr>
            <a:endParaRPr lang="en-US">
              <a:solidFill>
                <a:srgbClr val="04617B"/>
              </a:solidFill>
            </a:endParaRPr>
          </a:p>
        </p:txBody>
      </p:sp>
      <p:sp>
        <p:nvSpPr>
          <p:cNvPr id="117" name="Shape 117"/>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
        <p:nvSpPr>
          <p:cNvPr id="118" name="Shape 118"/>
          <p:cNvSpPr>
            <a:spLocks noGrp="1"/>
          </p:cNvSpPr>
          <p:nvPr>
            <p:ph type="pic" idx="2"/>
          </p:nvPr>
        </p:nvSpPr>
        <p:spPr>
          <a:xfrm>
            <a:off x="838200" y="1371601"/>
            <a:ext cx="3566100" cy="2925900"/>
          </a:xfrm>
          <a:prstGeom prst="roundRect">
            <a:avLst>
              <a:gd name="adj" fmla="val 3924"/>
            </a:avLst>
          </a:prstGeom>
          <a:solidFill>
            <a:schemeClr val="accent1"/>
          </a:solidFill>
          <a:ln>
            <a:noFill/>
          </a:ln>
          <a:effectLst>
            <a:reflection stA="30000" endPos="30000" dist="5000" dir="5400000" sy="-100000" algn="bl" rotWithShape="0"/>
          </a:effectLst>
        </p:spPr>
        <p:txBody>
          <a:bodyPr wrap="square" lIns="91425" tIns="91425" rIns="91425" bIns="91425" anchor="t" anchorCtr="0"/>
          <a:lstStyle>
            <a:lvl1pPr marL="0" marR="0" lvl="0" indent="0" algn="ctr" rtl="0">
              <a:spcBef>
                <a:spcPts val="640"/>
              </a:spcBef>
              <a:buClr>
                <a:schemeClr val="accent1"/>
              </a:buClr>
              <a:buFont typeface="Noto Sans Symbols"/>
              <a:buNone/>
              <a:defRPr sz="32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560"/>
              </a:spcBef>
              <a:buClr>
                <a:schemeClr val="accent1"/>
              </a:buClr>
              <a:buFont typeface="Noto Sans Symbols"/>
              <a:buNone/>
              <a:defRPr sz="2800" b="0" i="0" u="none" strike="noStrike" cap="none">
                <a:solidFill>
                  <a:schemeClr val="dk2"/>
                </a:solidFill>
                <a:latin typeface="Galdeano"/>
                <a:ea typeface="Galdeano"/>
                <a:cs typeface="Galdeano"/>
                <a:sym typeface="Galdeano"/>
              </a:defRPr>
            </a:lvl2pPr>
            <a:lvl3pPr marL="914400" marR="0" lvl="2" indent="0" algn="l" rtl="0">
              <a:spcBef>
                <a:spcPts val="480"/>
              </a:spcBef>
              <a:buClr>
                <a:schemeClr val="accent1"/>
              </a:buClr>
              <a:buFont typeface="Noto Sans Symbols"/>
              <a:buNone/>
              <a:defRPr sz="2400" b="0" i="0" u="none" strike="noStrike" cap="none">
                <a:solidFill>
                  <a:schemeClr val="dk2"/>
                </a:solidFill>
                <a:latin typeface="Galdeano"/>
                <a:ea typeface="Galdeano"/>
                <a:cs typeface="Galdeano"/>
                <a:sym typeface="Galdeano"/>
              </a:defRPr>
            </a:lvl3pPr>
            <a:lvl4pPr marL="1371600" marR="0" lvl="3" indent="0" algn="l" rtl="0">
              <a:spcBef>
                <a:spcPts val="400"/>
              </a:spcBef>
              <a:buClr>
                <a:schemeClr val="accent1"/>
              </a:buClr>
              <a:buFont typeface="Noto Sans Symbols"/>
              <a:buNone/>
              <a:defRPr sz="2000" b="0" i="0" u="none" strike="noStrike" cap="none">
                <a:solidFill>
                  <a:schemeClr val="dk2"/>
                </a:solidFill>
                <a:latin typeface="Galdeano"/>
                <a:ea typeface="Galdeano"/>
                <a:cs typeface="Galdeano"/>
                <a:sym typeface="Galdeano"/>
              </a:defRPr>
            </a:lvl4pPr>
            <a:lvl5pPr marL="1828800" marR="0" lvl="4" indent="0" algn="l" rtl="0">
              <a:spcBef>
                <a:spcPts val="400"/>
              </a:spcBef>
              <a:buClr>
                <a:schemeClr val="accent1"/>
              </a:buClr>
              <a:buFont typeface="Noto Sans Symbols"/>
              <a:buNone/>
              <a:defRPr sz="2000" b="0"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2000" b="0"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2000" b="0"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2000" b="0"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2000" b="0" i="0" u="none" strike="noStrike" cap="none">
                <a:solidFill>
                  <a:schemeClr val="dk2"/>
                </a:solidFill>
                <a:latin typeface="Galdeano"/>
                <a:ea typeface="Galdeano"/>
                <a:cs typeface="Galdeano"/>
                <a:sym typeface="Galdeano"/>
              </a:defRPr>
            </a:lvl9pPr>
          </a:lstStyle>
          <a:p>
            <a:r>
              <a:rPr lang="en-US" smtClean="0"/>
              <a:t>Click icon to add picture</a:t>
            </a:r>
            <a:endParaRPr dirty="0"/>
          </a:p>
        </p:txBody>
      </p:sp>
      <p:pic>
        <p:nvPicPr>
          <p:cNvPr id="119" name="Shape 119"/>
          <p:cNvPicPr preferRelativeResize="0"/>
          <p:nvPr/>
        </p:nvPicPr>
        <p:blipFill rotWithShape="1">
          <a:blip r:embed="rId2">
            <a:alphaModFix/>
          </a:blip>
          <a:srcRect/>
          <a:stretch/>
        </p:blipFill>
        <p:spPr>
          <a:xfrm>
            <a:off x="228600" y="5472299"/>
            <a:ext cx="2127000" cy="1213500"/>
          </a:xfrm>
          <a:prstGeom prst="rect">
            <a:avLst/>
          </a:prstGeom>
          <a:noFill/>
          <a:ln>
            <a:noFill/>
          </a:ln>
        </p:spPr>
      </p:pic>
      <p:sp>
        <p:nvSpPr>
          <p:cNvPr id="120" name="Shape 120"/>
          <p:cNvSpPr txBox="1"/>
          <p:nvPr/>
        </p:nvSpPr>
        <p:spPr>
          <a:xfrm>
            <a:off x="2253100" y="5696100"/>
            <a:ext cx="2326200" cy="919200"/>
          </a:xfrm>
          <a:prstGeom prst="rect">
            <a:avLst/>
          </a:prstGeom>
          <a:noFill/>
          <a:ln>
            <a:noFill/>
          </a:ln>
        </p:spPr>
        <p:txBody>
          <a:bodyPr wrap="square" lIns="91425" tIns="91425" rIns="91425" bIns="91425" anchor="ctr" anchorCtr="0">
            <a:noAutofit/>
          </a:bodyPr>
          <a:lstStyle/>
          <a:p>
            <a:r>
              <a:rPr lang="de-CH" b="1"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35086279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r>
              <a:rPr lang="en-US" smtClean="0"/>
              <a:t>Click to edit Master title style</a:t>
            </a:r>
            <a:endParaRPr dirty="0"/>
          </a:p>
        </p:txBody>
      </p:sp>
      <p:sp>
        <p:nvSpPr>
          <p:cNvPr id="123" name="Shape 123"/>
          <p:cNvSpPr txBox="1">
            <a:spLocks noGrp="1"/>
          </p:cNvSpPr>
          <p:nvPr>
            <p:ph type="body" idx="1"/>
          </p:nvPr>
        </p:nvSpPr>
        <p:spPr>
          <a:xfrm rot="5400000">
            <a:off x="2850851" y="696817"/>
            <a:ext cx="3450900" cy="7408200"/>
          </a:xfrm>
          <a:prstGeom prst="rect">
            <a:avLst/>
          </a:prstGeom>
          <a:noFill/>
          <a:ln>
            <a:noFill/>
          </a:ln>
        </p:spPr>
        <p:txBody>
          <a:bodyPr wrap="square" lIns="91425" tIns="91425" rIns="91425" bIns="91425" anchor="ctr"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pPr lvl="0"/>
            <a:r>
              <a:rPr lang="en-US" smtClean="0"/>
              <a:t>Click to edit Master text styles</a:t>
            </a:r>
          </a:p>
        </p:txBody>
      </p:sp>
      <p:sp>
        <p:nvSpPr>
          <p:cNvPr id="124" name="Shape 124"/>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pPr>
              <a:defRPr/>
            </a:pPr>
            <a:endParaRPr lang="en-US">
              <a:solidFill>
                <a:srgbClr val="04617B"/>
              </a:solidFill>
            </a:endParaRPr>
          </a:p>
        </p:txBody>
      </p:sp>
      <p:sp>
        <p:nvSpPr>
          <p:cNvPr id="125" name="Shape 125"/>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pPr>
              <a:defRPr/>
            </a:pPr>
            <a:endParaRPr lang="en-US">
              <a:solidFill>
                <a:srgbClr val="04617B"/>
              </a:solidFill>
            </a:endParaRPr>
          </a:p>
        </p:txBody>
      </p:sp>
      <p:sp>
        <p:nvSpPr>
          <p:cNvPr id="126" name="Shape 126"/>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Tree>
    <p:extLst>
      <p:ext uri="{BB962C8B-B14F-4D97-AF65-F5344CB8AC3E}">
        <p14:creationId xmlns:p14="http://schemas.microsoft.com/office/powerpoint/2010/main" val="362954434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7"/>
        <p:cNvGrpSpPr/>
        <p:nvPr/>
      </p:nvGrpSpPr>
      <p:grpSpPr>
        <a:xfrm>
          <a:off x="0" y="0"/>
          <a:ext cx="0" cy="0"/>
          <a:chOff x="0" y="0"/>
          <a:chExt cx="0" cy="0"/>
        </a:xfrm>
      </p:grpSpPr>
      <p:sp>
        <p:nvSpPr>
          <p:cNvPr id="128" name="Shape 128"/>
          <p:cNvSpPr/>
          <p:nvPr/>
        </p:nvSpPr>
        <p:spPr>
          <a:xfrm>
            <a:off x="228600" y="228601"/>
            <a:ext cx="8695800" cy="1426500"/>
          </a:xfrm>
          <a:prstGeom prst="roundRect">
            <a:avLst>
              <a:gd name="adj" fmla="val 7136"/>
            </a:avLst>
          </a:prstGeom>
          <a:gradFill>
            <a:gsLst>
              <a:gs pos="0">
                <a:srgbClr val="0B5394"/>
              </a:gs>
              <a:gs pos="90000">
                <a:srgbClr val="56A9F3"/>
              </a:gs>
              <a:gs pos="100000">
                <a:srgbClr val="56A9F3"/>
              </a:gs>
            </a:gsLst>
            <a:lin ang="5400000" scaled="0"/>
          </a:gradFill>
          <a:ln>
            <a:noFill/>
          </a:ln>
        </p:spPr>
        <p:txBody>
          <a:bodyPr wrap="square" lIns="91425" tIns="45700" rIns="91425" bIns="45700" anchor="ctr" anchorCtr="0">
            <a:noAutofit/>
          </a:bodyPr>
          <a:lstStyle/>
          <a:p>
            <a:pPr algn="ctr"/>
            <a:endParaRPr dirty="0">
              <a:solidFill>
                <a:srgbClr val="FFFFFF"/>
              </a:solidFill>
              <a:latin typeface="Calibri" panose="020F0502020204030204" pitchFamily="34" charset="0"/>
              <a:ea typeface="Galdeano"/>
              <a:cs typeface="Calibri" panose="020F0502020204030204" pitchFamily="34" charset="0"/>
              <a:sym typeface="Galdeano"/>
            </a:endParaRPr>
          </a:p>
        </p:txBody>
      </p:sp>
      <p:sp>
        <p:nvSpPr>
          <p:cNvPr id="129" name="Shape 129"/>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pPr>
              <a:defRPr/>
            </a:pPr>
            <a:endParaRPr lang="en-US">
              <a:solidFill>
                <a:srgbClr val="04617B"/>
              </a:solidFill>
            </a:endParaRPr>
          </a:p>
        </p:txBody>
      </p:sp>
      <p:sp>
        <p:nvSpPr>
          <p:cNvPr id="130" name="Shape 130"/>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pPr>
              <a:defRPr/>
            </a:pPr>
            <a:endParaRPr lang="en-US">
              <a:solidFill>
                <a:srgbClr val="04617B"/>
              </a:solidFill>
            </a:endParaRPr>
          </a:p>
        </p:txBody>
      </p:sp>
      <p:sp>
        <p:nvSpPr>
          <p:cNvPr id="131" name="Shape 131"/>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grpSp>
        <p:nvGrpSpPr>
          <p:cNvPr id="132" name="Shape 132"/>
          <p:cNvGrpSpPr/>
          <p:nvPr/>
        </p:nvGrpSpPr>
        <p:grpSpPr>
          <a:xfrm>
            <a:off x="211485" y="714261"/>
            <a:ext cx="8723926" cy="1331683"/>
            <a:chOff x="-3905250" y="4294188"/>
            <a:chExt cx="13011075" cy="1892400"/>
          </a:xfrm>
        </p:grpSpPr>
        <p:sp>
          <p:nvSpPr>
            <p:cNvPr id="133" name="Shape 133"/>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34" name="Shape 134"/>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35" name="Shape 135"/>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36" name="Shape 136"/>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37" name="Shape 137"/>
            <p:cNvSpPr/>
            <p:nvPr/>
          </p:nvSpPr>
          <p:spPr>
            <a:xfrm>
              <a:off x="-3905250" y="4294188"/>
              <a:ext cx="130110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138" name="Shape 138"/>
          <p:cNvSpPr txBox="1">
            <a:spLocks noGrp="1"/>
          </p:cNvSpPr>
          <p:nvPr>
            <p:ph type="title"/>
          </p:nvPr>
        </p:nvSpPr>
        <p:spPr>
          <a:xfrm rot="5400000">
            <a:off x="5414551" y="2662651"/>
            <a:ext cx="4487100" cy="2057400"/>
          </a:xfrm>
          <a:prstGeom prst="rect">
            <a:avLst/>
          </a:prstGeom>
          <a:noFill/>
          <a:ln>
            <a:noFill/>
          </a:ln>
        </p:spPr>
        <p:txBody>
          <a:bodyPr wrap="square" lIns="91425" tIns="91425" rIns="91425" bIns="91425" anchor="ctr" anchorCtr="0"/>
          <a:lstStyle>
            <a:lvl1pPr marL="0" marR="0" lvl="0" indent="0" algn="l" rtl="0">
              <a:spcBef>
                <a:spcPts val="0"/>
              </a:spcBef>
              <a:buClr>
                <a:schemeClr val="dk2"/>
              </a:buClr>
              <a:buFont typeface="Galdeano"/>
              <a:buNone/>
              <a:defRPr sz="4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r>
              <a:rPr lang="en-US" smtClean="0"/>
              <a:t>Click to edit Master title style</a:t>
            </a:r>
            <a:endParaRPr dirty="0"/>
          </a:p>
        </p:txBody>
      </p:sp>
      <p:sp>
        <p:nvSpPr>
          <p:cNvPr id="139" name="Shape 139"/>
          <p:cNvSpPr txBox="1">
            <a:spLocks noGrp="1"/>
          </p:cNvSpPr>
          <p:nvPr>
            <p:ph type="body" idx="1"/>
          </p:nvPr>
        </p:nvSpPr>
        <p:spPr>
          <a:xfrm rot="5400000">
            <a:off x="1223551" y="681449"/>
            <a:ext cx="4487100" cy="60198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pPr lvl="0"/>
            <a:r>
              <a:rPr lang="en-US" smtClean="0"/>
              <a:t>Click to edit Master text styles</a:t>
            </a:r>
          </a:p>
        </p:txBody>
      </p:sp>
      <p:pic>
        <p:nvPicPr>
          <p:cNvPr id="140" name="Shape 140"/>
          <p:cNvPicPr preferRelativeResize="0"/>
          <p:nvPr/>
        </p:nvPicPr>
        <p:blipFill rotWithShape="1">
          <a:blip r:embed="rId2">
            <a:alphaModFix/>
          </a:blip>
          <a:srcRect/>
          <a:stretch/>
        </p:blipFill>
        <p:spPr>
          <a:xfrm>
            <a:off x="228600" y="5472299"/>
            <a:ext cx="2127000" cy="1213500"/>
          </a:xfrm>
          <a:prstGeom prst="rect">
            <a:avLst/>
          </a:prstGeom>
          <a:noFill/>
          <a:ln>
            <a:noFill/>
          </a:ln>
        </p:spPr>
      </p:pic>
      <p:sp>
        <p:nvSpPr>
          <p:cNvPr id="141" name="Shape 141"/>
          <p:cNvSpPr txBox="1"/>
          <p:nvPr/>
        </p:nvSpPr>
        <p:spPr>
          <a:xfrm>
            <a:off x="2253100" y="5696100"/>
            <a:ext cx="2326200" cy="919200"/>
          </a:xfrm>
          <a:prstGeom prst="rect">
            <a:avLst/>
          </a:prstGeom>
          <a:noFill/>
          <a:ln>
            <a:noFill/>
          </a:ln>
        </p:spPr>
        <p:txBody>
          <a:bodyPr wrap="square" lIns="91425" tIns="91425" rIns="91425" bIns="91425" anchor="ctr" anchorCtr="0">
            <a:noAutofit/>
          </a:bodyPr>
          <a:lstStyle/>
          <a:p>
            <a:r>
              <a:rPr lang="de-CH" b="1"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235162343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Tree>
    <p:extLst>
      <p:ext uri="{BB962C8B-B14F-4D97-AF65-F5344CB8AC3E}">
        <p14:creationId xmlns:p14="http://schemas.microsoft.com/office/powerpoint/2010/main" val="1576389075"/>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Tree>
    <p:extLst>
      <p:ext uri="{BB962C8B-B14F-4D97-AF65-F5344CB8AC3E}">
        <p14:creationId xmlns:p14="http://schemas.microsoft.com/office/powerpoint/2010/main" val="296490554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Tree>
    <p:extLst>
      <p:ext uri="{BB962C8B-B14F-4D97-AF65-F5344CB8AC3E}">
        <p14:creationId xmlns:p14="http://schemas.microsoft.com/office/powerpoint/2010/main" val="3681047444"/>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Tree>
    <p:extLst>
      <p:ext uri="{BB962C8B-B14F-4D97-AF65-F5344CB8AC3E}">
        <p14:creationId xmlns:p14="http://schemas.microsoft.com/office/powerpoint/2010/main" val="603829764"/>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Tree>
    <p:extLst>
      <p:ext uri="{BB962C8B-B14F-4D97-AF65-F5344CB8AC3E}">
        <p14:creationId xmlns:p14="http://schemas.microsoft.com/office/powerpoint/2010/main" val="2406820138"/>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Tree>
    <p:extLst>
      <p:ext uri="{BB962C8B-B14F-4D97-AF65-F5344CB8AC3E}">
        <p14:creationId xmlns:p14="http://schemas.microsoft.com/office/powerpoint/2010/main" val="385358745"/>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Tree>
    <p:extLst>
      <p:ext uri="{BB962C8B-B14F-4D97-AF65-F5344CB8AC3E}">
        <p14:creationId xmlns:p14="http://schemas.microsoft.com/office/powerpoint/2010/main" val="4117423297"/>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8" name="Date Placeholder 1"/>
          <p:cNvSpPr>
            <a:spLocks noGrp="1"/>
          </p:cNvSpPr>
          <p:nvPr>
            <p:ph type="dt" sz="half" idx="10"/>
          </p:nvPr>
        </p:nvSpPr>
        <p:spPr/>
        <p:txBody>
          <a:bodyPr/>
          <a:lstStyle>
            <a:lvl1pPr>
              <a:defRPr/>
            </a:lvl1pPr>
          </a:lstStyle>
          <a:p>
            <a:pPr>
              <a:defRPr/>
            </a:pPr>
            <a:endParaRPr lang="en-US">
              <a:solidFill>
                <a:srgbClr val="04617B"/>
              </a:solidFill>
            </a:endParaRPr>
          </a:p>
        </p:txBody>
      </p:sp>
      <p:sp>
        <p:nvSpPr>
          <p:cNvPr id="9" name="Footer Placeholder 2"/>
          <p:cNvSpPr>
            <a:spLocks noGrp="1"/>
          </p:cNvSpPr>
          <p:nvPr>
            <p:ph type="ftr" sz="quarter" idx="11"/>
          </p:nvPr>
        </p:nvSpPr>
        <p:spPr/>
        <p:txBody>
          <a:bodyPr/>
          <a:lstStyle>
            <a:lvl1pPr>
              <a:defRPr/>
            </a:lvl1pPr>
          </a:lstStyle>
          <a:p>
            <a:pPr>
              <a:defRPr/>
            </a:pPr>
            <a:endParaRPr lang="en-US">
              <a:solidFill>
                <a:srgbClr val="04617B"/>
              </a:solidFill>
            </a:endParaRPr>
          </a:p>
        </p:txBody>
      </p:sp>
      <p:sp>
        <p:nvSpPr>
          <p:cNvPr id="10" name="Slide Number Placeholder 3"/>
          <p:cNvSpPr>
            <a:spLocks noGrp="1"/>
          </p:cNvSpPr>
          <p:nvPr>
            <p:ph type="sldNum" sz="quarter" idx="12"/>
          </p:nvPr>
        </p:nvSpPr>
        <p:spPr>
          <a:xfrm>
            <a:off x="4267200" y="6324600"/>
            <a:ext cx="609600" cy="441325"/>
          </a:xfrm>
          <a:prstGeom prst="rect">
            <a:avLst/>
          </a:prstGeom>
        </p:spPr>
        <p:txBody>
          <a:bodyPr/>
          <a:lstStyle>
            <a:lvl1pPr eaLnBrk="0" fontAlgn="auto" hangingPunct="0">
              <a:spcBef>
                <a:spcPts val="0"/>
              </a:spcBef>
              <a:spcAft>
                <a:spcPts val="0"/>
              </a:spcAft>
              <a:defRPr smtClean="0">
                <a:solidFill>
                  <a:srgbClr val="FFFFFF"/>
                </a:solidFill>
                <a:latin typeface="Arial" charset="0"/>
                <a:cs typeface="+mn-cs"/>
              </a:defRPr>
            </a:lvl1pPr>
          </a:lstStyle>
          <a:p>
            <a:pPr>
              <a:defRPr/>
            </a:pPr>
            <a:fld id="{6931AEE3-2D3D-43A5-A66A-345821D68411}" type="slidenum">
              <a:rPr lang="en-US"/>
              <a:pPr>
                <a:defRPr/>
              </a:pPr>
              <a:t>‹#›</a:t>
            </a:fld>
            <a:endParaRPr lang="en-US"/>
          </a:p>
        </p:txBody>
      </p:sp>
    </p:spTree>
    <p:extLst>
      <p:ext uri="{BB962C8B-B14F-4D97-AF65-F5344CB8AC3E}">
        <p14:creationId xmlns:p14="http://schemas.microsoft.com/office/powerpoint/2010/main" val="1690436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275617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6"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7" name="Rectangle 2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8" name="Rectangle 2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9" name="Rectangle 26"/>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fontAlgn="auto" hangingPunct="0">
              <a:spcBef>
                <a:spcPts val="0"/>
              </a:spcBef>
              <a:spcAft>
                <a:spcPts val="0"/>
              </a:spcAft>
              <a:defRPr/>
            </a:pPr>
            <a:endParaRPr lang="en-US" dirty="0">
              <a:latin typeface="+mn-lt"/>
              <a:cs typeface="+mn-cs"/>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fontAlgn="auto" hangingPunct="0">
              <a:spcBef>
                <a:spcPts val="0"/>
              </a:spcBef>
              <a:spcAft>
                <a:spcPts val="0"/>
              </a:spcAft>
              <a:defRPr/>
            </a:pPr>
            <a:endParaRPr lang="en-US" dirty="0">
              <a:latin typeface="+mn-lt"/>
              <a:cs typeface="+mn-cs"/>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0" fontAlgn="auto" hangingPunct="0">
              <a:spcBef>
                <a:spcPts val="0"/>
              </a:spcBef>
              <a:spcAft>
                <a:spcPts val="0"/>
              </a:spcAft>
              <a:defRPr/>
            </a:pPr>
            <a:endParaRPr lang="en-US" dirty="0">
              <a:latin typeface="+mn-lt"/>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216964346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71342050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9" name="Rectangle 2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10"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11" name="Rectangle 2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fontAlgn="auto" hangingPunct="0">
              <a:spcBef>
                <a:spcPts val="0"/>
              </a:spcBef>
              <a:spcAft>
                <a:spcPts val="0"/>
              </a:spcAft>
              <a:defRPr/>
            </a:pPr>
            <a:endParaRPr lang="en-US" dirty="0">
              <a:latin typeface="+mn-lt"/>
              <a:cs typeface="+mn-cs"/>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0" fontAlgn="auto" hangingPunct="0">
              <a:spcBef>
                <a:spcPts val="0"/>
              </a:spcBef>
              <a:spcAft>
                <a:spcPts val="0"/>
              </a:spcAft>
              <a:defRPr/>
            </a:pPr>
            <a:endParaRPr lang="en-US" dirty="0">
              <a:latin typeface="+mn-lt"/>
              <a:cs typeface="+mn-cs"/>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fontAlgn="auto" hangingPunct="0">
              <a:spcBef>
                <a:spcPts val="0"/>
              </a:spcBef>
              <a:spcAft>
                <a:spcPts val="0"/>
              </a:spcAft>
              <a:defRPr/>
            </a:pPr>
            <a:endParaRPr lang="en-US" dirty="0">
              <a:latin typeface="+mn-lt"/>
              <a:cs typeface="+mn-cs"/>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Tree>
    <p:extLst>
      <p:ext uri="{BB962C8B-B14F-4D97-AF65-F5344CB8AC3E}">
        <p14:creationId xmlns:p14="http://schemas.microsoft.com/office/powerpoint/2010/main" val="90983621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10392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C729DF67-AA85-42B8-8D1A-0D9CBDA51A60}" type="datetimeFigureOut">
              <a:rPr lang="en-US" smtClean="0"/>
              <a:pPr/>
              <a:t>10/23/2018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8C90AE-0514-4F88-8D78-B50A1ACFA7AA}" type="slidenum">
              <a:rPr lang="en-US" smtClean="0"/>
              <a:pPr/>
              <a:t>‹#›</a:t>
            </a:fld>
            <a:endParaRPr lang="en-US"/>
          </a:p>
        </p:txBody>
      </p:sp>
    </p:spTree>
    <p:extLst>
      <p:ext uri="{BB962C8B-B14F-4D97-AF65-F5344CB8AC3E}">
        <p14:creationId xmlns:p14="http://schemas.microsoft.com/office/powerpoint/2010/main" val="1045985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4"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5"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fontAlgn="auto" hangingPunct="0">
              <a:spcBef>
                <a:spcPts val="0"/>
              </a:spcBef>
              <a:spcAft>
                <a:spcPts val="0"/>
              </a:spcAft>
              <a:defRPr/>
            </a:pPr>
            <a:endParaRPr lang="en-US" dirty="0">
              <a:latin typeface="+mn-lt"/>
              <a:cs typeface="+mn-cs"/>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fontAlgn="auto" hangingPunct="0">
              <a:spcBef>
                <a:spcPts val="0"/>
              </a:spcBef>
              <a:spcAft>
                <a:spcPts val="0"/>
              </a:spcAft>
              <a:defRPr/>
            </a:pPr>
            <a:endParaRPr lang="en-US" dirty="0">
              <a:latin typeface="+mn-lt"/>
              <a:cs typeface="+mn-cs"/>
            </a:endParaRPr>
          </a:p>
        </p:txBody>
      </p:sp>
      <p:sp>
        <p:nvSpPr>
          <p:cNvPr id="8" name="Date Placeholder 1"/>
          <p:cNvSpPr>
            <a:spLocks noGrp="1"/>
          </p:cNvSpPr>
          <p:nvPr>
            <p:ph type="dt" sz="half" idx="10"/>
          </p:nvPr>
        </p:nvSpPr>
        <p:spPr/>
        <p:txBody>
          <a:bodyPr/>
          <a:lstStyle>
            <a:lvl1pPr>
              <a:defRPr/>
            </a:lvl1pPr>
          </a:lstStyle>
          <a:p>
            <a:pPr>
              <a:defRPr/>
            </a:pPr>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a:prstGeom prst="rect">
            <a:avLst/>
          </a:prstGeom>
        </p:spPr>
        <p:txBody>
          <a:bodyPr/>
          <a:lstStyle>
            <a:lvl1pPr eaLnBrk="0" fontAlgn="auto" hangingPunct="0">
              <a:spcBef>
                <a:spcPts val="0"/>
              </a:spcBef>
              <a:spcAft>
                <a:spcPts val="0"/>
              </a:spcAft>
              <a:defRPr smtClean="0">
                <a:solidFill>
                  <a:srgbClr val="FFFFFF"/>
                </a:solidFill>
                <a:latin typeface="Arial" charset="0"/>
                <a:cs typeface="+mn-cs"/>
              </a:defRPr>
            </a:lvl1pPr>
          </a:lstStyle>
          <a:p>
            <a:pPr>
              <a:defRPr/>
            </a:pPr>
            <a:fld id="{6931AEE3-2D3D-43A5-A66A-345821D68411}" type="slidenum">
              <a:rPr lang="en-US"/>
              <a:pPr>
                <a:defRPr/>
              </a:pPr>
              <a:t>‹#›</a:t>
            </a:fld>
            <a:endParaRPr lang="en-US"/>
          </a:p>
        </p:txBody>
      </p:sp>
    </p:spTree>
    <p:extLst>
      <p:ext uri="{BB962C8B-B14F-4D97-AF65-F5344CB8AC3E}">
        <p14:creationId xmlns:p14="http://schemas.microsoft.com/office/powerpoint/2010/main" val="612909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fontAlgn="auto" hangingPunct="0">
              <a:spcBef>
                <a:spcPts val="0"/>
              </a:spcBef>
              <a:spcAft>
                <a:spcPts val="0"/>
              </a:spcAft>
              <a:defRPr/>
            </a:pPr>
            <a:endParaRPr lang="en-US" dirty="0">
              <a:latin typeface="+mn-lt"/>
              <a:cs typeface="+mn-cs"/>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7"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8" name="Rectangle 24"/>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9"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fontAlgn="auto" hangingPunct="0">
              <a:spcBef>
                <a:spcPts val="0"/>
              </a:spcBef>
              <a:spcAft>
                <a:spcPts val="0"/>
              </a:spcAft>
              <a:defRPr/>
            </a:pPr>
            <a:endParaRPr lang="en-US" dirty="0">
              <a:latin typeface="+mn-lt"/>
              <a:cs typeface="+mn-cs"/>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0" fontAlgn="auto" hangingPunct="0">
              <a:spcBef>
                <a:spcPts val="0"/>
              </a:spcBef>
              <a:spcAft>
                <a:spcPts val="0"/>
              </a:spcAft>
              <a:defRPr/>
            </a:pPr>
            <a:endParaRPr lang="en-US" dirty="0">
              <a:latin typeface="+mn-lt"/>
              <a:cs typeface="+mn-cs"/>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fontAlgn="auto" hangingPunct="0">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Date Placeholder 4"/>
          <p:cNvSpPr>
            <a:spLocks noGrp="1"/>
          </p:cNvSpPr>
          <p:nvPr>
            <p:ph type="dt" sz="half" idx="10"/>
          </p:nvPr>
        </p:nvSpPr>
        <p:spPr/>
        <p:txBody>
          <a:bodyPr/>
          <a:lstStyle>
            <a:lvl1pPr>
              <a:defRPr/>
            </a:lvl1pPr>
          </a:lstStyle>
          <a:p>
            <a:pPr>
              <a:defRPr/>
            </a:pPr>
            <a:endParaRPr lang="en-US"/>
          </a:p>
        </p:txBody>
      </p:sp>
      <p:sp>
        <p:nvSpPr>
          <p:cNvPr id="17" name="Footer Placeholder 5"/>
          <p:cNvSpPr>
            <a:spLocks noGrp="1"/>
          </p:cNvSpPr>
          <p:nvPr>
            <p:ph type="ftr" sz="quarter" idx="11"/>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373954306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0" fontAlgn="auto" hangingPunct="0">
              <a:spcBef>
                <a:spcPts val="0"/>
              </a:spcBef>
              <a:spcAft>
                <a:spcPts val="0"/>
              </a:spcAft>
              <a:defRPr/>
            </a:pPr>
            <a:endParaRPr lang="en-US" dirty="0">
              <a:latin typeface="+mn-lt"/>
              <a:cs typeface="+mn-cs"/>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7"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8" name="Rectangle 24"/>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9"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fontAlgn="auto" hangingPunct="0">
              <a:spcBef>
                <a:spcPts val="0"/>
              </a:spcBef>
              <a:spcAft>
                <a:spcPts val="0"/>
              </a:spcAft>
              <a:defRPr/>
            </a:pPr>
            <a:endParaRPr lang="en-US" dirty="0">
              <a:latin typeface="+mn-lt"/>
              <a:cs typeface="+mn-cs"/>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fontAlgn="auto" hangingPunct="0">
              <a:spcBef>
                <a:spcPts val="0"/>
              </a:spcBef>
              <a:spcAft>
                <a:spcPts val="0"/>
              </a:spcAft>
              <a:defRPr/>
            </a:pPr>
            <a:endParaRPr lang="en-US" dirty="0">
              <a:latin typeface="+mn-lt"/>
              <a:cs typeface="+mn-cs"/>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fontAlgn="auto" hangingPunct="0">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Date Placeholder 4"/>
          <p:cNvSpPr>
            <a:spLocks noGrp="1"/>
          </p:cNvSpPr>
          <p:nvPr>
            <p:ph type="dt" sz="half" idx="10"/>
          </p:nvPr>
        </p:nvSpPr>
        <p:spPr>
          <a:xfrm>
            <a:off x="5788025" y="6405563"/>
            <a:ext cx="3044825" cy="365125"/>
          </a:xfrm>
        </p:spPr>
        <p:txBody>
          <a:bodyPr/>
          <a:lstStyle>
            <a:lvl1pPr>
              <a:defRPr/>
            </a:lvl1pPr>
          </a:lstStyle>
          <a:p>
            <a:pPr>
              <a:defRPr/>
            </a:pPr>
            <a:endParaRPr lang="en-US"/>
          </a:p>
        </p:txBody>
      </p:sp>
      <p:sp>
        <p:nvSpPr>
          <p:cNvPr id="17" name="Footer Placeholder 5"/>
          <p:cNvSpPr>
            <a:spLocks noGrp="1"/>
          </p:cNvSpPr>
          <p:nvPr>
            <p:ph type="ftr" sz="quarter" idx="11"/>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3452220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24202442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6" name="Rectangle 23"/>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7"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fontAlgn="auto" hangingPunct="0">
              <a:spcBef>
                <a:spcPts val="0"/>
              </a:spcBef>
              <a:spcAft>
                <a:spcPts val="0"/>
              </a:spcAft>
              <a:defRPr/>
            </a:pPr>
            <a:endParaRPr lang="en-US" dirty="0">
              <a:latin typeface="+mn-lt"/>
              <a:cs typeface="+mn-cs"/>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fontAlgn="auto" hangingPunct="0">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0" fontAlgn="auto" hangingPunct="0">
              <a:spcBef>
                <a:spcPts val="0"/>
              </a:spcBef>
              <a:spcAft>
                <a:spcPts val="0"/>
              </a:spcAft>
              <a:defRPr/>
            </a:pPr>
            <a:endParaRPr lang="en-US" dirty="0">
              <a:latin typeface="+mn-lt"/>
              <a:cs typeface="+mn-cs"/>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Date Placeholder 3"/>
          <p:cNvSpPr>
            <a:spLocks noGrp="1"/>
          </p:cNvSpPr>
          <p:nvPr>
            <p:ph type="dt" sz="half" idx="10"/>
          </p:nvPr>
        </p:nvSpPr>
        <p:spPr/>
        <p:txBody>
          <a:bodyPr/>
          <a:lstStyle>
            <a:lvl1pPr>
              <a:defRPr/>
            </a:lvl1pPr>
          </a:lstStyle>
          <a:p>
            <a:pPr>
              <a:defRPr/>
            </a:pPr>
            <a:endParaRPr lang="en-US"/>
          </a:p>
        </p:txBody>
      </p:sp>
      <p:sp>
        <p:nvSpPr>
          <p:cNvPr id="14"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26302571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a:t>Click to edit Master title style</a:t>
            </a:r>
          </a:p>
        </p:txBody>
      </p:sp>
      <p:sp>
        <p:nvSpPr>
          <p:cNvPr id="3" name="Content Placeholder 2"/>
          <p:cNvSpPr>
            <a:spLocks noGrp="1"/>
          </p:cNvSpPr>
          <p:nvPr>
            <p:ph sz="half" idx="1"/>
          </p:nvPr>
        </p:nvSpPr>
        <p:spPr>
          <a:xfrm>
            <a:off x="1524000" y="19050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05400" y="1905000"/>
            <a:ext cx="3429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05400" y="4038600"/>
            <a:ext cx="3429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1524000" y="6248400"/>
            <a:ext cx="1295400" cy="457200"/>
          </a:xfrm>
          <a:prstGeom prst="rect">
            <a:avLst/>
          </a:prstGeom>
        </p:spPr>
        <p:txBody>
          <a:bodyPr/>
          <a:lstStyle>
            <a:lvl1pPr fontAlgn="auto">
              <a:spcBef>
                <a:spcPts val="0"/>
              </a:spcBef>
              <a:spcAft>
                <a:spcPts val="0"/>
              </a:spcAft>
              <a:defRPr>
                <a:latin typeface="+mn-lt"/>
                <a:cs typeface="+mn-cs"/>
              </a:defRPr>
            </a:lvl1pPr>
          </a:lstStyle>
          <a:p>
            <a:pPr>
              <a:defRPr/>
            </a:pPr>
            <a:fld id="{3499CF6B-FE0D-4939-B4FC-F215CE0AE866}" type="slidenum">
              <a:rPr lang="en-US"/>
              <a:pPr>
                <a:defRPr/>
              </a:pPr>
              <a:t>‹#›</a:t>
            </a:fld>
            <a:endParaRPr lang="en-US"/>
          </a:p>
        </p:txBody>
      </p:sp>
    </p:spTree>
    <p:extLst>
      <p:ext uri="{BB962C8B-B14F-4D97-AF65-F5344CB8AC3E}">
        <p14:creationId xmlns:p14="http://schemas.microsoft.com/office/powerpoint/2010/main" val="2788374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blank rea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83481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FAEB431-3746-49F0-939A-DD1D1DB098B1}" type="datetimeFigureOut">
              <a:rPr lang="en-US"/>
              <a:pPr>
                <a:defRPr/>
              </a:pPr>
              <a:t>10/23/2018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42D1845-AE66-4321-A155-0FE39023F00B}" type="slidenum">
              <a:rPr lang="en-US"/>
              <a:pPr>
                <a:defRPr/>
              </a:pPr>
              <a:t>‹#›</a:t>
            </a:fld>
            <a:endParaRPr lang="en-US"/>
          </a:p>
        </p:txBody>
      </p:sp>
    </p:spTree>
    <p:extLst>
      <p:ext uri="{BB962C8B-B14F-4D97-AF65-F5344CB8AC3E}">
        <p14:creationId xmlns:p14="http://schemas.microsoft.com/office/powerpoint/2010/main" val="3189328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512A21C-4CE9-432D-B4D0-F9A58057FF99}" type="datetimeFigureOut">
              <a:rPr lang="en-US"/>
              <a:pPr>
                <a:defRPr/>
              </a:pPr>
              <a:t>10/23/2018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A4B38BD-117A-4A02-B315-123759FCB446}" type="slidenum">
              <a:rPr lang="en-US"/>
              <a:pPr>
                <a:defRPr/>
              </a:pPr>
              <a:t>‹#›</a:t>
            </a:fld>
            <a:endParaRPr lang="en-US"/>
          </a:p>
        </p:txBody>
      </p:sp>
    </p:spTree>
    <p:extLst>
      <p:ext uri="{BB962C8B-B14F-4D97-AF65-F5344CB8AC3E}">
        <p14:creationId xmlns:p14="http://schemas.microsoft.com/office/powerpoint/2010/main" val="17264425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BACBB2D-DB04-4BF7-B2B4-07F20E50CC3A}" type="datetimeFigureOut">
              <a:rPr lang="en-US"/>
              <a:pPr>
                <a:defRPr/>
              </a:pPr>
              <a:t>10/23/2018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3FDDF0E-EE3A-4173-8244-5E67C03F4352}" type="slidenum">
              <a:rPr lang="en-US"/>
              <a:pPr>
                <a:defRPr/>
              </a:pPr>
              <a:t>‹#›</a:t>
            </a:fld>
            <a:endParaRPr lang="en-US"/>
          </a:p>
        </p:txBody>
      </p:sp>
    </p:spTree>
    <p:extLst>
      <p:ext uri="{BB962C8B-B14F-4D97-AF65-F5344CB8AC3E}">
        <p14:creationId xmlns:p14="http://schemas.microsoft.com/office/powerpoint/2010/main" val="50808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C729DF67-AA85-42B8-8D1A-0D9CBDA51A60}" type="datetimeFigureOut">
              <a:rPr lang="en-US" smtClean="0"/>
              <a:pPr/>
              <a:t>10/23/2018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8C90AE-0514-4F88-8D78-B50A1ACFA7AA}" type="slidenum">
              <a:rPr lang="en-US" smtClean="0"/>
              <a:pPr/>
              <a:t>‹#›</a:t>
            </a:fld>
            <a:endParaRPr lang="en-US"/>
          </a:p>
        </p:txBody>
      </p:sp>
    </p:spTree>
    <p:extLst>
      <p:ext uri="{BB962C8B-B14F-4D97-AF65-F5344CB8AC3E}">
        <p14:creationId xmlns:p14="http://schemas.microsoft.com/office/powerpoint/2010/main" val="25378352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9F859B6-E0D3-4ADD-9969-6015823FB633}" type="datetimeFigureOut">
              <a:rPr lang="en-US"/>
              <a:pPr>
                <a:defRPr/>
              </a:pPr>
              <a:t>10/23/2018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6B4DA5-9AF1-461C-A6A8-C6B67F6D355B}" type="slidenum">
              <a:rPr lang="en-US"/>
              <a:pPr>
                <a:defRPr/>
              </a:pPr>
              <a:t>‹#›</a:t>
            </a:fld>
            <a:endParaRPr lang="en-US"/>
          </a:p>
        </p:txBody>
      </p:sp>
    </p:spTree>
    <p:extLst>
      <p:ext uri="{BB962C8B-B14F-4D97-AF65-F5344CB8AC3E}">
        <p14:creationId xmlns:p14="http://schemas.microsoft.com/office/powerpoint/2010/main" val="2310410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2C08752-FAD0-45A5-A9F9-64A1EAED5D9C}" type="datetimeFigureOut">
              <a:rPr lang="en-US"/>
              <a:pPr>
                <a:defRPr/>
              </a:pPr>
              <a:t>10/23/2018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86AB99F-DBF2-462C-890E-CC4D491D78E8}" type="slidenum">
              <a:rPr lang="en-US"/>
              <a:pPr>
                <a:defRPr/>
              </a:pPr>
              <a:t>‹#›</a:t>
            </a:fld>
            <a:endParaRPr lang="en-US"/>
          </a:p>
        </p:txBody>
      </p:sp>
    </p:spTree>
    <p:extLst>
      <p:ext uri="{BB962C8B-B14F-4D97-AF65-F5344CB8AC3E}">
        <p14:creationId xmlns:p14="http://schemas.microsoft.com/office/powerpoint/2010/main" val="1833954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937CBA6-944A-4AD8-A489-05ABF65A86A8}" type="datetimeFigureOut">
              <a:rPr lang="en-US"/>
              <a:pPr>
                <a:defRPr/>
              </a:pPr>
              <a:t>10/23/2018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0A6E874-A5FB-46C8-9E5D-F56A0DD2AEC9}" type="slidenum">
              <a:rPr lang="en-US"/>
              <a:pPr>
                <a:defRPr/>
              </a:pPr>
              <a:t>‹#›</a:t>
            </a:fld>
            <a:endParaRPr lang="en-US"/>
          </a:p>
        </p:txBody>
      </p:sp>
    </p:spTree>
    <p:extLst>
      <p:ext uri="{BB962C8B-B14F-4D97-AF65-F5344CB8AC3E}">
        <p14:creationId xmlns:p14="http://schemas.microsoft.com/office/powerpoint/2010/main" val="2340454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EF158DA-5801-4AA9-B179-B8E091B4D254}" type="datetimeFigureOut">
              <a:rPr lang="en-US"/>
              <a:pPr>
                <a:defRPr/>
              </a:pPr>
              <a:t>10/23/2018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0498644-6605-45DC-B770-98C2E4EDF9E2}" type="slidenum">
              <a:rPr lang="en-US"/>
              <a:pPr>
                <a:defRPr/>
              </a:pPr>
              <a:t>‹#›</a:t>
            </a:fld>
            <a:endParaRPr lang="en-US"/>
          </a:p>
        </p:txBody>
      </p:sp>
    </p:spTree>
    <p:extLst>
      <p:ext uri="{BB962C8B-B14F-4D97-AF65-F5344CB8AC3E}">
        <p14:creationId xmlns:p14="http://schemas.microsoft.com/office/powerpoint/2010/main" val="13153159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1C51A37-E3DF-4C49-AF14-79C75363191E}" type="datetimeFigureOut">
              <a:rPr lang="en-US"/>
              <a:pPr>
                <a:defRPr/>
              </a:pPr>
              <a:t>10/23/2018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74B0F30-3C80-4741-9E24-3B5040FE3759}" type="slidenum">
              <a:rPr lang="en-US"/>
              <a:pPr>
                <a:defRPr/>
              </a:pPr>
              <a:t>‹#›</a:t>
            </a:fld>
            <a:endParaRPr lang="en-US"/>
          </a:p>
        </p:txBody>
      </p:sp>
    </p:spTree>
    <p:extLst>
      <p:ext uri="{BB962C8B-B14F-4D97-AF65-F5344CB8AC3E}">
        <p14:creationId xmlns:p14="http://schemas.microsoft.com/office/powerpoint/2010/main" val="38136727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0F2255D-E1FB-4276-8059-C55FBC599ACA}" type="datetimeFigureOut">
              <a:rPr lang="en-US"/>
              <a:pPr>
                <a:defRPr/>
              </a:pPr>
              <a:t>10/23/2018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88C5050-8437-4369-A119-3A1E1AB9F57E}" type="slidenum">
              <a:rPr lang="en-US"/>
              <a:pPr>
                <a:defRPr/>
              </a:pPr>
              <a:t>‹#›</a:t>
            </a:fld>
            <a:endParaRPr lang="en-US"/>
          </a:p>
        </p:txBody>
      </p:sp>
    </p:spTree>
    <p:extLst>
      <p:ext uri="{BB962C8B-B14F-4D97-AF65-F5344CB8AC3E}">
        <p14:creationId xmlns:p14="http://schemas.microsoft.com/office/powerpoint/2010/main" val="35639760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24079F4-624B-4C13-8C1B-5093981B3C93}" type="datetimeFigureOut">
              <a:rPr lang="en-US"/>
              <a:pPr>
                <a:defRPr/>
              </a:pPr>
              <a:t>10/23/2018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FE0B70-794B-4AC4-BA97-9F3CA0749EB2}" type="slidenum">
              <a:rPr lang="en-US"/>
              <a:pPr>
                <a:defRPr/>
              </a:pPr>
              <a:t>‹#›</a:t>
            </a:fld>
            <a:endParaRPr lang="en-US"/>
          </a:p>
        </p:txBody>
      </p:sp>
    </p:spTree>
    <p:extLst>
      <p:ext uri="{BB962C8B-B14F-4D97-AF65-F5344CB8AC3E}">
        <p14:creationId xmlns:p14="http://schemas.microsoft.com/office/powerpoint/2010/main" val="348992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21E765B-BA76-4172-AC9C-BB4E3951AFF4}" type="datetimeFigureOut">
              <a:rPr lang="en-US"/>
              <a:pPr>
                <a:defRPr/>
              </a:pPr>
              <a:t>10/23/2018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20993B7-A5BC-4D79-AF72-3A5FA1D39C00}" type="slidenum">
              <a:rPr lang="en-US"/>
              <a:pPr>
                <a:defRPr/>
              </a:pPr>
              <a:t>‹#›</a:t>
            </a:fld>
            <a:endParaRPr lang="en-US"/>
          </a:p>
        </p:txBody>
      </p:sp>
    </p:spTree>
    <p:extLst>
      <p:ext uri="{BB962C8B-B14F-4D97-AF65-F5344CB8AC3E}">
        <p14:creationId xmlns:p14="http://schemas.microsoft.com/office/powerpoint/2010/main" val="18907799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4327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93059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C729DF67-AA85-42B8-8D1A-0D9CBDA51A60}" type="datetimeFigureOut">
              <a:rPr lang="en-US" smtClean="0"/>
              <a:pPr/>
              <a:t>10/23/2018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78C90AE-0514-4F88-8D78-B50A1ACFA7AA}" type="slidenum">
              <a:rPr lang="en-US" smtClean="0"/>
              <a:pPr/>
              <a:t>‹#›</a:t>
            </a:fld>
            <a:endParaRPr lang="en-US"/>
          </a:p>
        </p:txBody>
      </p:sp>
    </p:spTree>
    <p:extLst>
      <p:ext uri="{BB962C8B-B14F-4D97-AF65-F5344CB8AC3E}">
        <p14:creationId xmlns:p14="http://schemas.microsoft.com/office/powerpoint/2010/main" val="40728052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71393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39590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3197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29704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50515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2669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5650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29469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1721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0"/>
        <p:cNvGrpSpPr/>
        <p:nvPr/>
      </p:nvGrpSpPr>
      <p:grpSpPr>
        <a:xfrm>
          <a:off x="0" y="0"/>
          <a:ext cx="0" cy="0"/>
          <a:chOff x="0" y="0"/>
          <a:chExt cx="0" cy="0"/>
        </a:xfrm>
      </p:grpSpPr>
      <p:sp>
        <p:nvSpPr>
          <p:cNvPr id="21" name="Shape 21"/>
          <p:cNvSpPr/>
          <p:nvPr/>
        </p:nvSpPr>
        <p:spPr>
          <a:xfrm>
            <a:off x="228600" y="228601"/>
            <a:ext cx="8695800" cy="6035100"/>
          </a:xfrm>
          <a:prstGeom prst="roundRect">
            <a:avLst>
              <a:gd name="adj" fmla="val 1272"/>
            </a:avLst>
          </a:prstGeom>
          <a:gradFill>
            <a:gsLst>
              <a:gs pos="0">
                <a:srgbClr val="0B5394"/>
              </a:gs>
              <a:gs pos="100000">
                <a:srgbClr val="56A9F3"/>
              </a:gs>
            </a:gsLst>
            <a:lin ang="5400000" scaled="0"/>
          </a:gradFill>
          <a:ln>
            <a:noFill/>
          </a:ln>
        </p:spPr>
        <p:txBody>
          <a:bodyPr wrap="square"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Galdeano"/>
              <a:cs typeface="Calibri" panose="020F0502020204030204" pitchFamily="34" charset="0"/>
              <a:sym typeface="Galdeano"/>
            </a:endParaRPr>
          </a:p>
        </p:txBody>
      </p:sp>
      <p:grpSp>
        <p:nvGrpSpPr>
          <p:cNvPr id="22" name="Shape 22"/>
          <p:cNvGrpSpPr/>
          <p:nvPr/>
        </p:nvGrpSpPr>
        <p:grpSpPr>
          <a:xfrm>
            <a:off x="211509" y="5354067"/>
            <a:ext cx="8727829" cy="1331683"/>
            <a:chOff x="-3905250" y="4294188"/>
            <a:chExt cx="13011075" cy="1892400"/>
          </a:xfrm>
        </p:grpSpPr>
        <p:sp>
          <p:nvSpPr>
            <p:cNvPr id="23" name="Shape 23"/>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pPr marL="0" marR="0" lvl="0" indent="0" algn="l" rtl="0">
                <a:spcBef>
                  <a:spcPts val="0"/>
                </a:spcBef>
                <a:buNone/>
              </a:pPr>
              <a:endParaRPr sz="1800" dirty="0">
                <a:solidFill>
                  <a:schemeClr val="dk1"/>
                </a:solidFill>
                <a:latin typeface="Calibri" panose="020F0502020204030204" pitchFamily="34" charset="0"/>
                <a:ea typeface="Galdeano"/>
                <a:cs typeface="Calibri" panose="020F0502020204030204" pitchFamily="34" charset="0"/>
                <a:sym typeface="Galdeano"/>
              </a:endParaRPr>
            </a:p>
          </p:txBody>
        </p:sp>
        <p:sp>
          <p:nvSpPr>
            <p:cNvPr id="24" name="Shape 24"/>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pPr marL="0" marR="0" lvl="0" indent="0" algn="l" rtl="0">
                <a:spcBef>
                  <a:spcPts val="0"/>
                </a:spcBef>
                <a:buNone/>
              </a:pPr>
              <a:endParaRPr sz="1800" dirty="0">
                <a:solidFill>
                  <a:schemeClr val="dk1"/>
                </a:solidFill>
                <a:latin typeface="Calibri" panose="020F0502020204030204" pitchFamily="34" charset="0"/>
                <a:ea typeface="Galdeano"/>
                <a:cs typeface="Calibri" panose="020F0502020204030204" pitchFamily="34" charset="0"/>
                <a:sym typeface="Galdeano"/>
              </a:endParaRPr>
            </a:p>
          </p:txBody>
        </p:sp>
        <p:sp>
          <p:nvSpPr>
            <p:cNvPr id="25" name="Shape 25"/>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1800" dirty="0">
                <a:solidFill>
                  <a:schemeClr val="dk1"/>
                </a:solidFill>
                <a:latin typeface="Calibri" panose="020F0502020204030204" pitchFamily="34" charset="0"/>
                <a:ea typeface="Galdeano"/>
                <a:cs typeface="Calibri" panose="020F0502020204030204" pitchFamily="34" charset="0"/>
                <a:sym typeface="Galdeano"/>
              </a:endParaRPr>
            </a:p>
          </p:txBody>
        </p:sp>
        <p:sp>
          <p:nvSpPr>
            <p:cNvPr id="26" name="Shape 26"/>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1800" dirty="0">
                <a:solidFill>
                  <a:schemeClr val="dk1"/>
                </a:solidFill>
                <a:latin typeface="Calibri" panose="020F0502020204030204" pitchFamily="34" charset="0"/>
                <a:ea typeface="Galdeano"/>
                <a:cs typeface="Calibri" panose="020F0502020204030204" pitchFamily="34" charset="0"/>
                <a:sym typeface="Galdeano"/>
              </a:endParaRPr>
            </a:p>
          </p:txBody>
        </p:sp>
        <p:sp>
          <p:nvSpPr>
            <p:cNvPr id="27" name="Shape 27"/>
            <p:cNvSpPr/>
            <p:nvPr/>
          </p:nvSpPr>
          <p:spPr>
            <a:xfrm>
              <a:off x="-3905250" y="4294188"/>
              <a:ext cx="130110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pPr marL="0" marR="0" lvl="0" indent="0" algn="l" rtl="0">
                <a:spcBef>
                  <a:spcPts val="0"/>
                </a:spcBef>
                <a:buNone/>
              </a:pPr>
              <a:endParaRPr sz="1800" dirty="0">
                <a:solidFill>
                  <a:schemeClr val="dk1"/>
                </a:solidFill>
                <a:latin typeface="Calibri" panose="020F0502020204030204" pitchFamily="34" charset="0"/>
                <a:ea typeface="Galdeano"/>
                <a:cs typeface="Calibri" panose="020F0502020204030204" pitchFamily="34" charset="0"/>
                <a:sym typeface="Galdeano"/>
              </a:endParaRPr>
            </a:p>
          </p:txBody>
        </p:sp>
      </p:grpSp>
      <p:sp>
        <p:nvSpPr>
          <p:cNvPr id="28" name="Shape 28"/>
          <p:cNvSpPr txBox="1">
            <a:spLocks noGrp="1"/>
          </p:cNvSpPr>
          <p:nvPr>
            <p:ph type="ctrTitle"/>
          </p:nvPr>
        </p:nvSpPr>
        <p:spPr>
          <a:xfrm>
            <a:off x="685800" y="1600201"/>
            <a:ext cx="7772400" cy="1779900"/>
          </a:xfrm>
          <a:prstGeom prst="rect">
            <a:avLst/>
          </a:prstGeom>
          <a:noFill/>
          <a:ln>
            <a:noFill/>
          </a:ln>
        </p:spPr>
        <p:txBody>
          <a:bodyPr wrap="square" lIns="91425" tIns="91425" rIns="91425" bIns="91425" anchor="b"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r>
              <a:rPr lang="en-US" smtClean="0"/>
              <a:t>Click to edit Master title style</a:t>
            </a:r>
            <a:endParaRPr dirty="0"/>
          </a:p>
        </p:txBody>
      </p:sp>
      <p:sp>
        <p:nvSpPr>
          <p:cNvPr id="29" name="Shape 29"/>
          <p:cNvSpPr txBox="1">
            <a:spLocks noGrp="1"/>
          </p:cNvSpPr>
          <p:nvPr>
            <p:ph type="subTitle" idx="1"/>
          </p:nvPr>
        </p:nvSpPr>
        <p:spPr>
          <a:xfrm>
            <a:off x="1371600" y="3556002"/>
            <a:ext cx="6400800" cy="1473300"/>
          </a:xfrm>
          <a:prstGeom prst="rect">
            <a:avLst/>
          </a:prstGeom>
          <a:noFill/>
          <a:ln>
            <a:noFill/>
          </a:ln>
        </p:spPr>
        <p:txBody>
          <a:bodyPr wrap="square" lIns="91425" tIns="91425" rIns="91425" bIns="91425" anchor="t" anchorCtr="0"/>
          <a:lstStyle>
            <a:lvl1pPr marL="0" marR="0" lvl="0" indent="0" algn="ctr" rtl="0">
              <a:spcBef>
                <a:spcPts val="400"/>
              </a:spcBef>
              <a:buClr>
                <a:schemeClr val="accent1"/>
              </a:buClr>
              <a:buFont typeface="Noto Sans Symbols"/>
              <a:buNone/>
              <a:defRPr sz="20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ctr" rtl="0">
              <a:spcBef>
                <a:spcPts val="440"/>
              </a:spcBef>
              <a:buClr>
                <a:schemeClr val="accent1"/>
              </a:buClr>
              <a:buFont typeface="Noto Sans Symbols"/>
              <a:buNone/>
              <a:defRPr sz="2200" b="0" i="0" u="none" strike="noStrike" cap="none">
                <a:solidFill>
                  <a:srgbClr val="888888"/>
                </a:solidFill>
                <a:latin typeface="Galdeano"/>
                <a:ea typeface="Galdeano"/>
                <a:cs typeface="Galdeano"/>
                <a:sym typeface="Galdeano"/>
              </a:defRPr>
            </a:lvl2pPr>
            <a:lvl3pPr marL="914400" marR="0" lvl="2" indent="0" algn="ctr" rtl="0">
              <a:spcBef>
                <a:spcPts val="400"/>
              </a:spcBef>
              <a:buClr>
                <a:schemeClr val="accent1"/>
              </a:buClr>
              <a:buFont typeface="Noto Sans Symbols"/>
              <a:buNone/>
              <a:defRPr sz="2000" b="0" i="0" u="none" strike="noStrike" cap="none">
                <a:solidFill>
                  <a:srgbClr val="888888"/>
                </a:solidFill>
                <a:latin typeface="Galdeano"/>
                <a:ea typeface="Galdeano"/>
                <a:cs typeface="Galdeano"/>
                <a:sym typeface="Galdeano"/>
              </a:defRPr>
            </a:lvl3pPr>
            <a:lvl4pPr marL="1371600" marR="0" lvl="3" indent="0" algn="ctr" rtl="0">
              <a:spcBef>
                <a:spcPts val="360"/>
              </a:spcBef>
              <a:buClr>
                <a:schemeClr val="accent1"/>
              </a:buClr>
              <a:buFont typeface="Noto Sans Symbols"/>
              <a:buNone/>
              <a:defRPr sz="1800" b="0" i="0" u="none" strike="noStrike" cap="none">
                <a:solidFill>
                  <a:srgbClr val="888888"/>
                </a:solidFill>
                <a:latin typeface="Galdeano"/>
                <a:ea typeface="Galdeano"/>
                <a:cs typeface="Galdeano"/>
                <a:sym typeface="Galdeano"/>
              </a:defRPr>
            </a:lvl4pPr>
            <a:lvl5pPr marL="1828800" marR="0" lvl="4" indent="0" algn="ctr" rtl="0">
              <a:spcBef>
                <a:spcPts val="320"/>
              </a:spcBef>
              <a:buClr>
                <a:schemeClr val="accent1"/>
              </a:buClr>
              <a:buFont typeface="Noto Sans Symbols"/>
              <a:buNone/>
              <a:defRPr sz="1600" b="0" i="0" u="none" strike="noStrike" cap="none">
                <a:solidFill>
                  <a:srgbClr val="888888"/>
                </a:solidFill>
                <a:latin typeface="Galdeano"/>
                <a:ea typeface="Galdeano"/>
                <a:cs typeface="Galdeano"/>
                <a:sym typeface="Galdeano"/>
              </a:defRPr>
            </a:lvl5pPr>
            <a:lvl6pPr marL="2286000" marR="0" lvl="5" indent="0" algn="ctr"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6pPr>
            <a:lvl7pPr marL="2743200" marR="0" lvl="6" indent="0" algn="ctr"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7pPr>
            <a:lvl8pPr marL="3200400" marR="0" lvl="7" indent="0" algn="ctr"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8pPr>
            <a:lvl9pPr marL="3657600" marR="0" lvl="8" indent="0" algn="ctr"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9pPr>
          </a:lstStyle>
          <a:p>
            <a:r>
              <a:rPr lang="en-US" smtClean="0"/>
              <a:t>Click to edit Master subtitle style</a:t>
            </a:r>
            <a:endParaRPr dirty="0"/>
          </a:p>
        </p:txBody>
      </p:sp>
      <p:sp>
        <p:nvSpPr>
          <p:cNvPr id="30" name="Shape 30"/>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p>
        </p:txBody>
      </p:sp>
      <p:sp>
        <p:nvSpPr>
          <p:cNvPr id="31" name="Shape 31"/>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p>
        </p:txBody>
      </p:sp>
      <p:sp>
        <p:nvSpPr>
          <p:cNvPr id="32" name="Shape 32"/>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chemeClr val="dk2"/>
                </a:solidFill>
                <a:ea typeface="Galdeano"/>
                <a:sym typeface="Galdeano"/>
              </a:rPr>
              <a:pPr algn="ctr">
                <a:buSzPct val="25000"/>
              </a:pPr>
              <a:t>‹#›</a:t>
            </a:fld>
            <a:endParaRPr lang="de-CH" sz="1000" dirty="0">
              <a:solidFill>
                <a:schemeClr val="dk2"/>
              </a:solidFill>
              <a:ea typeface="Galdeano"/>
              <a:sym typeface="Galdeano"/>
            </a:endParaRPr>
          </a:p>
        </p:txBody>
      </p:sp>
      <p:pic>
        <p:nvPicPr>
          <p:cNvPr id="33" name="Shape 33"/>
          <p:cNvPicPr preferRelativeResize="0"/>
          <p:nvPr/>
        </p:nvPicPr>
        <p:blipFill rotWithShape="1">
          <a:blip r:embed="rId2">
            <a:alphaModFix/>
          </a:blip>
          <a:srcRect/>
          <a:stretch/>
        </p:blipFill>
        <p:spPr>
          <a:xfrm>
            <a:off x="228600" y="5472301"/>
            <a:ext cx="2639400" cy="1213500"/>
          </a:xfrm>
          <a:prstGeom prst="rect">
            <a:avLst/>
          </a:prstGeom>
          <a:noFill/>
          <a:ln>
            <a:noFill/>
          </a:ln>
        </p:spPr>
      </p:pic>
      <p:sp>
        <p:nvSpPr>
          <p:cNvPr id="34" name="Shape 34"/>
          <p:cNvSpPr txBox="1"/>
          <p:nvPr/>
        </p:nvSpPr>
        <p:spPr>
          <a:xfrm>
            <a:off x="2533525" y="5687020"/>
            <a:ext cx="2326200" cy="919200"/>
          </a:xfrm>
          <a:prstGeom prst="rect">
            <a:avLst/>
          </a:prstGeom>
          <a:noFill/>
          <a:ln>
            <a:noFill/>
          </a:ln>
        </p:spPr>
        <p:txBody>
          <a:bodyPr wrap="square" lIns="91425" tIns="91425" rIns="91425" bIns="91425" anchor="ctr" anchorCtr="0">
            <a:noAutofit/>
          </a:bodyPr>
          <a:lstStyle/>
          <a:p>
            <a:pPr lvl="0" rtl="0">
              <a:spcBef>
                <a:spcPts val="0"/>
              </a:spcBef>
              <a:buNone/>
            </a:pPr>
            <a:r>
              <a:rPr lang="de-CH" sz="1800" b="1" dirty="0">
                <a:solidFill>
                  <a:schemeClr val="dk2"/>
                </a:solidFill>
                <a:latin typeface="Calibri" panose="020F0502020204030204" pitchFamily="34" charset="0"/>
                <a:ea typeface="Galdeano"/>
                <a:cs typeface="Calibri" panose="020F0502020204030204" pitchFamily="34" charset="0"/>
                <a:sym typeface="Galdeano"/>
              </a:rPr>
              <a:t>Faculty for Tomorrow</a:t>
            </a:r>
          </a:p>
          <a:p>
            <a:pPr lvl="0" rtl="0">
              <a:spcBef>
                <a:spcPts val="0"/>
              </a:spcBef>
              <a:buNone/>
            </a:pPr>
            <a:r>
              <a:rPr lang="de-CH" sz="1800" dirty="0">
                <a:solidFill>
                  <a:schemeClr val="dk2"/>
                </a:solidFill>
                <a:latin typeface="Calibri" panose="020F0502020204030204" pitchFamily="34" charset="0"/>
                <a:ea typeface="Galdeano"/>
                <a:cs typeface="Calibri" panose="020F0502020204030204" pitchFamily="34" charset="0"/>
                <a:sym typeface="Galdeano"/>
              </a:rPr>
              <a:t>Webinar Series</a:t>
            </a:r>
          </a:p>
        </p:txBody>
      </p:sp>
      <p:pic>
        <p:nvPicPr>
          <p:cNvPr id="16" name="Shape 18"/>
          <p:cNvPicPr preferRelativeResize="0"/>
          <p:nvPr/>
        </p:nvPicPr>
        <p:blipFill rotWithShape="1">
          <a:blip r:embed="rId2">
            <a:alphaModFix/>
          </a:blip>
          <a:srcRect/>
          <a:stretch/>
        </p:blipFill>
        <p:spPr>
          <a:xfrm>
            <a:off x="228600" y="5607520"/>
            <a:ext cx="2367900" cy="1078200"/>
          </a:xfrm>
          <a:prstGeom prst="rect">
            <a:avLst/>
          </a:prstGeom>
          <a:noFill/>
          <a:ln>
            <a:noFill/>
          </a:ln>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C729DF67-AA85-42B8-8D1A-0D9CBDA51A60}" type="datetimeFigureOut">
              <a:rPr lang="en-US" smtClean="0"/>
              <a:pPr/>
              <a:t>10/23/2018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C78C90AE-0514-4F88-8D78-B50A1ACFA7AA}" type="slidenum">
              <a:rPr lang="en-US" smtClean="0"/>
              <a:pPr/>
              <a:t>‹#›</a:t>
            </a:fld>
            <a:endParaRPr lang="en-US"/>
          </a:p>
        </p:txBody>
      </p:sp>
    </p:spTree>
    <p:extLst>
      <p:ext uri="{BB962C8B-B14F-4D97-AF65-F5344CB8AC3E}">
        <p14:creationId xmlns:p14="http://schemas.microsoft.com/office/powerpoint/2010/main" val="18093130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872400" y="2343833"/>
            <a:ext cx="7408200" cy="32040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pPr lvl="0"/>
            <a:r>
              <a:rPr lang="en-US" smtClean="0"/>
              <a:t>Click to edit Master text styles</a:t>
            </a:r>
          </a:p>
        </p:txBody>
      </p:sp>
      <p:sp>
        <p:nvSpPr>
          <p:cNvPr id="50" name="Shape 50"/>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pPr>
              <a:defRPr/>
            </a:pPr>
            <a:endParaRPr lang="en-US"/>
          </a:p>
        </p:txBody>
      </p:sp>
      <p:sp>
        <p:nvSpPr>
          <p:cNvPr id="51" name="Shape 51"/>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pPr>
              <a:defRPr/>
            </a:pPr>
            <a:endParaRPr lang="en-US"/>
          </a:p>
        </p:txBody>
      </p:sp>
      <p:sp>
        <p:nvSpPr>
          <p:cNvPr id="52" name="Shape 52"/>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chemeClr val="dk2"/>
                </a:solidFill>
                <a:ea typeface="Galdeano"/>
                <a:sym typeface="Galdeano"/>
              </a:rPr>
              <a:pPr algn="ctr">
                <a:buSzPct val="25000"/>
              </a:pPr>
              <a:t>‹#›</a:t>
            </a:fld>
            <a:endParaRPr lang="de-CH" sz="1000" dirty="0">
              <a:solidFill>
                <a:schemeClr val="dk2"/>
              </a:solidFill>
              <a:ea typeface="Galdeano"/>
              <a:sym typeface="Galdeano"/>
            </a:endParaRPr>
          </a:p>
        </p:txBody>
      </p:sp>
      <p:sp>
        <p:nvSpPr>
          <p:cNvPr id="53" name="Shape 53"/>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r>
              <a:rPr lang="en-US" smtClean="0"/>
              <a:t>Click to edit Master title style</a:t>
            </a:r>
            <a:endParaRPr dirty="0"/>
          </a:p>
        </p:txBody>
      </p:sp>
      <p:pic>
        <p:nvPicPr>
          <p:cNvPr id="7" name="Shape 18"/>
          <p:cNvPicPr preferRelativeResize="0"/>
          <p:nvPr/>
        </p:nvPicPr>
        <p:blipFill rotWithShape="1">
          <a:blip r:embed="rId2">
            <a:alphaModFix/>
          </a:blip>
          <a:srcRect/>
          <a:stretch/>
        </p:blipFill>
        <p:spPr>
          <a:xfrm>
            <a:off x="228600" y="5607520"/>
            <a:ext cx="2367900" cy="1078200"/>
          </a:xfrm>
          <a:prstGeom prst="rect">
            <a:avLst/>
          </a:prstGeom>
          <a:noFill/>
          <a:ln>
            <a:noFill/>
          </a:ln>
        </p:spPr>
      </p:pic>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r>
              <a:rPr lang="en-US" smtClean="0"/>
              <a:t>Click to edit Master title style</a:t>
            </a:r>
            <a:endParaRPr dirty="0"/>
          </a:p>
        </p:txBody>
      </p:sp>
      <p:sp>
        <p:nvSpPr>
          <p:cNvPr id="70" name="Shape 70"/>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pPr>
              <a:defRPr/>
            </a:pPr>
            <a:endParaRPr lang="en-US"/>
          </a:p>
        </p:txBody>
      </p:sp>
      <p:sp>
        <p:nvSpPr>
          <p:cNvPr id="71" name="Shape 71"/>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pPr>
              <a:defRPr/>
            </a:pPr>
            <a:endParaRPr lang="en-US"/>
          </a:p>
        </p:txBody>
      </p:sp>
      <p:sp>
        <p:nvSpPr>
          <p:cNvPr id="72" name="Shape 72"/>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chemeClr val="dk2"/>
                </a:solidFill>
                <a:ea typeface="Galdeano"/>
                <a:sym typeface="Galdeano"/>
              </a:rPr>
              <a:pPr algn="ctr">
                <a:buSzPct val="25000"/>
              </a:pPr>
              <a:t>‹#›</a:t>
            </a:fld>
            <a:endParaRPr lang="de-CH" sz="1000" dirty="0">
              <a:solidFill>
                <a:schemeClr val="dk2"/>
              </a:solidFill>
              <a:ea typeface="Galdeano"/>
              <a:sym typeface="Galdeano"/>
            </a:endParaRPr>
          </a:p>
        </p:txBody>
      </p:sp>
      <p:sp>
        <p:nvSpPr>
          <p:cNvPr id="73" name="Shape 73"/>
          <p:cNvSpPr txBox="1">
            <a:spLocks noGrp="1"/>
          </p:cNvSpPr>
          <p:nvPr>
            <p:ph type="body" idx="1"/>
          </p:nvPr>
        </p:nvSpPr>
        <p:spPr>
          <a:xfrm>
            <a:off x="676655" y="2679193"/>
            <a:ext cx="3822300" cy="34473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pPr lvl="0"/>
            <a:r>
              <a:rPr lang="en-US" smtClean="0"/>
              <a:t>Click to edit Master text styles</a:t>
            </a:r>
          </a:p>
        </p:txBody>
      </p:sp>
      <p:sp>
        <p:nvSpPr>
          <p:cNvPr id="74" name="Shape 74"/>
          <p:cNvSpPr txBox="1">
            <a:spLocks noGrp="1"/>
          </p:cNvSpPr>
          <p:nvPr>
            <p:ph type="body" idx="2"/>
          </p:nvPr>
        </p:nvSpPr>
        <p:spPr>
          <a:xfrm>
            <a:off x="4645152" y="2679193"/>
            <a:ext cx="3822300" cy="34473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pPr lvl="0"/>
            <a:r>
              <a:rPr lang="en-US" smtClean="0"/>
              <a:t>Click to edit Master text styles</a:t>
            </a:r>
          </a:p>
        </p:txBody>
      </p:sp>
      <p:pic>
        <p:nvPicPr>
          <p:cNvPr id="8" name="Shape 18"/>
          <p:cNvPicPr preferRelativeResize="0"/>
          <p:nvPr/>
        </p:nvPicPr>
        <p:blipFill rotWithShape="1">
          <a:blip r:embed="rId2">
            <a:alphaModFix/>
          </a:blip>
          <a:srcRect/>
          <a:stretch/>
        </p:blipFill>
        <p:spPr>
          <a:xfrm>
            <a:off x="228600" y="5627114"/>
            <a:ext cx="2367900" cy="1078200"/>
          </a:xfrm>
          <a:prstGeom prst="rect">
            <a:avLst/>
          </a:prstGeom>
          <a:noFill/>
          <a:ln>
            <a:noFill/>
          </a:ln>
        </p:spPr>
      </p:pic>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r>
              <a:rPr lang="en-US" smtClean="0"/>
              <a:t>Click to edit Master title style</a:t>
            </a:r>
            <a:endParaRPr dirty="0"/>
          </a:p>
        </p:txBody>
      </p:sp>
      <p:sp>
        <p:nvSpPr>
          <p:cNvPr id="77" name="Shape 77"/>
          <p:cNvSpPr txBox="1">
            <a:spLocks noGrp="1"/>
          </p:cNvSpPr>
          <p:nvPr>
            <p:ph type="body" idx="1"/>
          </p:nvPr>
        </p:nvSpPr>
        <p:spPr>
          <a:xfrm>
            <a:off x="676656" y="2678115"/>
            <a:ext cx="3822300" cy="639600"/>
          </a:xfrm>
          <a:prstGeom prst="rect">
            <a:avLst/>
          </a:prstGeom>
          <a:noFill/>
          <a:ln>
            <a:noFill/>
          </a:ln>
        </p:spPr>
        <p:txBody>
          <a:bodyPr wrap="square" lIns="91425" tIns="91425" rIns="91425" bIns="91425" anchor="ctr" anchorCtr="0"/>
          <a:lstStyle>
            <a:lvl1pPr marL="0" marR="0" lvl="0" indent="0" algn="ctr" rtl="0">
              <a:spcBef>
                <a:spcPts val="480"/>
              </a:spcBef>
              <a:buClr>
                <a:schemeClr val="accent1"/>
              </a:buClr>
              <a:buFont typeface="Noto Sans Symbols"/>
              <a:buNone/>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400"/>
              </a:spcBef>
              <a:buClr>
                <a:schemeClr val="accent1"/>
              </a:buClr>
              <a:buFont typeface="Noto Sans Symbols"/>
              <a:buNone/>
              <a:defRPr sz="2000" b="1" i="0" u="none" strike="noStrike" cap="none">
                <a:solidFill>
                  <a:schemeClr val="dk2"/>
                </a:solidFill>
                <a:latin typeface="Galdeano"/>
                <a:ea typeface="Galdeano"/>
                <a:cs typeface="Galdeano"/>
                <a:sym typeface="Galdeano"/>
              </a:defRPr>
            </a:lvl2pPr>
            <a:lvl3pPr marL="914400" marR="0" lvl="2" indent="0" algn="l" rtl="0">
              <a:spcBef>
                <a:spcPts val="360"/>
              </a:spcBef>
              <a:buClr>
                <a:schemeClr val="accent1"/>
              </a:buClr>
              <a:buFont typeface="Noto Sans Symbols"/>
              <a:buNone/>
              <a:defRPr sz="1800" b="1" i="0" u="none" strike="noStrike" cap="none">
                <a:solidFill>
                  <a:schemeClr val="dk2"/>
                </a:solidFill>
                <a:latin typeface="Galdeano"/>
                <a:ea typeface="Galdeano"/>
                <a:cs typeface="Galdeano"/>
                <a:sym typeface="Galdeano"/>
              </a:defRPr>
            </a:lvl3pPr>
            <a:lvl4pPr marL="1371600" marR="0" lvl="3" indent="0" algn="l" rtl="0">
              <a:spcBef>
                <a:spcPts val="320"/>
              </a:spcBef>
              <a:buClr>
                <a:schemeClr val="accent1"/>
              </a:buClr>
              <a:buFont typeface="Noto Sans Symbols"/>
              <a:buNone/>
              <a:defRPr sz="1600" b="1" i="0" u="none" strike="noStrike" cap="none">
                <a:solidFill>
                  <a:schemeClr val="dk2"/>
                </a:solidFill>
                <a:latin typeface="Galdeano"/>
                <a:ea typeface="Galdeano"/>
                <a:cs typeface="Galdeano"/>
                <a:sym typeface="Galdeano"/>
              </a:defRPr>
            </a:lvl4pPr>
            <a:lvl5pPr marL="1828800" marR="0" lvl="4" indent="0" algn="l" rtl="0">
              <a:spcBef>
                <a:spcPts val="320"/>
              </a:spcBef>
              <a:buClr>
                <a:schemeClr val="accent1"/>
              </a:buClr>
              <a:buFont typeface="Noto Sans Symbols"/>
              <a:buNone/>
              <a:defRPr sz="1600" b="1"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9pPr>
          </a:lstStyle>
          <a:p>
            <a:pPr lvl="0"/>
            <a:r>
              <a:rPr lang="en-US" smtClean="0"/>
              <a:t>Click to edit Master text styles</a:t>
            </a:r>
          </a:p>
        </p:txBody>
      </p:sp>
      <p:sp>
        <p:nvSpPr>
          <p:cNvPr id="78" name="Shape 78"/>
          <p:cNvSpPr txBox="1">
            <a:spLocks noGrp="1"/>
          </p:cNvSpPr>
          <p:nvPr>
            <p:ph type="body" idx="2"/>
          </p:nvPr>
        </p:nvSpPr>
        <p:spPr>
          <a:xfrm>
            <a:off x="677332" y="3429001"/>
            <a:ext cx="3820200" cy="2697300"/>
          </a:xfrm>
          <a:prstGeom prst="rect">
            <a:avLst/>
          </a:prstGeom>
          <a:noFill/>
          <a:ln>
            <a:noFill/>
          </a:ln>
        </p:spPr>
        <p:txBody>
          <a:bodyPr wrap="square" lIns="91425" tIns="91425" rIns="91425" bIns="91425" anchor="t" anchorCtr="0"/>
          <a:lstStyle>
            <a:lvl1pPr marL="274320" marR="0" lvl="0" indent="-147320" algn="l" rtl="0">
              <a:spcBef>
                <a:spcPts val="400"/>
              </a:spcBef>
              <a:buClr>
                <a:schemeClr val="accent1"/>
              </a:buClr>
              <a:buSzPct val="100000"/>
              <a:buFont typeface="Noto Sans Symbols"/>
              <a:buChar char="∗"/>
              <a:defRPr sz="20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69862"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2pPr>
            <a:lvl3pPr marL="855662" marR="0" lvl="2" indent="-131762"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3pPr>
            <a:lvl4pPr marL="1143000" marR="0" lvl="3" indent="-139700" algn="l" rtl="0">
              <a:spcBef>
                <a:spcPts val="280"/>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4pPr>
            <a:lvl5pPr marL="1463040" marR="0" lvl="4" indent="-142239" algn="l" rtl="0">
              <a:spcBef>
                <a:spcPts val="280"/>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5pPr>
            <a:lvl6pPr marL="1783079" marR="0" lvl="5" indent="-132079"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6pPr>
            <a:lvl7pPr marL="2103120" marR="0" lvl="6" indent="-13462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7pPr>
            <a:lvl8pPr marL="2423160" marR="0" lvl="7" indent="-13716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8pPr>
            <a:lvl9pPr marL="2743200" marR="0" lvl="8" indent="-12700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9pPr>
          </a:lstStyle>
          <a:p>
            <a:pPr lvl="0"/>
            <a:r>
              <a:rPr lang="en-US" smtClean="0"/>
              <a:t>Click to edit Master text styles</a:t>
            </a:r>
          </a:p>
        </p:txBody>
      </p:sp>
      <p:sp>
        <p:nvSpPr>
          <p:cNvPr id="79" name="Shape 79"/>
          <p:cNvSpPr txBox="1">
            <a:spLocks noGrp="1"/>
          </p:cNvSpPr>
          <p:nvPr>
            <p:ph type="body" idx="3"/>
          </p:nvPr>
        </p:nvSpPr>
        <p:spPr>
          <a:xfrm>
            <a:off x="4648200" y="2678113"/>
            <a:ext cx="3822300" cy="639600"/>
          </a:xfrm>
          <a:prstGeom prst="rect">
            <a:avLst/>
          </a:prstGeom>
          <a:noFill/>
          <a:ln>
            <a:noFill/>
          </a:ln>
        </p:spPr>
        <p:txBody>
          <a:bodyPr wrap="square" lIns="91425" tIns="91425" rIns="91425" bIns="91425" anchor="ctr" anchorCtr="0"/>
          <a:lstStyle>
            <a:lvl1pPr marL="0" marR="0" lvl="0" indent="0" algn="ctr" rtl="0">
              <a:spcBef>
                <a:spcPts val="480"/>
              </a:spcBef>
              <a:buClr>
                <a:schemeClr val="accent1"/>
              </a:buClr>
              <a:buFont typeface="Noto Sans Symbols"/>
              <a:buNone/>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400"/>
              </a:spcBef>
              <a:buClr>
                <a:schemeClr val="accent1"/>
              </a:buClr>
              <a:buFont typeface="Noto Sans Symbols"/>
              <a:buNone/>
              <a:defRPr sz="2000" b="1" i="0" u="none" strike="noStrike" cap="none">
                <a:solidFill>
                  <a:schemeClr val="dk2"/>
                </a:solidFill>
                <a:latin typeface="Galdeano"/>
                <a:ea typeface="Galdeano"/>
                <a:cs typeface="Galdeano"/>
                <a:sym typeface="Galdeano"/>
              </a:defRPr>
            </a:lvl2pPr>
            <a:lvl3pPr marL="914400" marR="0" lvl="2" indent="0" algn="l" rtl="0">
              <a:spcBef>
                <a:spcPts val="360"/>
              </a:spcBef>
              <a:buClr>
                <a:schemeClr val="accent1"/>
              </a:buClr>
              <a:buFont typeface="Noto Sans Symbols"/>
              <a:buNone/>
              <a:defRPr sz="1800" b="1" i="0" u="none" strike="noStrike" cap="none">
                <a:solidFill>
                  <a:schemeClr val="dk2"/>
                </a:solidFill>
                <a:latin typeface="Galdeano"/>
                <a:ea typeface="Galdeano"/>
                <a:cs typeface="Galdeano"/>
                <a:sym typeface="Galdeano"/>
              </a:defRPr>
            </a:lvl3pPr>
            <a:lvl4pPr marL="1371600" marR="0" lvl="3" indent="0" algn="l" rtl="0">
              <a:spcBef>
                <a:spcPts val="320"/>
              </a:spcBef>
              <a:buClr>
                <a:schemeClr val="accent1"/>
              </a:buClr>
              <a:buFont typeface="Noto Sans Symbols"/>
              <a:buNone/>
              <a:defRPr sz="1600" b="1" i="0" u="none" strike="noStrike" cap="none">
                <a:solidFill>
                  <a:schemeClr val="dk2"/>
                </a:solidFill>
                <a:latin typeface="Galdeano"/>
                <a:ea typeface="Galdeano"/>
                <a:cs typeface="Galdeano"/>
                <a:sym typeface="Galdeano"/>
              </a:defRPr>
            </a:lvl4pPr>
            <a:lvl5pPr marL="1828800" marR="0" lvl="4" indent="0" algn="l" rtl="0">
              <a:spcBef>
                <a:spcPts val="320"/>
              </a:spcBef>
              <a:buClr>
                <a:schemeClr val="accent1"/>
              </a:buClr>
              <a:buFont typeface="Noto Sans Symbols"/>
              <a:buNone/>
              <a:defRPr sz="1600" b="1"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9pPr>
          </a:lstStyle>
          <a:p>
            <a:pPr lvl="0"/>
            <a:r>
              <a:rPr lang="en-US" smtClean="0"/>
              <a:t>Click to edit Master text styles</a:t>
            </a:r>
          </a:p>
        </p:txBody>
      </p:sp>
      <p:sp>
        <p:nvSpPr>
          <p:cNvPr id="80" name="Shape 80"/>
          <p:cNvSpPr txBox="1">
            <a:spLocks noGrp="1"/>
          </p:cNvSpPr>
          <p:nvPr>
            <p:ph type="body" idx="4"/>
          </p:nvPr>
        </p:nvSpPr>
        <p:spPr>
          <a:xfrm>
            <a:off x="4645025" y="3429001"/>
            <a:ext cx="3822300" cy="2697300"/>
          </a:xfrm>
          <a:prstGeom prst="rect">
            <a:avLst/>
          </a:prstGeom>
          <a:noFill/>
          <a:ln>
            <a:noFill/>
          </a:ln>
        </p:spPr>
        <p:txBody>
          <a:bodyPr wrap="square" lIns="91425" tIns="91425" rIns="91425" bIns="91425" anchor="t" anchorCtr="0"/>
          <a:lstStyle>
            <a:lvl1pPr marL="274320" marR="0" lvl="0" indent="-147320" algn="l" rtl="0">
              <a:spcBef>
                <a:spcPts val="400"/>
              </a:spcBef>
              <a:buClr>
                <a:schemeClr val="accent1"/>
              </a:buClr>
              <a:buSzPct val="100000"/>
              <a:buFont typeface="Noto Sans Symbols"/>
              <a:buChar char="∗"/>
              <a:defRPr sz="20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69862"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2pPr>
            <a:lvl3pPr marL="855662" marR="0" lvl="2" indent="-131762"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3pPr>
            <a:lvl4pPr marL="1143000" marR="0" lvl="3" indent="-139700" algn="l" rtl="0">
              <a:spcBef>
                <a:spcPts val="280"/>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4pPr>
            <a:lvl5pPr marL="1463040" marR="0" lvl="4" indent="-142239" algn="l" rtl="0">
              <a:spcBef>
                <a:spcPts val="280"/>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5pPr>
            <a:lvl6pPr marL="1783079" marR="0" lvl="5" indent="-132079"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6pPr>
            <a:lvl7pPr marL="2103120" marR="0" lvl="6" indent="-13462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7pPr>
            <a:lvl8pPr marL="2423160" marR="0" lvl="7" indent="-13716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8pPr>
            <a:lvl9pPr marL="2743200" marR="0" lvl="8" indent="-12700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9pPr>
          </a:lstStyle>
          <a:p>
            <a:pPr lvl="0"/>
            <a:r>
              <a:rPr lang="en-US" smtClean="0"/>
              <a:t>Click to edit Master text styles</a:t>
            </a:r>
          </a:p>
        </p:txBody>
      </p:sp>
      <p:sp>
        <p:nvSpPr>
          <p:cNvPr id="81" name="Shape 81"/>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pPr>
              <a:defRPr/>
            </a:pPr>
            <a:endParaRPr lang="en-US"/>
          </a:p>
        </p:txBody>
      </p:sp>
      <p:sp>
        <p:nvSpPr>
          <p:cNvPr id="82" name="Shape 82"/>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pPr>
              <a:defRPr/>
            </a:pPr>
            <a:endParaRPr lang="en-US"/>
          </a:p>
        </p:txBody>
      </p:sp>
      <p:sp>
        <p:nvSpPr>
          <p:cNvPr id="83" name="Shape 83"/>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chemeClr val="dk2"/>
                </a:solidFill>
                <a:ea typeface="Galdeano"/>
                <a:sym typeface="Galdeano"/>
              </a:rPr>
              <a:pPr algn="ctr">
                <a:buSzPct val="25000"/>
              </a:pPr>
              <a:t>‹#›</a:t>
            </a:fld>
            <a:endParaRPr lang="de-CH" sz="1000" dirty="0">
              <a:solidFill>
                <a:schemeClr val="dk2"/>
              </a:solidFill>
              <a:ea typeface="Galdeano"/>
              <a:sym typeface="Galdeano"/>
            </a:endParaRPr>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9"/>
        <p:cNvGrpSpPr/>
        <p:nvPr/>
      </p:nvGrpSpPr>
      <p:grpSpPr>
        <a:xfrm>
          <a:off x="0" y="0"/>
          <a:ext cx="0" cy="0"/>
          <a:chOff x="0" y="0"/>
          <a:chExt cx="0" cy="0"/>
        </a:xfrm>
      </p:grpSpPr>
      <p:sp>
        <p:nvSpPr>
          <p:cNvPr id="90" name="Shape 90"/>
          <p:cNvSpPr/>
          <p:nvPr/>
        </p:nvSpPr>
        <p:spPr>
          <a:xfrm>
            <a:off x="228600" y="228601"/>
            <a:ext cx="8695800" cy="1426500"/>
          </a:xfrm>
          <a:prstGeom prst="roundRect">
            <a:avLst>
              <a:gd name="adj" fmla="val 7136"/>
            </a:avLst>
          </a:prstGeom>
          <a:gradFill>
            <a:gsLst>
              <a:gs pos="0">
                <a:srgbClr val="0B5394"/>
              </a:gs>
              <a:gs pos="90000">
                <a:srgbClr val="56A9F3"/>
              </a:gs>
              <a:gs pos="100000">
                <a:srgbClr val="56A9F3"/>
              </a:gs>
            </a:gsLst>
            <a:lin ang="5400000" scaled="0"/>
          </a:gradFill>
          <a:ln>
            <a:noFill/>
          </a:ln>
        </p:spPr>
        <p:txBody>
          <a:bodyPr wrap="square"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Galdeano"/>
              <a:cs typeface="Calibri" panose="020F0502020204030204" pitchFamily="34" charset="0"/>
              <a:sym typeface="Galdeano"/>
            </a:endParaRPr>
          </a:p>
        </p:txBody>
      </p:sp>
      <p:sp>
        <p:nvSpPr>
          <p:cNvPr id="91" name="Shape 91"/>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pPr>
              <a:defRPr/>
            </a:pPr>
            <a:endParaRPr lang="en-US"/>
          </a:p>
        </p:txBody>
      </p:sp>
      <p:sp>
        <p:nvSpPr>
          <p:cNvPr id="92" name="Shape 92"/>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pPr>
              <a:defRPr/>
            </a:pPr>
            <a:endParaRPr lang="en-US"/>
          </a:p>
        </p:txBody>
      </p:sp>
      <p:sp>
        <p:nvSpPr>
          <p:cNvPr id="93" name="Shape 93"/>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chemeClr val="dk2"/>
                </a:solidFill>
                <a:ea typeface="Galdeano"/>
                <a:sym typeface="Galdeano"/>
              </a:rPr>
              <a:pPr algn="ctr">
                <a:buSzPct val="25000"/>
              </a:pPr>
              <a:t>‹#›</a:t>
            </a:fld>
            <a:endParaRPr lang="de-CH" sz="1000" dirty="0">
              <a:solidFill>
                <a:schemeClr val="dk2"/>
              </a:solidFill>
              <a:ea typeface="Galdeano"/>
              <a:sym typeface="Galdeano"/>
            </a:endParaRPr>
          </a:p>
        </p:txBody>
      </p:sp>
      <p:sp>
        <p:nvSpPr>
          <p:cNvPr id="94" name="Shape 94"/>
          <p:cNvSpPr txBox="1">
            <a:spLocks noGrp="1"/>
          </p:cNvSpPr>
          <p:nvPr>
            <p:ph type="body" idx="1"/>
          </p:nvPr>
        </p:nvSpPr>
        <p:spPr>
          <a:xfrm>
            <a:off x="914400" y="3581401"/>
            <a:ext cx="3352800" cy="1905300"/>
          </a:xfrm>
          <a:prstGeom prst="rect">
            <a:avLst/>
          </a:prstGeom>
          <a:noFill/>
          <a:ln>
            <a:noFill/>
          </a:ln>
        </p:spPr>
        <p:txBody>
          <a:bodyPr wrap="square" lIns="91425" tIns="91425" rIns="91425" bIns="91425" anchor="t" anchorCtr="0"/>
          <a:lstStyle>
            <a:lvl1pPr marL="0" marR="0" lvl="0" indent="0" algn="l" rtl="0">
              <a:spcBef>
                <a:spcPts val="0"/>
              </a:spcBef>
              <a:spcAft>
                <a:spcPts val="600"/>
              </a:spcAft>
              <a:buClr>
                <a:schemeClr val="accent1"/>
              </a:buClr>
              <a:buFont typeface="Noto Sans Symbols"/>
              <a:buNone/>
              <a:defRPr sz="18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240"/>
              </a:spcBef>
              <a:buClr>
                <a:schemeClr val="accent1"/>
              </a:buClr>
              <a:buFont typeface="Noto Sans Symbols"/>
              <a:buNone/>
              <a:defRPr sz="1200" b="0" i="0" u="none" strike="noStrike" cap="none">
                <a:solidFill>
                  <a:schemeClr val="dk2"/>
                </a:solidFill>
                <a:latin typeface="Galdeano"/>
                <a:ea typeface="Galdeano"/>
                <a:cs typeface="Galdeano"/>
                <a:sym typeface="Galdeano"/>
              </a:defRPr>
            </a:lvl2pPr>
            <a:lvl3pPr marL="914400" marR="0" lvl="2" indent="0" algn="l" rtl="0">
              <a:spcBef>
                <a:spcPts val="200"/>
              </a:spcBef>
              <a:buClr>
                <a:schemeClr val="accent1"/>
              </a:buClr>
              <a:buFont typeface="Noto Sans Symbols"/>
              <a:buNone/>
              <a:defRPr sz="1000" b="0" i="0" u="none" strike="noStrike" cap="none">
                <a:solidFill>
                  <a:schemeClr val="dk2"/>
                </a:solidFill>
                <a:latin typeface="Galdeano"/>
                <a:ea typeface="Galdeano"/>
                <a:cs typeface="Galdeano"/>
                <a:sym typeface="Galdeano"/>
              </a:defRPr>
            </a:lvl3pPr>
            <a:lvl4pPr marL="1371600" marR="0" lvl="3" indent="0" algn="l" rtl="0">
              <a:spcBef>
                <a:spcPts val="180"/>
              </a:spcBef>
              <a:buClr>
                <a:schemeClr val="accent1"/>
              </a:buClr>
              <a:buFont typeface="Noto Sans Symbols"/>
              <a:buNone/>
              <a:defRPr sz="900" b="0" i="0" u="none" strike="noStrike" cap="none">
                <a:solidFill>
                  <a:schemeClr val="dk2"/>
                </a:solidFill>
                <a:latin typeface="Galdeano"/>
                <a:ea typeface="Galdeano"/>
                <a:cs typeface="Galdeano"/>
                <a:sym typeface="Galdeano"/>
              </a:defRPr>
            </a:lvl4pPr>
            <a:lvl5pPr marL="1828800" marR="0" lvl="4" indent="0" algn="l" rtl="0">
              <a:spcBef>
                <a:spcPts val="180"/>
              </a:spcBef>
              <a:buClr>
                <a:schemeClr val="accent1"/>
              </a:buClr>
              <a:buFont typeface="Noto Sans Symbols"/>
              <a:buNone/>
              <a:defRPr sz="900" b="0"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9pPr>
          </a:lstStyle>
          <a:p>
            <a:pPr lvl="0"/>
            <a:r>
              <a:rPr lang="en-US" smtClean="0"/>
              <a:t>Click to edit Master text styles</a:t>
            </a:r>
          </a:p>
        </p:txBody>
      </p:sp>
      <p:grpSp>
        <p:nvGrpSpPr>
          <p:cNvPr id="95" name="Shape 95"/>
          <p:cNvGrpSpPr/>
          <p:nvPr/>
        </p:nvGrpSpPr>
        <p:grpSpPr>
          <a:xfrm>
            <a:off x="211485" y="714261"/>
            <a:ext cx="8723926" cy="1331683"/>
            <a:chOff x="-3905250" y="4294188"/>
            <a:chExt cx="13011075" cy="1892400"/>
          </a:xfrm>
        </p:grpSpPr>
        <p:sp>
          <p:nvSpPr>
            <p:cNvPr id="96" name="Shape 96"/>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pPr marL="0" marR="0" lvl="0" indent="0" algn="l" rtl="0">
                <a:spcBef>
                  <a:spcPts val="0"/>
                </a:spcBef>
                <a:buNone/>
              </a:pPr>
              <a:endParaRPr sz="1800" dirty="0">
                <a:solidFill>
                  <a:schemeClr val="dk1"/>
                </a:solidFill>
                <a:latin typeface="Calibri" panose="020F0502020204030204" pitchFamily="34" charset="0"/>
                <a:ea typeface="Galdeano"/>
                <a:cs typeface="Calibri" panose="020F0502020204030204" pitchFamily="34" charset="0"/>
                <a:sym typeface="Galdeano"/>
              </a:endParaRPr>
            </a:p>
          </p:txBody>
        </p:sp>
        <p:sp>
          <p:nvSpPr>
            <p:cNvPr id="97" name="Shape 97"/>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pPr marL="0" marR="0" lvl="0" indent="0" algn="l" rtl="0">
                <a:spcBef>
                  <a:spcPts val="0"/>
                </a:spcBef>
                <a:buNone/>
              </a:pPr>
              <a:endParaRPr sz="1800" dirty="0">
                <a:solidFill>
                  <a:schemeClr val="dk1"/>
                </a:solidFill>
                <a:latin typeface="Calibri" panose="020F0502020204030204" pitchFamily="34" charset="0"/>
                <a:ea typeface="Galdeano"/>
                <a:cs typeface="Calibri" panose="020F0502020204030204" pitchFamily="34" charset="0"/>
                <a:sym typeface="Galdeano"/>
              </a:endParaRPr>
            </a:p>
          </p:txBody>
        </p:sp>
        <p:sp>
          <p:nvSpPr>
            <p:cNvPr id="98" name="Shape 98"/>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1800" dirty="0">
                <a:solidFill>
                  <a:schemeClr val="dk1"/>
                </a:solidFill>
                <a:latin typeface="Calibri" panose="020F0502020204030204" pitchFamily="34" charset="0"/>
                <a:ea typeface="Galdeano"/>
                <a:cs typeface="Calibri" panose="020F0502020204030204" pitchFamily="34" charset="0"/>
                <a:sym typeface="Galdeano"/>
              </a:endParaRPr>
            </a:p>
          </p:txBody>
        </p:sp>
        <p:sp>
          <p:nvSpPr>
            <p:cNvPr id="99" name="Shape 99"/>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1800" dirty="0">
                <a:solidFill>
                  <a:schemeClr val="dk1"/>
                </a:solidFill>
                <a:latin typeface="Calibri" panose="020F0502020204030204" pitchFamily="34" charset="0"/>
                <a:ea typeface="Galdeano"/>
                <a:cs typeface="Calibri" panose="020F0502020204030204" pitchFamily="34" charset="0"/>
                <a:sym typeface="Galdeano"/>
              </a:endParaRPr>
            </a:p>
          </p:txBody>
        </p:sp>
        <p:sp>
          <p:nvSpPr>
            <p:cNvPr id="100" name="Shape 100"/>
            <p:cNvSpPr/>
            <p:nvPr/>
          </p:nvSpPr>
          <p:spPr>
            <a:xfrm>
              <a:off x="-3905250" y="4294188"/>
              <a:ext cx="130110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pPr marL="0" marR="0" lvl="0" indent="0" algn="l" rtl="0">
                <a:spcBef>
                  <a:spcPts val="0"/>
                </a:spcBef>
                <a:buNone/>
              </a:pPr>
              <a:endParaRPr sz="1800" dirty="0">
                <a:solidFill>
                  <a:schemeClr val="dk1"/>
                </a:solidFill>
                <a:latin typeface="Calibri" panose="020F0502020204030204" pitchFamily="34" charset="0"/>
                <a:ea typeface="Galdeano"/>
                <a:cs typeface="Calibri" panose="020F0502020204030204" pitchFamily="34" charset="0"/>
                <a:sym typeface="Galdeano"/>
              </a:endParaRPr>
            </a:p>
          </p:txBody>
        </p:sp>
      </p:grpSp>
      <p:sp>
        <p:nvSpPr>
          <p:cNvPr id="101" name="Shape 101"/>
          <p:cNvSpPr txBox="1">
            <a:spLocks noGrp="1"/>
          </p:cNvSpPr>
          <p:nvPr>
            <p:ph type="title"/>
          </p:nvPr>
        </p:nvSpPr>
        <p:spPr>
          <a:xfrm>
            <a:off x="914400" y="2286000"/>
            <a:ext cx="3352800" cy="1252800"/>
          </a:xfrm>
          <a:prstGeom prst="rect">
            <a:avLst/>
          </a:prstGeom>
          <a:noFill/>
          <a:ln>
            <a:noFill/>
          </a:ln>
        </p:spPr>
        <p:txBody>
          <a:bodyPr wrap="square" lIns="91425" tIns="91425" rIns="91425" bIns="91425" anchor="b" anchorCtr="0"/>
          <a:lstStyle>
            <a:lvl1pPr marL="0" marR="0" lvl="0" indent="0" algn="l" rtl="0">
              <a:spcBef>
                <a:spcPts val="0"/>
              </a:spcBef>
              <a:buClr>
                <a:schemeClr val="dk2"/>
              </a:buClr>
              <a:buFont typeface="Galdeano"/>
              <a:buNone/>
              <a:defRPr sz="32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r>
              <a:rPr lang="en-US" smtClean="0"/>
              <a:t>Click to edit Master title style</a:t>
            </a:r>
            <a:endParaRPr dirty="0"/>
          </a:p>
        </p:txBody>
      </p:sp>
      <p:sp>
        <p:nvSpPr>
          <p:cNvPr id="102" name="Shape 102"/>
          <p:cNvSpPr txBox="1">
            <a:spLocks noGrp="1"/>
          </p:cNvSpPr>
          <p:nvPr>
            <p:ph type="body" idx="2"/>
          </p:nvPr>
        </p:nvSpPr>
        <p:spPr>
          <a:xfrm>
            <a:off x="4651962" y="1828800"/>
            <a:ext cx="3904200" cy="3810000"/>
          </a:xfrm>
          <a:prstGeom prst="rect">
            <a:avLst/>
          </a:prstGeom>
          <a:noFill/>
          <a:ln>
            <a:noFill/>
          </a:ln>
        </p:spPr>
        <p:txBody>
          <a:bodyPr wrap="square" lIns="91425" tIns="91425" rIns="91425" bIns="91425" anchor="ctr" anchorCtr="0"/>
          <a:lstStyle>
            <a:lvl1pPr marL="274320" marR="0" lvl="0" indent="-134620" algn="l" rtl="0">
              <a:spcBef>
                <a:spcPts val="440"/>
              </a:spcBef>
              <a:buClr>
                <a:schemeClr val="lt1"/>
              </a:buClr>
              <a:buSzPct val="100000"/>
              <a:buFont typeface="Noto Sans Symbols"/>
              <a:buChar char="∗"/>
              <a:defRPr sz="22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57162" algn="l" rtl="0">
              <a:spcBef>
                <a:spcPts val="400"/>
              </a:spcBef>
              <a:buClr>
                <a:schemeClr val="lt1"/>
              </a:buClr>
              <a:buSzPct val="100000"/>
              <a:buFont typeface="Noto Sans Symbols"/>
              <a:buChar char="∗"/>
              <a:defRPr sz="2000" b="0" i="0" u="none" strike="noStrike" cap="none">
                <a:solidFill>
                  <a:schemeClr val="dk2"/>
                </a:solidFill>
                <a:latin typeface="Galdeano"/>
                <a:ea typeface="Galdeano"/>
                <a:cs typeface="Galdeano"/>
                <a:sym typeface="Galdeano"/>
              </a:defRPr>
            </a:lvl2pPr>
            <a:lvl3pPr marL="855662" marR="0" lvl="2" indent="-119062" algn="l" rtl="0">
              <a:spcBef>
                <a:spcPts val="360"/>
              </a:spcBef>
              <a:buClr>
                <a:schemeClr val="lt1"/>
              </a:buClr>
              <a:buSzPct val="100000"/>
              <a:buFont typeface="Noto Sans Symbols"/>
              <a:buChar char="∗"/>
              <a:defRPr sz="1800" b="0" i="0" u="none" strike="noStrike" cap="none">
                <a:solidFill>
                  <a:schemeClr val="dk2"/>
                </a:solidFill>
                <a:latin typeface="Galdeano"/>
                <a:ea typeface="Galdeano"/>
                <a:cs typeface="Galdeano"/>
                <a:sym typeface="Galdeano"/>
              </a:defRPr>
            </a:lvl3pPr>
            <a:lvl4pPr marL="1143000" marR="0" lvl="3" indent="-127000" algn="l" rtl="0">
              <a:spcBef>
                <a:spcPts val="320"/>
              </a:spcBef>
              <a:buClr>
                <a:schemeClr val="lt1"/>
              </a:buClr>
              <a:buSzPct val="100000"/>
              <a:buFont typeface="Noto Sans Symbols"/>
              <a:buChar char="∗"/>
              <a:defRPr sz="16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l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06679" algn="l" rtl="0">
              <a:spcBef>
                <a:spcPts val="384"/>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6pPr>
            <a:lvl7pPr marL="2103120" marR="0" lvl="6" indent="-109220" algn="l" rtl="0">
              <a:spcBef>
                <a:spcPts val="384"/>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7pPr>
            <a:lvl8pPr marL="2423160" marR="0" lvl="7" indent="-111760" algn="l" rtl="0">
              <a:spcBef>
                <a:spcPts val="384"/>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8pPr>
            <a:lvl9pPr marL="2743200" marR="0" lvl="8" indent="-101600" algn="l" rtl="0">
              <a:spcBef>
                <a:spcPts val="384"/>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9pPr>
          </a:lstStyle>
          <a:p>
            <a:pPr lvl="0"/>
            <a:r>
              <a:rPr lang="en-US" smtClean="0"/>
              <a:t>Click to edit Master text styles</a:t>
            </a:r>
          </a:p>
        </p:txBody>
      </p:sp>
      <p:pic>
        <p:nvPicPr>
          <p:cNvPr id="103" name="Shape 103"/>
          <p:cNvPicPr preferRelativeResize="0"/>
          <p:nvPr/>
        </p:nvPicPr>
        <p:blipFill rotWithShape="1">
          <a:blip r:embed="rId2">
            <a:alphaModFix/>
          </a:blip>
          <a:srcRect/>
          <a:stretch/>
        </p:blipFill>
        <p:spPr>
          <a:xfrm>
            <a:off x="228600" y="5472299"/>
            <a:ext cx="2127000" cy="1213500"/>
          </a:xfrm>
          <a:prstGeom prst="rect">
            <a:avLst/>
          </a:prstGeom>
          <a:noFill/>
          <a:ln>
            <a:noFill/>
          </a:ln>
        </p:spPr>
      </p:pic>
      <p:sp>
        <p:nvSpPr>
          <p:cNvPr id="104" name="Shape 104"/>
          <p:cNvSpPr txBox="1"/>
          <p:nvPr/>
        </p:nvSpPr>
        <p:spPr>
          <a:xfrm>
            <a:off x="2253100" y="5696100"/>
            <a:ext cx="2326200" cy="919200"/>
          </a:xfrm>
          <a:prstGeom prst="rect">
            <a:avLst/>
          </a:prstGeom>
          <a:noFill/>
          <a:ln>
            <a:noFill/>
          </a:ln>
        </p:spPr>
        <p:txBody>
          <a:bodyPr wrap="square" lIns="91425" tIns="91425" rIns="91425" bIns="91425" anchor="ctr" anchorCtr="0">
            <a:noAutofit/>
          </a:bodyPr>
          <a:lstStyle/>
          <a:p>
            <a:pPr lvl="0" rtl="0">
              <a:spcBef>
                <a:spcPts val="0"/>
              </a:spcBef>
              <a:buNone/>
            </a:pPr>
            <a:r>
              <a:rPr lang="de-CH" sz="1800" b="1" dirty="0">
                <a:solidFill>
                  <a:schemeClr val="dk2"/>
                </a:solidFill>
                <a:latin typeface="Calibri" panose="020F0502020204030204" pitchFamily="34" charset="0"/>
                <a:ea typeface="Galdeano"/>
                <a:cs typeface="Calibri" panose="020F0502020204030204" pitchFamily="34" charset="0"/>
                <a:sym typeface="Galdeano"/>
              </a:rPr>
              <a:t>Faculty for Tomorrow</a:t>
            </a:r>
          </a:p>
          <a:p>
            <a:pPr lvl="0" rtl="0">
              <a:spcBef>
                <a:spcPts val="0"/>
              </a:spcBef>
              <a:buNone/>
            </a:pPr>
            <a:r>
              <a:rPr lang="de-CH" sz="1800" dirty="0">
                <a:solidFill>
                  <a:schemeClr val="dk2"/>
                </a:solidFill>
                <a:latin typeface="Calibri" panose="020F0502020204030204" pitchFamily="34" charset="0"/>
                <a:ea typeface="Galdeano"/>
                <a:cs typeface="Calibri" panose="020F0502020204030204" pitchFamily="34" charset="0"/>
                <a:sym typeface="Galdeano"/>
              </a:rPr>
              <a:t>Webinar Series</a:t>
            </a:r>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5"/>
        <p:cNvGrpSpPr/>
        <p:nvPr/>
      </p:nvGrpSpPr>
      <p:grpSpPr>
        <a:xfrm>
          <a:off x="0" y="0"/>
          <a:ext cx="0" cy="0"/>
          <a:chOff x="0" y="0"/>
          <a:chExt cx="0" cy="0"/>
        </a:xfrm>
      </p:grpSpPr>
      <p:sp>
        <p:nvSpPr>
          <p:cNvPr id="106" name="Shape 106"/>
          <p:cNvSpPr/>
          <p:nvPr/>
        </p:nvSpPr>
        <p:spPr>
          <a:xfrm>
            <a:off x="228600" y="228601"/>
            <a:ext cx="8695800" cy="6035100"/>
          </a:xfrm>
          <a:prstGeom prst="roundRect">
            <a:avLst>
              <a:gd name="adj" fmla="val 1272"/>
            </a:avLst>
          </a:prstGeom>
          <a:gradFill>
            <a:gsLst>
              <a:gs pos="0">
                <a:srgbClr val="0B5394"/>
              </a:gs>
              <a:gs pos="100000">
                <a:srgbClr val="56A9F3"/>
              </a:gs>
            </a:gsLst>
            <a:lin ang="5400000" scaled="0"/>
          </a:gradFill>
          <a:ln>
            <a:noFill/>
          </a:ln>
        </p:spPr>
        <p:txBody>
          <a:bodyPr wrap="square"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Galdeano"/>
              <a:cs typeface="Calibri" panose="020F0502020204030204" pitchFamily="34" charset="0"/>
              <a:sym typeface="Galdeano"/>
            </a:endParaRPr>
          </a:p>
        </p:txBody>
      </p:sp>
      <p:grpSp>
        <p:nvGrpSpPr>
          <p:cNvPr id="107" name="Shape 107"/>
          <p:cNvGrpSpPr/>
          <p:nvPr/>
        </p:nvGrpSpPr>
        <p:grpSpPr>
          <a:xfrm>
            <a:off x="211485" y="5354033"/>
            <a:ext cx="8723926" cy="1331683"/>
            <a:chOff x="-3905250" y="4294188"/>
            <a:chExt cx="13011075" cy="1892400"/>
          </a:xfrm>
        </p:grpSpPr>
        <p:sp>
          <p:nvSpPr>
            <p:cNvPr id="108" name="Shape 108"/>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pPr marL="0" marR="0" lvl="0" indent="0" algn="l" rtl="0">
                <a:spcBef>
                  <a:spcPts val="0"/>
                </a:spcBef>
                <a:buNone/>
              </a:pPr>
              <a:endParaRPr sz="1800" dirty="0">
                <a:solidFill>
                  <a:schemeClr val="dk1"/>
                </a:solidFill>
                <a:latin typeface="Calibri" panose="020F0502020204030204" pitchFamily="34" charset="0"/>
                <a:ea typeface="Galdeano"/>
                <a:cs typeface="Calibri" panose="020F0502020204030204" pitchFamily="34" charset="0"/>
                <a:sym typeface="Galdeano"/>
              </a:endParaRPr>
            </a:p>
          </p:txBody>
        </p:sp>
        <p:sp>
          <p:nvSpPr>
            <p:cNvPr id="109" name="Shape 109"/>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pPr marL="0" marR="0" lvl="0" indent="0" algn="l" rtl="0">
                <a:spcBef>
                  <a:spcPts val="0"/>
                </a:spcBef>
                <a:buNone/>
              </a:pPr>
              <a:endParaRPr sz="1800" dirty="0">
                <a:solidFill>
                  <a:schemeClr val="dk1"/>
                </a:solidFill>
                <a:latin typeface="Calibri" panose="020F0502020204030204" pitchFamily="34" charset="0"/>
                <a:ea typeface="Galdeano"/>
                <a:cs typeface="Calibri" panose="020F0502020204030204" pitchFamily="34" charset="0"/>
                <a:sym typeface="Galdeano"/>
              </a:endParaRPr>
            </a:p>
          </p:txBody>
        </p:sp>
        <p:sp>
          <p:nvSpPr>
            <p:cNvPr id="110" name="Shape 110"/>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1800" dirty="0">
                <a:solidFill>
                  <a:schemeClr val="dk1"/>
                </a:solidFill>
                <a:latin typeface="Calibri" panose="020F0502020204030204" pitchFamily="34" charset="0"/>
                <a:ea typeface="Galdeano"/>
                <a:cs typeface="Calibri" panose="020F0502020204030204" pitchFamily="34" charset="0"/>
                <a:sym typeface="Galdeano"/>
              </a:endParaRPr>
            </a:p>
          </p:txBody>
        </p:sp>
        <p:sp>
          <p:nvSpPr>
            <p:cNvPr id="111" name="Shape 111"/>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1800" dirty="0">
                <a:solidFill>
                  <a:schemeClr val="dk1"/>
                </a:solidFill>
                <a:latin typeface="Calibri" panose="020F0502020204030204" pitchFamily="34" charset="0"/>
                <a:ea typeface="Galdeano"/>
                <a:cs typeface="Calibri" panose="020F0502020204030204" pitchFamily="34" charset="0"/>
                <a:sym typeface="Galdeano"/>
              </a:endParaRPr>
            </a:p>
          </p:txBody>
        </p:sp>
        <p:sp>
          <p:nvSpPr>
            <p:cNvPr id="112" name="Shape 112"/>
            <p:cNvSpPr/>
            <p:nvPr/>
          </p:nvSpPr>
          <p:spPr>
            <a:xfrm>
              <a:off x="-3905250" y="4294188"/>
              <a:ext cx="130110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pPr marL="0" marR="0" lvl="0" indent="0" algn="l" rtl="0">
                <a:spcBef>
                  <a:spcPts val="0"/>
                </a:spcBef>
                <a:buNone/>
              </a:pPr>
              <a:endParaRPr sz="1800" dirty="0">
                <a:solidFill>
                  <a:schemeClr val="dk1"/>
                </a:solidFill>
                <a:latin typeface="Calibri" panose="020F0502020204030204" pitchFamily="34" charset="0"/>
                <a:ea typeface="Galdeano"/>
                <a:cs typeface="Calibri" panose="020F0502020204030204" pitchFamily="34" charset="0"/>
                <a:sym typeface="Galdeano"/>
              </a:endParaRPr>
            </a:p>
          </p:txBody>
        </p:sp>
      </p:grpSp>
      <p:sp>
        <p:nvSpPr>
          <p:cNvPr id="113" name="Shape 113"/>
          <p:cNvSpPr txBox="1">
            <a:spLocks noGrp="1"/>
          </p:cNvSpPr>
          <p:nvPr>
            <p:ph type="title"/>
          </p:nvPr>
        </p:nvSpPr>
        <p:spPr>
          <a:xfrm>
            <a:off x="4874155" y="338667"/>
            <a:ext cx="3812700" cy="2430000"/>
          </a:xfrm>
          <a:prstGeom prst="rect">
            <a:avLst/>
          </a:prstGeom>
          <a:noFill/>
          <a:ln>
            <a:noFill/>
          </a:ln>
        </p:spPr>
        <p:txBody>
          <a:bodyPr wrap="square" lIns="91425" tIns="91425" rIns="91425" bIns="91425" anchor="b" anchorCtr="0"/>
          <a:lstStyle>
            <a:lvl1pPr marL="0" marR="0" lvl="0" indent="0" algn="l" rtl="0">
              <a:spcBef>
                <a:spcPts val="0"/>
              </a:spcBef>
              <a:buClr>
                <a:srgbClr val="FFFFFF"/>
              </a:buClr>
              <a:buFont typeface="Galdeano"/>
              <a:buNone/>
              <a:defRPr sz="28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r>
              <a:rPr lang="en-US" smtClean="0"/>
              <a:t>Click to edit Master title style</a:t>
            </a:r>
            <a:endParaRPr dirty="0"/>
          </a:p>
        </p:txBody>
      </p:sp>
      <p:sp>
        <p:nvSpPr>
          <p:cNvPr id="114" name="Shape 114"/>
          <p:cNvSpPr txBox="1">
            <a:spLocks noGrp="1"/>
          </p:cNvSpPr>
          <p:nvPr>
            <p:ph type="body" idx="1"/>
          </p:nvPr>
        </p:nvSpPr>
        <p:spPr>
          <a:xfrm>
            <a:off x="4868333" y="2785533"/>
            <a:ext cx="3818400" cy="2421600"/>
          </a:xfrm>
          <a:prstGeom prst="rect">
            <a:avLst/>
          </a:prstGeom>
          <a:noFill/>
          <a:ln>
            <a:noFill/>
          </a:ln>
        </p:spPr>
        <p:txBody>
          <a:bodyPr wrap="square" lIns="91425" tIns="91425" rIns="91425" bIns="91425" anchor="t" anchorCtr="0"/>
          <a:lstStyle>
            <a:lvl1pPr marL="0" marR="0" lvl="0" indent="0" algn="l" rtl="0">
              <a:spcBef>
                <a:spcPts val="360"/>
              </a:spcBef>
              <a:buClr>
                <a:schemeClr val="accent1"/>
              </a:buClr>
              <a:buFont typeface="Noto Sans Symbols"/>
              <a:buNone/>
              <a:defRPr sz="18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240"/>
              </a:spcBef>
              <a:buClr>
                <a:schemeClr val="accent1"/>
              </a:buClr>
              <a:buFont typeface="Noto Sans Symbols"/>
              <a:buNone/>
              <a:defRPr sz="1200" b="0" i="0" u="none" strike="noStrike" cap="none">
                <a:solidFill>
                  <a:schemeClr val="dk2"/>
                </a:solidFill>
                <a:latin typeface="Galdeano"/>
                <a:ea typeface="Galdeano"/>
                <a:cs typeface="Galdeano"/>
                <a:sym typeface="Galdeano"/>
              </a:defRPr>
            </a:lvl2pPr>
            <a:lvl3pPr marL="914400" marR="0" lvl="2" indent="0" algn="l" rtl="0">
              <a:spcBef>
                <a:spcPts val="200"/>
              </a:spcBef>
              <a:buClr>
                <a:schemeClr val="accent1"/>
              </a:buClr>
              <a:buFont typeface="Noto Sans Symbols"/>
              <a:buNone/>
              <a:defRPr sz="1000" b="0" i="0" u="none" strike="noStrike" cap="none">
                <a:solidFill>
                  <a:schemeClr val="dk2"/>
                </a:solidFill>
                <a:latin typeface="Galdeano"/>
                <a:ea typeface="Galdeano"/>
                <a:cs typeface="Galdeano"/>
                <a:sym typeface="Galdeano"/>
              </a:defRPr>
            </a:lvl3pPr>
            <a:lvl4pPr marL="1371600" marR="0" lvl="3" indent="0" algn="l" rtl="0">
              <a:spcBef>
                <a:spcPts val="180"/>
              </a:spcBef>
              <a:buClr>
                <a:schemeClr val="accent1"/>
              </a:buClr>
              <a:buFont typeface="Noto Sans Symbols"/>
              <a:buNone/>
              <a:defRPr sz="900" b="0" i="0" u="none" strike="noStrike" cap="none">
                <a:solidFill>
                  <a:schemeClr val="dk2"/>
                </a:solidFill>
                <a:latin typeface="Galdeano"/>
                <a:ea typeface="Galdeano"/>
                <a:cs typeface="Galdeano"/>
                <a:sym typeface="Galdeano"/>
              </a:defRPr>
            </a:lvl4pPr>
            <a:lvl5pPr marL="1828800" marR="0" lvl="4" indent="0" algn="l" rtl="0">
              <a:spcBef>
                <a:spcPts val="180"/>
              </a:spcBef>
              <a:buClr>
                <a:schemeClr val="accent1"/>
              </a:buClr>
              <a:buFont typeface="Noto Sans Symbols"/>
              <a:buNone/>
              <a:defRPr sz="900" b="0"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9pPr>
          </a:lstStyle>
          <a:p>
            <a:pPr lvl="0"/>
            <a:r>
              <a:rPr lang="en-US" smtClean="0"/>
              <a:t>Click to edit Master text styles</a:t>
            </a:r>
          </a:p>
        </p:txBody>
      </p:sp>
      <p:sp>
        <p:nvSpPr>
          <p:cNvPr id="115" name="Shape 115"/>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pPr>
              <a:defRPr/>
            </a:pPr>
            <a:endParaRPr lang="en-US"/>
          </a:p>
        </p:txBody>
      </p:sp>
      <p:sp>
        <p:nvSpPr>
          <p:cNvPr id="116" name="Shape 116"/>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pPr>
              <a:defRPr/>
            </a:pPr>
            <a:endParaRPr lang="en-US"/>
          </a:p>
        </p:txBody>
      </p:sp>
      <p:sp>
        <p:nvSpPr>
          <p:cNvPr id="117" name="Shape 117"/>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chemeClr val="dk2"/>
                </a:solidFill>
                <a:ea typeface="Galdeano"/>
                <a:sym typeface="Galdeano"/>
              </a:rPr>
              <a:pPr algn="ctr">
                <a:buSzPct val="25000"/>
              </a:pPr>
              <a:t>‹#›</a:t>
            </a:fld>
            <a:endParaRPr lang="de-CH" sz="1000" dirty="0">
              <a:solidFill>
                <a:schemeClr val="dk2"/>
              </a:solidFill>
              <a:ea typeface="Galdeano"/>
              <a:sym typeface="Galdeano"/>
            </a:endParaRPr>
          </a:p>
        </p:txBody>
      </p:sp>
      <p:sp>
        <p:nvSpPr>
          <p:cNvPr id="118" name="Shape 118"/>
          <p:cNvSpPr>
            <a:spLocks noGrp="1"/>
          </p:cNvSpPr>
          <p:nvPr>
            <p:ph type="pic" idx="2"/>
          </p:nvPr>
        </p:nvSpPr>
        <p:spPr>
          <a:xfrm>
            <a:off x="838200" y="1371601"/>
            <a:ext cx="3566100" cy="2925900"/>
          </a:xfrm>
          <a:prstGeom prst="roundRect">
            <a:avLst>
              <a:gd name="adj" fmla="val 3924"/>
            </a:avLst>
          </a:prstGeom>
          <a:solidFill>
            <a:schemeClr val="accent1"/>
          </a:solidFill>
          <a:ln>
            <a:noFill/>
          </a:ln>
          <a:effectLst>
            <a:reflection stA="30000" endPos="30000" dist="5000" dir="5400000" sy="-100000" algn="bl" rotWithShape="0"/>
          </a:effectLst>
        </p:spPr>
        <p:txBody>
          <a:bodyPr wrap="square" lIns="91425" tIns="91425" rIns="91425" bIns="91425" anchor="t" anchorCtr="0"/>
          <a:lstStyle>
            <a:lvl1pPr marL="0" marR="0" lvl="0" indent="0" algn="ctr" rtl="0">
              <a:spcBef>
                <a:spcPts val="640"/>
              </a:spcBef>
              <a:buClr>
                <a:schemeClr val="accent1"/>
              </a:buClr>
              <a:buFont typeface="Noto Sans Symbols"/>
              <a:buNone/>
              <a:defRPr sz="32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560"/>
              </a:spcBef>
              <a:buClr>
                <a:schemeClr val="accent1"/>
              </a:buClr>
              <a:buFont typeface="Noto Sans Symbols"/>
              <a:buNone/>
              <a:defRPr sz="2800" b="0" i="0" u="none" strike="noStrike" cap="none">
                <a:solidFill>
                  <a:schemeClr val="dk2"/>
                </a:solidFill>
                <a:latin typeface="Galdeano"/>
                <a:ea typeface="Galdeano"/>
                <a:cs typeface="Galdeano"/>
                <a:sym typeface="Galdeano"/>
              </a:defRPr>
            </a:lvl2pPr>
            <a:lvl3pPr marL="914400" marR="0" lvl="2" indent="0" algn="l" rtl="0">
              <a:spcBef>
                <a:spcPts val="480"/>
              </a:spcBef>
              <a:buClr>
                <a:schemeClr val="accent1"/>
              </a:buClr>
              <a:buFont typeface="Noto Sans Symbols"/>
              <a:buNone/>
              <a:defRPr sz="2400" b="0" i="0" u="none" strike="noStrike" cap="none">
                <a:solidFill>
                  <a:schemeClr val="dk2"/>
                </a:solidFill>
                <a:latin typeface="Galdeano"/>
                <a:ea typeface="Galdeano"/>
                <a:cs typeface="Galdeano"/>
                <a:sym typeface="Galdeano"/>
              </a:defRPr>
            </a:lvl3pPr>
            <a:lvl4pPr marL="1371600" marR="0" lvl="3" indent="0" algn="l" rtl="0">
              <a:spcBef>
                <a:spcPts val="400"/>
              </a:spcBef>
              <a:buClr>
                <a:schemeClr val="accent1"/>
              </a:buClr>
              <a:buFont typeface="Noto Sans Symbols"/>
              <a:buNone/>
              <a:defRPr sz="2000" b="0" i="0" u="none" strike="noStrike" cap="none">
                <a:solidFill>
                  <a:schemeClr val="dk2"/>
                </a:solidFill>
                <a:latin typeface="Galdeano"/>
                <a:ea typeface="Galdeano"/>
                <a:cs typeface="Galdeano"/>
                <a:sym typeface="Galdeano"/>
              </a:defRPr>
            </a:lvl4pPr>
            <a:lvl5pPr marL="1828800" marR="0" lvl="4" indent="0" algn="l" rtl="0">
              <a:spcBef>
                <a:spcPts val="400"/>
              </a:spcBef>
              <a:buClr>
                <a:schemeClr val="accent1"/>
              </a:buClr>
              <a:buFont typeface="Noto Sans Symbols"/>
              <a:buNone/>
              <a:defRPr sz="2000" b="0"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2000" b="0"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2000" b="0"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2000" b="0"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2000" b="0" i="0" u="none" strike="noStrike" cap="none">
                <a:solidFill>
                  <a:schemeClr val="dk2"/>
                </a:solidFill>
                <a:latin typeface="Galdeano"/>
                <a:ea typeface="Galdeano"/>
                <a:cs typeface="Galdeano"/>
                <a:sym typeface="Galdeano"/>
              </a:defRPr>
            </a:lvl9pPr>
          </a:lstStyle>
          <a:p>
            <a:r>
              <a:rPr lang="en-US" smtClean="0"/>
              <a:t>Click icon to add picture</a:t>
            </a:r>
            <a:endParaRPr dirty="0"/>
          </a:p>
        </p:txBody>
      </p:sp>
      <p:pic>
        <p:nvPicPr>
          <p:cNvPr id="119" name="Shape 119"/>
          <p:cNvPicPr preferRelativeResize="0"/>
          <p:nvPr/>
        </p:nvPicPr>
        <p:blipFill rotWithShape="1">
          <a:blip r:embed="rId2">
            <a:alphaModFix/>
          </a:blip>
          <a:srcRect/>
          <a:stretch/>
        </p:blipFill>
        <p:spPr>
          <a:xfrm>
            <a:off x="228600" y="5472299"/>
            <a:ext cx="2127000" cy="1213500"/>
          </a:xfrm>
          <a:prstGeom prst="rect">
            <a:avLst/>
          </a:prstGeom>
          <a:noFill/>
          <a:ln>
            <a:noFill/>
          </a:ln>
        </p:spPr>
      </p:pic>
      <p:sp>
        <p:nvSpPr>
          <p:cNvPr id="120" name="Shape 120"/>
          <p:cNvSpPr txBox="1"/>
          <p:nvPr/>
        </p:nvSpPr>
        <p:spPr>
          <a:xfrm>
            <a:off x="2253100" y="5696100"/>
            <a:ext cx="2326200" cy="919200"/>
          </a:xfrm>
          <a:prstGeom prst="rect">
            <a:avLst/>
          </a:prstGeom>
          <a:noFill/>
          <a:ln>
            <a:noFill/>
          </a:ln>
        </p:spPr>
        <p:txBody>
          <a:bodyPr wrap="square" lIns="91425" tIns="91425" rIns="91425" bIns="91425" anchor="ctr" anchorCtr="0">
            <a:noAutofit/>
          </a:bodyPr>
          <a:lstStyle/>
          <a:p>
            <a:pPr lvl="0" rtl="0">
              <a:spcBef>
                <a:spcPts val="0"/>
              </a:spcBef>
              <a:buNone/>
            </a:pPr>
            <a:r>
              <a:rPr lang="de-CH" sz="1800" b="1" dirty="0">
                <a:solidFill>
                  <a:schemeClr val="dk2"/>
                </a:solidFill>
                <a:latin typeface="Calibri" panose="020F0502020204030204" pitchFamily="34" charset="0"/>
                <a:ea typeface="Galdeano"/>
                <a:cs typeface="Calibri" panose="020F0502020204030204" pitchFamily="34" charset="0"/>
                <a:sym typeface="Galdeano"/>
              </a:rPr>
              <a:t>Faculty for Tomorrow</a:t>
            </a:r>
          </a:p>
          <a:p>
            <a:pPr lvl="0" rtl="0">
              <a:spcBef>
                <a:spcPts val="0"/>
              </a:spcBef>
              <a:buNone/>
            </a:pPr>
            <a:r>
              <a:rPr lang="de-CH" sz="1800" dirty="0">
                <a:solidFill>
                  <a:schemeClr val="dk2"/>
                </a:solidFill>
                <a:latin typeface="Calibri" panose="020F0502020204030204" pitchFamily="34" charset="0"/>
                <a:ea typeface="Galdeano"/>
                <a:cs typeface="Calibri" panose="020F0502020204030204" pitchFamily="34" charset="0"/>
                <a:sym typeface="Galdeano"/>
              </a:rPr>
              <a:t>Webinar Series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r>
              <a:rPr lang="en-US" smtClean="0"/>
              <a:t>Click to edit Master title style</a:t>
            </a:r>
            <a:endParaRPr dirty="0"/>
          </a:p>
        </p:txBody>
      </p:sp>
      <p:sp>
        <p:nvSpPr>
          <p:cNvPr id="123" name="Shape 123"/>
          <p:cNvSpPr txBox="1">
            <a:spLocks noGrp="1"/>
          </p:cNvSpPr>
          <p:nvPr>
            <p:ph type="body" idx="1"/>
          </p:nvPr>
        </p:nvSpPr>
        <p:spPr>
          <a:xfrm rot="5400000">
            <a:off x="2850851" y="696817"/>
            <a:ext cx="3450900" cy="7408200"/>
          </a:xfrm>
          <a:prstGeom prst="rect">
            <a:avLst/>
          </a:prstGeom>
          <a:noFill/>
          <a:ln>
            <a:noFill/>
          </a:ln>
        </p:spPr>
        <p:txBody>
          <a:bodyPr wrap="square" lIns="91425" tIns="91425" rIns="91425" bIns="91425" anchor="ctr"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pPr lvl="0"/>
            <a:r>
              <a:rPr lang="en-US" smtClean="0"/>
              <a:t>Click to edit Master text styles</a:t>
            </a:r>
          </a:p>
        </p:txBody>
      </p:sp>
      <p:sp>
        <p:nvSpPr>
          <p:cNvPr id="124" name="Shape 124"/>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pPr>
              <a:defRPr/>
            </a:pPr>
            <a:endParaRPr lang="en-US"/>
          </a:p>
        </p:txBody>
      </p:sp>
      <p:sp>
        <p:nvSpPr>
          <p:cNvPr id="125" name="Shape 125"/>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pPr>
              <a:defRPr/>
            </a:pPr>
            <a:endParaRPr lang="en-US"/>
          </a:p>
        </p:txBody>
      </p:sp>
      <p:sp>
        <p:nvSpPr>
          <p:cNvPr id="126" name="Shape 126"/>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chemeClr val="dk2"/>
                </a:solidFill>
                <a:ea typeface="Galdeano"/>
                <a:sym typeface="Galdeano"/>
              </a:rPr>
              <a:pPr algn="ctr">
                <a:buSzPct val="25000"/>
              </a:pPr>
              <a:t>‹#›</a:t>
            </a:fld>
            <a:endParaRPr lang="de-CH" sz="1000" dirty="0">
              <a:solidFill>
                <a:schemeClr val="dk2"/>
              </a:solidFill>
              <a:ea typeface="Galdeano"/>
              <a:sym typeface="Galdeano"/>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7"/>
        <p:cNvGrpSpPr/>
        <p:nvPr/>
      </p:nvGrpSpPr>
      <p:grpSpPr>
        <a:xfrm>
          <a:off x="0" y="0"/>
          <a:ext cx="0" cy="0"/>
          <a:chOff x="0" y="0"/>
          <a:chExt cx="0" cy="0"/>
        </a:xfrm>
      </p:grpSpPr>
      <p:sp>
        <p:nvSpPr>
          <p:cNvPr id="128" name="Shape 128"/>
          <p:cNvSpPr/>
          <p:nvPr/>
        </p:nvSpPr>
        <p:spPr>
          <a:xfrm>
            <a:off x="228600" y="228601"/>
            <a:ext cx="8695800" cy="1426500"/>
          </a:xfrm>
          <a:prstGeom prst="roundRect">
            <a:avLst>
              <a:gd name="adj" fmla="val 7136"/>
            </a:avLst>
          </a:prstGeom>
          <a:gradFill>
            <a:gsLst>
              <a:gs pos="0">
                <a:srgbClr val="0B5394"/>
              </a:gs>
              <a:gs pos="90000">
                <a:srgbClr val="56A9F3"/>
              </a:gs>
              <a:gs pos="100000">
                <a:srgbClr val="56A9F3"/>
              </a:gs>
            </a:gsLst>
            <a:lin ang="5400000" scaled="0"/>
          </a:gradFill>
          <a:ln>
            <a:noFill/>
          </a:ln>
        </p:spPr>
        <p:txBody>
          <a:bodyPr wrap="square" lIns="91425" tIns="45700" rIns="91425" bIns="45700" anchor="ctr" anchorCtr="0">
            <a:noAutofit/>
          </a:bodyPr>
          <a:lstStyle/>
          <a:p>
            <a:pPr marL="0" marR="0" lvl="0" indent="0" algn="ctr" rtl="0">
              <a:spcBef>
                <a:spcPts val="0"/>
              </a:spcBef>
              <a:buNone/>
            </a:pPr>
            <a:endParaRPr sz="1800" dirty="0">
              <a:solidFill>
                <a:schemeClr val="lt1"/>
              </a:solidFill>
              <a:latin typeface="Calibri" panose="020F0502020204030204" pitchFamily="34" charset="0"/>
              <a:ea typeface="Galdeano"/>
              <a:cs typeface="Calibri" panose="020F0502020204030204" pitchFamily="34" charset="0"/>
              <a:sym typeface="Galdeano"/>
            </a:endParaRPr>
          </a:p>
        </p:txBody>
      </p:sp>
      <p:sp>
        <p:nvSpPr>
          <p:cNvPr id="129" name="Shape 129"/>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pPr>
              <a:defRPr/>
            </a:pPr>
            <a:endParaRPr lang="en-US"/>
          </a:p>
        </p:txBody>
      </p:sp>
      <p:sp>
        <p:nvSpPr>
          <p:cNvPr id="130" name="Shape 130"/>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pPr>
              <a:defRPr/>
            </a:pPr>
            <a:endParaRPr lang="en-US"/>
          </a:p>
        </p:txBody>
      </p:sp>
      <p:sp>
        <p:nvSpPr>
          <p:cNvPr id="131" name="Shape 131"/>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chemeClr val="dk2"/>
                </a:solidFill>
                <a:ea typeface="Galdeano"/>
                <a:sym typeface="Galdeano"/>
              </a:rPr>
              <a:pPr algn="ctr">
                <a:buSzPct val="25000"/>
              </a:pPr>
              <a:t>‹#›</a:t>
            </a:fld>
            <a:endParaRPr lang="de-CH" sz="1000" dirty="0">
              <a:solidFill>
                <a:schemeClr val="dk2"/>
              </a:solidFill>
              <a:ea typeface="Galdeano"/>
              <a:sym typeface="Galdeano"/>
            </a:endParaRPr>
          </a:p>
        </p:txBody>
      </p:sp>
      <p:grpSp>
        <p:nvGrpSpPr>
          <p:cNvPr id="132" name="Shape 132"/>
          <p:cNvGrpSpPr/>
          <p:nvPr/>
        </p:nvGrpSpPr>
        <p:grpSpPr>
          <a:xfrm>
            <a:off x="211485" y="714261"/>
            <a:ext cx="8723926" cy="1331683"/>
            <a:chOff x="-3905250" y="4294188"/>
            <a:chExt cx="13011075" cy="1892400"/>
          </a:xfrm>
        </p:grpSpPr>
        <p:sp>
          <p:nvSpPr>
            <p:cNvPr id="133" name="Shape 133"/>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pPr marL="0" marR="0" lvl="0" indent="0" algn="l" rtl="0">
                <a:spcBef>
                  <a:spcPts val="0"/>
                </a:spcBef>
                <a:buNone/>
              </a:pPr>
              <a:endParaRPr sz="1800" dirty="0">
                <a:solidFill>
                  <a:schemeClr val="dk1"/>
                </a:solidFill>
                <a:latin typeface="Calibri" panose="020F0502020204030204" pitchFamily="34" charset="0"/>
                <a:ea typeface="Galdeano"/>
                <a:cs typeface="Calibri" panose="020F0502020204030204" pitchFamily="34" charset="0"/>
                <a:sym typeface="Galdeano"/>
              </a:endParaRPr>
            </a:p>
          </p:txBody>
        </p:sp>
        <p:sp>
          <p:nvSpPr>
            <p:cNvPr id="134" name="Shape 134"/>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pPr marL="0" marR="0" lvl="0" indent="0" algn="l" rtl="0">
                <a:spcBef>
                  <a:spcPts val="0"/>
                </a:spcBef>
                <a:buNone/>
              </a:pPr>
              <a:endParaRPr sz="1800" dirty="0">
                <a:solidFill>
                  <a:schemeClr val="dk1"/>
                </a:solidFill>
                <a:latin typeface="Calibri" panose="020F0502020204030204" pitchFamily="34" charset="0"/>
                <a:ea typeface="Galdeano"/>
                <a:cs typeface="Calibri" panose="020F0502020204030204" pitchFamily="34" charset="0"/>
                <a:sym typeface="Galdeano"/>
              </a:endParaRPr>
            </a:p>
          </p:txBody>
        </p:sp>
        <p:sp>
          <p:nvSpPr>
            <p:cNvPr id="135" name="Shape 135"/>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1800" dirty="0">
                <a:solidFill>
                  <a:schemeClr val="dk1"/>
                </a:solidFill>
                <a:latin typeface="Calibri" panose="020F0502020204030204" pitchFamily="34" charset="0"/>
                <a:ea typeface="Galdeano"/>
                <a:cs typeface="Calibri" panose="020F0502020204030204" pitchFamily="34" charset="0"/>
                <a:sym typeface="Galdeano"/>
              </a:endParaRPr>
            </a:p>
          </p:txBody>
        </p:sp>
        <p:sp>
          <p:nvSpPr>
            <p:cNvPr id="136" name="Shape 136"/>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1800" dirty="0">
                <a:solidFill>
                  <a:schemeClr val="dk1"/>
                </a:solidFill>
                <a:latin typeface="Calibri" panose="020F0502020204030204" pitchFamily="34" charset="0"/>
                <a:ea typeface="Galdeano"/>
                <a:cs typeface="Calibri" panose="020F0502020204030204" pitchFamily="34" charset="0"/>
                <a:sym typeface="Galdeano"/>
              </a:endParaRPr>
            </a:p>
          </p:txBody>
        </p:sp>
        <p:sp>
          <p:nvSpPr>
            <p:cNvPr id="137" name="Shape 137"/>
            <p:cNvSpPr/>
            <p:nvPr/>
          </p:nvSpPr>
          <p:spPr>
            <a:xfrm>
              <a:off x="-3905250" y="4294188"/>
              <a:ext cx="130110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pPr marL="0" marR="0" lvl="0" indent="0" algn="l" rtl="0">
                <a:spcBef>
                  <a:spcPts val="0"/>
                </a:spcBef>
                <a:buNone/>
              </a:pPr>
              <a:endParaRPr sz="1800" dirty="0">
                <a:solidFill>
                  <a:schemeClr val="dk1"/>
                </a:solidFill>
                <a:latin typeface="Calibri" panose="020F0502020204030204" pitchFamily="34" charset="0"/>
                <a:ea typeface="Galdeano"/>
                <a:cs typeface="Calibri" panose="020F0502020204030204" pitchFamily="34" charset="0"/>
                <a:sym typeface="Galdeano"/>
              </a:endParaRPr>
            </a:p>
          </p:txBody>
        </p:sp>
      </p:grpSp>
      <p:sp>
        <p:nvSpPr>
          <p:cNvPr id="138" name="Shape 138"/>
          <p:cNvSpPr txBox="1">
            <a:spLocks noGrp="1"/>
          </p:cNvSpPr>
          <p:nvPr>
            <p:ph type="title"/>
          </p:nvPr>
        </p:nvSpPr>
        <p:spPr>
          <a:xfrm rot="5400000">
            <a:off x="5414551" y="2662651"/>
            <a:ext cx="4487100" cy="2057400"/>
          </a:xfrm>
          <a:prstGeom prst="rect">
            <a:avLst/>
          </a:prstGeom>
          <a:noFill/>
          <a:ln>
            <a:noFill/>
          </a:ln>
        </p:spPr>
        <p:txBody>
          <a:bodyPr wrap="square" lIns="91425" tIns="91425" rIns="91425" bIns="91425" anchor="ctr" anchorCtr="0"/>
          <a:lstStyle>
            <a:lvl1pPr marL="0" marR="0" lvl="0" indent="0" algn="l" rtl="0">
              <a:spcBef>
                <a:spcPts val="0"/>
              </a:spcBef>
              <a:buClr>
                <a:schemeClr val="dk2"/>
              </a:buClr>
              <a:buFont typeface="Galdeano"/>
              <a:buNone/>
              <a:defRPr sz="4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r>
              <a:rPr lang="en-US" smtClean="0"/>
              <a:t>Click to edit Master title style</a:t>
            </a:r>
            <a:endParaRPr dirty="0"/>
          </a:p>
        </p:txBody>
      </p:sp>
      <p:sp>
        <p:nvSpPr>
          <p:cNvPr id="139" name="Shape 139"/>
          <p:cNvSpPr txBox="1">
            <a:spLocks noGrp="1"/>
          </p:cNvSpPr>
          <p:nvPr>
            <p:ph type="body" idx="1"/>
          </p:nvPr>
        </p:nvSpPr>
        <p:spPr>
          <a:xfrm rot="5400000">
            <a:off x="1223551" y="681449"/>
            <a:ext cx="4487100" cy="60198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pPr lvl="0"/>
            <a:r>
              <a:rPr lang="en-US" smtClean="0"/>
              <a:t>Click to edit Master text styles</a:t>
            </a:r>
          </a:p>
        </p:txBody>
      </p:sp>
      <p:pic>
        <p:nvPicPr>
          <p:cNvPr id="140" name="Shape 140"/>
          <p:cNvPicPr preferRelativeResize="0"/>
          <p:nvPr/>
        </p:nvPicPr>
        <p:blipFill rotWithShape="1">
          <a:blip r:embed="rId2">
            <a:alphaModFix/>
          </a:blip>
          <a:srcRect/>
          <a:stretch/>
        </p:blipFill>
        <p:spPr>
          <a:xfrm>
            <a:off x="228600" y="5472299"/>
            <a:ext cx="2127000" cy="1213500"/>
          </a:xfrm>
          <a:prstGeom prst="rect">
            <a:avLst/>
          </a:prstGeom>
          <a:noFill/>
          <a:ln>
            <a:noFill/>
          </a:ln>
        </p:spPr>
      </p:pic>
      <p:sp>
        <p:nvSpPr>
          <p:cNvPr id="141" name="Shape 141"/>
          <p:cNvSpPr txBox="1"/>
          <p:nvPr/>
        </p:nvSpPr>
        <p:spPr>
          <a:xfrm>
            <a:off x="2253100" y="5696100"/>
            <a:ext cx="2326200" cy="919200"/>
          </a:xfrm>
          <a:prstGeom prst="rect">
            <a:avLst/>
          </a:prstGeom>
          <a:noFill/>
          <a:ln>
            <a:noFill/>
          </a:ln>
        </p:spPr>
        <p:txBody>
          <a:bodyPr wrap="square" lIns="91425" tIns="91425" rIns="91425" bIns="91425" anchor="ctr" anchorCtr="0">
            <a:noAutofit/>
          </a:bodyPr>
          <a:lstStyle/>
          <a:p>
            <a:pPr lvl="0" rtl="0">
              <a:spcBef>
                <a:spcPts val="0"/>
              </a:spcBef>
              <a:buNone/>
            </a:pPr>
            <a:r>
              <a:rPr lang="de-CH" sz="1800" b="1" dirty="0">
                <a:solidFill>
                  <a:schemeClr val="dk2"/>
                </a:solidFill>
                <a:latin typeface="Calibri" panose="020F0502020204030204" pitchFamily="34" charset="0"/>
                <a:ea typeface="Galdeano"/>
                <a:cs typeface="Calibri" panose="020F0502020204030204" pitchFamily="34" charset="0"/>
                <a:sym typeface="Galdeano"/>
              </a:rPr>
              <a:t>Faculty for Tomorrow</a:t>
            </a:r>
          </a:p>
          <a:p>
            <a:pPr lvl="0" rtl="0">
              <a:spcBef>
                <a:spcPts val="0"/>
              </a:spcBef>
              <a:buNone/>
            </a:pPr>
            <a:r>
              <a:rPr lang="de-CH" sz="1800" dirty="0">
                <a:solidFill>
                  <a:schemeClr val="dk2"/>
                </a:solidFill>
                <a:latin typeface="Calibri" panose="020F0502020204030204" pitchFamily="34" charset="0"/>
                <a:ea typeface="Galdeano"/>
                <a:cs typeface="Calibri" panose="020F0502020204030204" pitchFamily="34" charset="0"/>
                <a:sym typeface="Galdeano"/>
              </a:rPr>
              <a:t>Webinar Series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Tree>
    <p:extLst>
      <p:ext uri="{BB962C8B-B14F-4D97-AF65-F5344CB8AC3E}">
        <p14:creationId xmlns:p14="http://schemas.microsoft.com/office/powerpoint/2010/main" val="3681047444"/>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Tree>
    <p:extLst>
      <p:ext uri="{BB962C8B-B14F-4D97-AF65-F5344CB8AC3E}">
        <p14:creationId xmlns:p14="http://schemas.microsoft.com/office/powerpoint/2010/main" val="3681047444"/>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Tree>
    <p:extLst>
      <p:ext uri="{BB962C8B-B14F-4D97-AF65-F5344CB8AC3E}">
        <p14:creationId xmlns:p14="http://schemas.microsoft.com/office/powerpoint/2010/main" val="368104744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C729DF67-AA85-42B8-8D1A-0D9CBDA51A60}" type="datetimeFigureOut">
              <a:rPr lang="en-US" smtClean="0"/>
              <a:pPr/>
              <a:t>10/23/2018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C78C90AE-0514-4F88-8D78-B50A1ACFA7AA}" type="slidenum">
              <a:rPr lang="en-US" smtClean="0"/>
              <a:pPr/>
              <a:t>‹#›</a:t>
            </a:fld>
            <a:endParaRPr lang="en-US"/>
          </a:p>
        </p:txBody>
      </p:sp>
    </p:spTree>
    <p:extLst>
      <p:ext uri="{BB962C8B-B14F-4D97-AF65-F5344CB8AC3E}">
        <p14:creationId xmlns:p14="http://schemas.microsoft.com/office/powerpoint/2010/main" val="38069174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Tree>
    <p:extLst>
      <p:ext uri="{BB962C8B-B14F-4D97-AF65-F5344CB8AC3E}">
        <p14:creationId xmlns:p14="http://schemas.microsoft.com/office/powerpoint/2010/main" val="3681047444"/>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Tree>
    <p:extLst>
      <p:ext uri="{BB962C8B-B14F-4D97-AF65-F5344CB8AC3E}">
        <p14:creationId xmlns:p14="http://schemas.microsoft.com/office/powerpoint/2010/main" val="3681047444"/>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Tree>
    <p:extLst>
      <p:ext uri="{BB962C8B-B14F-4D97-AF65-F5344CB8AC3E}">
        <p14:creationId xmlns:p14="http://schemas.microsoft.com/office/powerpoint/2010/main" val="3681047444"/>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8" name="Date Placeholder 1"/>
          <p:cNvSpPr>
            <a:spLocks noGrp="1"/>
          </p:cNvSpPr>
          <p:nvPr>
            <p:ph type="dt" sz="half" idx="10"/>
          </p:nvPr>
        </p:nvSpPr>
        <p:spPr/>
        <p:txBody>
          <a:bodyPr/>
          <a:lstStyle>
            <a:lvl1pPr>
              <a:defRPr/>
            </a:lvl1pPr>
          </a:lstStyle>
          <a:p>
            <a:pPr>
              <a:defRPr/>
            </a:pPr>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a:prstGeom prst="rect">
            <a:avLst/>
          </a:prstGeom>
        </p:spPr>
        <p:txBody>
          <a:bodyPr/>
          <a:lstStyle>
            <a:lvl1pPr eaLnBrk="0" fontAlgn="auto" hangingPunct="0">
              <a:spcBef>
                <a:spcPts val="0"/>
              </a:spcBef>
              <a:spcAft>
                <a:spcPts val="0"/>
              </a:spcAft>
              <a:defRPr smtClean="0">
                <a:solidFill>
                  <a:srgbClr val="FFFFFF"/>
                </a:solidFill>
                <a:latin typeface="Arial" charset="0"/>
                <a:cs typeface="+mn-cs"/>
              </a:defRPr>
            </a:lvl1pPr>
          </a:lstStyle>
          <a:p>
            <a:pPr>
              <a:defRPr/>
            </a:pPr>
            <a:fld id="{6931AEE3-2D3D-43A5-A66A-345821D68411}" type="slidenum">
              <a:rPr lang="en-US"/>
              <a:pPr>
                <a:defRPr/>
              </a:pPr>
              <a:t>‹#›</a:t>
            </a:fld>
            <a:endParaRPr lang="en-US"/>
          </a:p>
        </p:txBody>
      </p:sp>
    </p:spTree>
    <p:extLst>
      <p:ext uri="{BB962C8B-B14F-4D97-AF65-F5344CB8AC3E}">
        <p14:creationId xmlns:p14="http://schemas.microsoft.com/office/powerpoint/2010/main" val="6129093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20"/>
        <p:cNvGrpSpPr/>
        <p:nvPr/>
      </p:nvGrpSpPr>
      <p:grpSpPr>
        <a:xfrm>
          <a:off x="0" y="0"/>
          <a:ext cx="0" cy="0"/>
          <a:chOff x="0" y="0"/>
          <a:chExt cx="0" cy="0"/>
        </a:xfrm>
      </p:grpSpPr>
      <p:sp>
        <p:nvSpPr>
          <p:cNvPr id="21" name="Shape 21"/>
          <p:cNvSpPr/>
          <p:nvPr/>
        </p:nvSpPr>
        <p:spPr>
          <a:xfrm>
            <a:off x="228600" y="228601"/>
            <a:ext cx="8695800" cy="6035100"/>
          </a:xfrm>
          <a:prstGeom prst="roundRect">
            <a:avLst>
              <a:gd name="adj" fmla="val 1272"/>
            </a:avLst>
          </a:prstGeom>
          <a:gradFill>
            <a:gsLst>
              <a:gs pos="0">
                <a:srgbClr val="0B5394"/>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grpSp>
        <p:nvGrpSpPr>
          <p:cNvPr id="22" name="Shape 22"/>
          <p:cNvGrpSpPr/>
          <p:nvPr/>
        </p:nvGrpSpPr>
        <p:grpSpPr>
          <a:xfrm>
            <a:off x="211509" y="5354067"/>
            <a:ext cx="8727829" cy="1331683"/>
            <a:chOff x="-3905250" y="4294188"/>
            <a:chExt cx="13011075" cy="1892400"/>
          </a:xfrm>
        </p:grpSpPr>
        <p:sp>
          <p:nvSpPr>
            <p:cNvPr id="23" name="Shape 23"/>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24" name="Shape 24"/>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25" name="Shape 25"/>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26" name="Shape 26"/>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27" name="Shape 27"/>
            <p:cNvSpPr/>
            <p:nvPr/>
          </p:nvSpPr>
          <p:spPr>
            <a:xfrm>
              <a:off x="-3905250" y="4294188"/>
              <a:ext cx="130110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28" name="Shape 28"/>
          <p:cNvSpPr txBox="1">
            <a:spLocks noGrp="1"/>
          </p:cNvSpPr>
          <p:nvPr>
            <p:ph type="ctrTitle"/>
          </p:nvPr>
        </p:nvSpPr>
        <p:spPr>
          <a:xfrm>
            <a:off x="685800" y="1600201"/>
            <a:ext cx="7772400" cy="1779900"/>
          </a:xfrm>
          <a:prstGeom prst="rect">
            <a:avLst/>
          </a:prstGeom>
          <a:noFill/>
          <a:ln>
            <a:noFill/>
          </a:ln>
        </p:spPr>
        <p:txBody>
          <a:bodyPr wrap="square" lIns="91425" tIns="91425" rIns="91425" bIns="91425" anchor="b"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29" name="Shape 29"/>
          <p:cNvSpPr txBox="1">
            <a:spLocks noGrp="1"/>
          </p:cNvSpPr>
          <p:nvPr>
            <p:ph type="subTitle" idx="1"/>
          </p:nvPr>
        </p:nvSpPr>
        <p:spPr>
          <a:xfrm>
            <a:off x="1371600" y="3556002"/>
            <a:ext cx="6400800" cy="1473300"/>
          </a:xfrm>
          <a:prstGeom prst="rect">
            <a:avLst/>
          </a:prstGeom>
          <a:noFill/>
          <a:ln>
            <a:noFill/>
          </a:ln>
        </p:spPr>
        <p:txBody>
          <a:bodyPr wrap="square" lIns="91425" tIns="91425" rIns="91425" bIns="91425" anchor="t" anchorCtr="0"/>
          <a:lstStyle>
            <a:lvl1pPr marL="0" marR="0" lvl="0" indent="0" algn="ctr" rtl="0">
              <a:spcBef>
                <a:spcPts val="400"/>
              </a:spcBef>
              <a:buClr>
                <a:schemeClr val="accent1"/>
              </a:buClr>
              <a:buFont typeface="Noto Sans Symbols"/>
              <a:buNone/>
              <a:defRPr sz="20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ctr" rtl="0">
              <a:spcBef>
                <a:spcPts val="440"/>
              </a:spcBef>
              <a:buClr>
                <a:schemeClr val="accent1"/>
              </a:buClr>
              <a:buFont typeface="Noto Sans Symbols"/>
              <a:buNone/>
              <a:defRPr sz="2200" b="0" i="0" u="none" strike="noStrike" cap="none">
                <a:solidFill>
                  <a:srgbClr val="888888"/>
                </a:solidFill>
                <a:latin typeface="Galdeano"/>
                <a:ea typeface="Galdeano"/>
                <a:cs typeface="Galdeano"/>
                <a:sym typeface="Galdeano"/>
              </a:defRPr>
            </a:lvl2pPr>
            <a:lvl3pPr marL="914400" marR="0" lvl="2" indent="0" algn="ctr" rtl="0">
              <a:spcBef>
                <a:spcPts val="400"/>
              </a:spcBef>
              <a:buClr>
                <a:schemeClr val="accent1"/>
              </a:buClr>
              <a:buFont typeface="Noto Sans Symbols"/>
              <a:buNone/>
              <a:defRPr sz="2000" b="0" i="0" u="none" strike="noStrike" cap="none">
                <a:solidFill>
                  <a:srgbClr val="888888"/>
                </a:solidFill>
                <a:latin typeface="Galdeano"/>
                <a:ea typeface="Galdeano"/>
                <a:cs typeface="Galdeano"/>
                <a:sym typeface="Galdeano"/>
              </a:defRPr>
            </a:lvl3pPr>
            <a:lvl4pPr marL="1371600" marR="0" lvl="3" indent="0" algn="ctr" rtl="0">
              <a:spcBef>
                <a:spcPts val="360"/>
              </a:spcBef>
              <a:buClr>
                <a:schemeClr val="accent1"/>
              </a:buClr>
              <a:buFont typeface="Noto Sans Symbols"/>
              <a:buNone/>
              <a:defRPr sz="1800" b="0" i="0" u="none" strike="noStrike" cap="none">
                <a:solidFill>
                  <a:srgbClr val="888888"/>
                </a:solidFill>
                <a:latin typeface="Galdeano"/>
                <a:ea typeface="Galdeano"/>
                <a:cs typeface="Galdeano"/>
                <a:sym typeface="Galdeano"/>
              </a:defRPr>
            </a:lvl4pPr>
            <a:lvl5pPr marL="1828800" marR="0" lvl="4" indent="0" algn="ctr" rtl="0">
              <a:spcBef>
                <a:spcPts val="320"/>
              </a:spcBef>
              <a:buClr>
                <a:schemeClr val="accent1"/>
              </a:buClr>
              <a:buFont typeface="Noto Sans Symbols"/>
              <a:buNone/>
              <a:defRPr sz="1600" b="0" i="0" u="none" strike="noStrike" cap="none">
                <a:solidFill>
                  <a:srgbClr val="888888"/>
                </a:solidFill>
                <a:latin typeface="Galdeano"/>
                <a:ea typeface="Galdeano"/>
                <a:cs typeface="Galdeano"/>
                <a:sym typeface="Galdeano"/>
              </a:defRPr>
            </a:lvl5pPr>
            <a:lvl6pPr marL="2286000" marR="0" lvl="5" indent="0" algn="ctr"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6pPr>
            <a:lvl7pPr marL="2743200" marR="0" lvl="6" indent="0" algn="ctr"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7pPr>
            <a:lvl8pPr marL="3200400" marR="0" lvl="7" indent="0" algn="ctr"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8pPr>
            <a:lvl9pPr marL="3657600" marR="0" lvl="8" indent="0" algn="ctr"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9pPr>
          </a:lstStyle>
          <a:p>
            <a:endParaRPr dirty="0"/>
          </a:p>
        </p:txBody>
      </p:sp>
      <p:sp>
        <p:nvSpPr>
          <p:cNvPr id="30" name="Shape 30"/>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31" name="Shape 31"/>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32" name="Shape 32"/>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pic>
        <p:nvPicPr>
          <p:cNvPr id="33" name="Shape 33"/>
          <p:cNvPicPr preferRelativeResize="0"/>
          <p:nvPr/>
        </p:nvPicPr>
        <p:blipFill rotWithShape="1">
          <a:blip r:embed="rId2">
            <a:alphaModFix/>
          </a:blip>
          <a:srcRect/>
          <a:stretch/>
        </p:blipFill>
        <p:spPr>
          <a:xfrm>
            <a:off x="228600" y="5472301"/>
            <a:ext cx="2639400" cy="1213500"/>
          </a:xfrm>
          <a:prstGeom prst="rect">
            <a:avLst/>
          </a:prstGeom>
          <a:noFill/>
          <a:ln>
            <a:noFill/>
          </a:ln>
        </p:spPr>
      </p:pic>
      <p:sp>
        <p:nvSpPr>
          <p:cNvPr id="34" name="Shape 34"/>
          <p:cNvSpPr txBox="1"/>
          <p:nvPr/>
        </p:nvSpPr>
        <p:spPr>
          <a:xfrm>
            <a:off x="2533525" y="5687020"/>
            <a:ext cx="2326200" cy="9192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pic>
        <p:nvPicPr>
          <p:cNvPr id="16" name="Shape 18"/>
          <p:cNvPicPr preferRelativeResize="0"/>
          <p:nvPr userDrawn="1"/>
        </p:nvPicPr>
        <p:blipFill rotWithShape="1">
          <a:blip r:embed="rId2">
            <a:alphaModFix/>
          </a:blip>
          <a:srcRect/>
          <a:stretch/>
        </p:blipFill>
        <p:spPr>
          <a:xfrm>
            <a:off x="228600" y="5607520"/>
            <a:ext cx="2367900" cy="1078200"/>
          </a:xfrm>
          <a:prstGeom prst="rect">
            <a:avLst/>
          </a:prstGeom>
          <a:noFill/>
          <a:ln>
            <a:noFill/>
          </a:ln>
        </p:spPr>
      </p:pic>
    </p:spTree>
    <p:extLst>
      <p:ext uri="{BB962C8B-B14F-4D97-AF65-F5344CB8AC3E}">
        <p14:creationId xmlns:p14="http://schemas.microsoft.com/office/powerpoint/2010/main" val="279035927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35"/>
        <p:cNvGrpSpPr/>
        <p:nvPr/>
      </p:nvGrpSpPr>
      <p:grpSpPr>
        <a:xfrm>
          <a:off x="0" y="0"/>
          <a:ext cx="0" cy="0"/>
          <a:chOff x="0" y="0"/>
          <a:chExt cx="0" cy="0"/>
        </a:xfrm>
      </p:grpSpPr>
      <p:sp>
        <p:nvSpPr>
          <p:cNvPr id="36" name="Shape 36"/>
          <p:cNvSpPr/>
          <p:nvPr/>
        </p:nvSpPr>
        <p:spPr>
          <a:xfrm>
            <a:off x="228600" y="228601"/>
            <a:ext cx="8695800" cy="1426500"/>
          </a:xfrm>
          <a:prstGeom prst="roundRect">
            <a:avLst>
              <a:gd name="adj" fmla="val 7136"/>
            </a:avLst>
          </a:prstGeom>
          <a:gradFill>
            <a:gsLst>
              <a:gs pos="0">
                <a:srgbClr val="0B5394"/>
              </a:gs>
              <a:gs pos="90000">
                <a:srgbClr val="56A9F3"/>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grpSp>
        <p:nvGrpSpPr>
          <p:cNvPr id="37" name="Shape 37"/>
          <p:cNvGrpSpPr/>
          <p:nvPr/>
        </p:nvGrpSpPr>
        <p:grpSpPr>
          <a:xfrm>
            <a:off x="211647" y="714269"/>
            <a:ext cx="8723415" cy="1329979"/>
            <a:chOff x="-3905251" y="4294188"/>
            <a:chExt cx="13027800" cy="1892400"/>
          </a:xfrm>
        </p:grpSpPr>
        <p:sp>
          <p:nvSpPr>
            <p:cNvPr id="38" name="Shape 38"/>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39" name="Shape 39"/>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40" name="Shape 40"/>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41" name="Shape 41"/>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42" name="Shape 42"/>
            <p:cNvSpPr/>
            <p:nvPr/>
          </p:nvSpPr>
          <p:spPr>
            <a:xfrm>
              <a:off x="-3905251" y="4294188"/>
              <a:ext cx="130278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43" name="Shape 43"/>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44" name="Shape 44"/>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45" name="Shape 45"/>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pic>
        <p:nvPicPr>
          <p:cNvPr id="46" name="Shape 46"/>
          <p:cNvPicPr preferRelativeResize="0"/>
          <p:nvPr/>
        </p:nvPicPr>
        <p:blipFill rotWithShape="1">
          <a:blip r:embed="rId2">
            <a:alphaModFix/>
          </a:blip>
          <a:srcRect/>
          <a:stretch/>
        </p:blipFill>
        <p:spPr>
          <a:xfrm>
            <a:off x="228600" y="5548851"/>
            <a:ext cx="2448900" cy="1137000"/>
          </a:xfrm>
          <a:prstGeom prst="rect">
            <a:avLst/>
          </a:prstGeom>
          <a:noFill/>
          <a:ln>
            <a:noFill/>
          </a:ln>
        </p:spPr>
      </p:pic>
      <p:sp>
        <p:nvSpPr>
          <p:cNvPr id="47" name="Shape 47"/>
          <p:cNvSpPr txBox="1"/>
          <p:nvPr/>
        </p:nvSpPr>
        <p:spPr>
          <a:xfrm>
            <a:off x="2596500" y="5846686"/>
            <a:ext cx="2547101" cy="7371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pic>
        <p:nvPicPr>
          <p:cNvPr id="14" name="Shape 18"/>
          <p:cNvPicPr preferRelativeResize="0"/>
          <p:nvPr userDrawn="1"/>
        </p:nvPicPr>
        <p:blipFill rotWithShape="1">
          <a:blip r:embed="rId2">
            <a:alphaModFix/>
          </a:blip>
          <a:srcRect/>
          <a:stretch/>
        </p:blipFill>
        <p:spPr>
          <a:xfrm>
            <a:off x="228600" y="5607520"/>
            <a:ext cx="2367900" cy="1078200"/>
          </a:xfrm>
          <a:prstGeom prst="rect">
            <a:avLst/>
          </a:prstGeom>
          <a:noFill/>
          <a:ln>
            <a:noFill/>
          </a:ln>
        </p:spPr>
      </p:pic>
    </p:spTree>
    <p:extLst>
      <p:ext uri="{BB962C8B-B14F-4D97-AF65-F5344CB8AC3E}">
        <p14:creationId xmlns:p14="http://schemas.microsoft.com/office/powerpoint/2010/main" val="3874531155"/>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872400" y="2343833"/>
            <a:ext cx="7408200" cy="32040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sp>
        <p:nvSpPr>
          <p:cNvPr id="50" name="Shape 50"/>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51" name="Shape 51"/>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52" name="Shape 52"/>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
        <p:nvSpPr>
          <p:cNvPr id="53" name="Shape 53"/>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pic>
        <p:nvPicPr>
          <p:cNvPr id="7" name="Shape 18"/>
          <p:cNvPicPr preferRelativeResize="0"/>
          <p:nvPr userDrawn="1"/>
        </p:nvPicPr>
        <p:blipFill rotWithShape="1">
          <a:blip r:embed="rId2">
            <a:alphaModFix/>
          </a:blip>
          <a:srcRect/>
          <a:stretch/>
        </p:blipFill>
        <p:spPr>
          <a:xfrm>
            <a:off x="228600" y="5607520"/>
            <a:ext cx="2367900" cy="1078200"/>
          </a:xfrm>
          <a:prstGeom prst="rect">
            <a:avLst/>
          </a:prstGeom>
          <a:noFill/>
          <a:ln>
            <a:noFill/>
          </a:ln>
        </p:spPr>
      </p:pic>
    </p:spTree>
    <p:extLst>
      <p:ext uri="{BB962C8B-B14F-4D97-AF65-F5344CB8AC3E}">
        <p14:creationId xmlns:p14="http://schemas.microsoft.com/office/powerpoint/2010/main" val="195629526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54"/>
        <p:cNvGrpSpPr/>
        <p:nvPr/>
      </p:nvGrpSpPr>
      <p:grpSpPr>
        <a:xfrm>
          <a:off x="0" y="0"/>
          <a:ext cx="0" cy="0"/>
          <a:chOff x="0" y="0"/>
          <a:chExt cx="0" cy="0"/>
        </a:xfrm>
      </p:grpSpPr>
      <p:sp>
        <p:nvSpPr>
          <p:cNvPr id="55" name="Shape 55"/>
          <p:cNvSpPr/>
          <p:nvPr/>
        </p:nvSpPr>
        <p:spPr>
          <a:xfrm>
            <a:off x="228600" y="228600"/>
            <a:ext cx="8695800" cy="4736400"/>
          </a:xfrm>
          <a:prstGeom prst="roundRect">
            <a:avLst>
              <a:gd name="adj" fmla="val 1272"/>
            </a:avLst>
          </a:prstGeom>
          <a:gradFill>
            <a:gsLst>
              <a:gs pos="0">
                <a:srgbClr val="0B5394"/>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sp>
        <p:nvSpPr>
          <p:cNvPr id="56" name="Shape 56"/>
          <p:cNvSpPr/>
          <p:nvPr/>
        </p:nvSpPr>
        <p:spPr>
          <a:xfrm>
            <a:off x="6047438" y="4203592"/>
            <a:ext cx="2876400" cy="7140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57" name="Shape 57"/>
          <p:cNvSpPr/>
          <p:nvPr/>
        </p:nvSpPr>
        <p:spPr>
          <a:xfrm>
            <a:off x="2619320" y="4075291"/>
            <a:ext cx="5544600" cy="8499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58" name="Shape 58"/>
          <p:cNvSpPr/>
          <p:nvPr/>
        </p:nvSpPr>
        <p:spPr>
          <a:xfrm>
            <a:off x="2828728" y="4087563"/>
            <a:ext cx="5468100" cy="7743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59" name="Shape 59"/>
          <p:cNvSpPr/>
          <p:nvPr/>
        </p:nvSpPr>
        <p:spPr>
          <a:xfrm>
            <a:off x="5609489" y="4074175"/>
            <a:ext cx="3308100" cy="6516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60" name="Shape 60"/>
          <p:cNvSpPr/>
          <p:nvPr/>
        </p:nvSpPr>
        <p:spPr>
          <a:xfrm>
            <a:off x="211665" y="4058555"/>
            <a:ext cx="8723400" cy="13299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61" name="Shape 61"/>
          <p:cNvSpPr txBox="1">
            <a:spLocks noGrp="1"/>
          </p:cNvSpPr>
          <p:nvPr>
            <p:ph type="title"/>
          </p:nvPr>
        </p:nvSpPr>
        <p:spPr>
          <a:xfrm>
            <a:off x="690032" y="2463560"/>
            <a:ext cx="7772400" cy="1524000"/>
          </a:xfrm>
          <a:prstGeom prst="rect">
            <a:avLst/>
          </a:prstGeom>
          <a:noFill/>
          <a:ln>
            <a:noFill/>
          </a:ln>
        </p:spPr>
        <p:txBody>
          <a:bodyPr wrap="square" lIns="91425" tIns="91425" rIns="91425" bIns="91425" anchor="t"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62" name="Shape 62"/>
          <p:cNvSpPr txBox="1">
            <a:spLocks noGrp="1"/>
          </p:cNvSpPr>
          <p:nvPr>
            <p:ph type="body" idx="1"/>
          </p:nvPr>
        </p:nvSpPr>
        <p:spPr>
          <a:xfrm>
            <a:off x="1367365" y="1437449"/>
            <a:ext cx="6417600" cy="939900"/>
          </a:xfrm>
          <a:prstGeom prst="rect">
            <a:avLst/>
          </a:prstGeom>
          <a:noFill/>
          <a:ln>
            <a:noFill/>
          </a:ln>
        </p:spPr>
        <p:txBody>
          <a:bodyPr wrap="square" lIns="91425" tIns="91425" rIns="91425" bIns="91425" anchor="b" anchorCtr="0"/>
          <a:lstStyle>
            <a:lvl1pPr marL="0" marR="0" lvl="0" indent="0" algn="ctr" rtl="0">
              <a:spcBef>
                <a:spcPts val="400"/>
              </a:spcBef>
              <a:buClr>
                <a:schemeClr val="accent1"/>
              </a:buClr>
              <a:buFont typeface="Noto Sans Symbols"/>
              <a:buNone/>
              <a:defRPr sz="20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360"/>
              </a:spcBef>
              <a:buClr>
                <a:schemeClr val="accent1"/>
              </a:buClr>
              <a:buFont typeface="Noto Sans Symbols"/>
              <a:buNone/>
              <a:defRPr sz="1800" b="0" i="0" u="none" strike="noStrike" cap="none">
                <a:solidFill>
                  <a:srgbClr val="888888"/>
                </a:solidFill>
                <a:latin typeface="Galdeano"/>
                <a:ea typeface="Galdeano"/>
                <a:cs typeface="Galdeano"/>
                <a:sym typeface="Galdeano"/>
              </a:defRPr>
            </a:lvl2pPr>
            <a:lvl3pPr marL="914400" marR="0" lvl="2" indent="0" algn="l" rtl="0">
              <a:spcBef>
                <a:spcPts val="320"/>
              </a:spcBef>
              <a:buClr>
                <a:schemeClr val="accent1"/>
              </a:buClr>
              <a:buFont typeface="Noto Sans Symbols"/>
              <a:buNone/>
              <a:defRPr sz="1600" b="0" i="0" u="none" strike="noStrike" cap="none">
                <a:solidFill>
                  <a:srgbClr val="888888"/>
                </a:solidFill>
                <a:latin typeface="Galdeano"/>
                <a:ea typeface="Galdeano"/>
                <a:cs typeface="Galdeano"/>
                <a:sym typeface="Galdeano"/>
              </a:defRPr>
            </a:lvl3pPr>
            <a:lvl4pPr marL="1371600" marR="0" lvl="3" indent="0" algn="l" rtl="0">
              <a:spcBef>
                <a:spcPts val="280"/>
              </a:spcBef>
              <a:buClr>
                <a:schemeClr val="accent1"/>
              </a:buClr>
              <a:buFont typeface="Noto Sans Symbols"/>
              <a:buNone/>
              <a:defRPr sz="1400" b="0" i="0" u="none" strike="noStrike" cap="none">
                <a:solidFill>
                  <a:srgbClr val="888888"/>
                </a:solidFill>
                <a:latin typeface="Galdeano"/>
                <a:ea typeface="Galdeano"/>
                <a:cs typeface="Galdeano"/>
                <a:sym typeface="Galdeano"/>
              </a:defRPr>
            </a:lvl4pPr>
            <a:lvl5pPr marL="1828800" marR="0" lvl="4" indent="0" algn="l" rtl="0">
              <a:spcBef>
                <a:spcPts val="280"/>
              </a:spcBef>
              <a:buClr>
                <a:schemeClr val="accent1"/>
              </a:buClr>
              <a:buFont typeface="Noto Sans Symbols"/>
              <a:buNone/>
              <a:defRPr sz="1400" b="0" i="0" u="none" strike="noStrike" cap="none">
                <a:solidFill>
                  <a:srgbClr val="888888"/>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9pPr>
          </a:lstStyle>
          <a:p>
            <a:endParaRPr dirty="0"/>
          </a:p>
        </p:txBody>
      </p:sp>
      <p:sp>
        <p:nvSpPr>
          <p:cNvPr id="63" name="Shape 63"/>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64" name="Shape 64"/>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65" name="Shape 65"/>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pic>
        <p:nvPicPr>
          <p:cNvPr id="66" name="Shape 66"/>
          <p:cNvPicPr preferRelativeResize="0"/>
          <p:nvPr/>
        </p:nvPicPr>
        <p:blipFill rotWithShape="1">
          <a:blip r:embed="rId2">
            <a:alphaModFix/>
          </a:blip>
          <a:srcRect/>
          <a:stretch/>
        </p:blipFill>
        <p:spPr>
          <a:xfrm>
            <a:off x="228600" y="5715001"/>
            <a:ext cx="2286000" cy="970800"/>
          </a:xfrm>
          <a:prstGeom prst="rect">
            <a:avLst/>
          </a:prstGeom>
          <a:noFill/>
          <a:ln>
            <a:noFill/>
          </a:ln>
        </p:spPr>
      </p:pic>
      <p:sp>
        <p:nvSpPr>
          <p:cNvPr id="67" name="Shape 67"/>
          <p:cNvSpPr txBox="1"/>
          <p:nvPr/>
        </p:nvSpPr>
        <p:spPr>
          <a:xfrm>
            <a:off x="2555600" y="5864773"/>
            <a:ext cx="2321200" cy="747451"/>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79107607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70" name="Shape 70"/>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71" name="Shape 71"/>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72" name="Shape 72"/>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
        <p:nvSpPr>
          <p:cNvPr id="73" name="Shape 73"/>
          <p:cNvSpPr txBox="1">
            <a:spLocks noGrp="1"/>
          </p:cNvSpPr>
          <p:nvPr>
            <p:ph type="body" idx="1"/>
          </p:nvPr>
        </p:nvSpPr>
        <p:spPr>
          <a:xfrm>
            <a:off x="676655" y="2679193"/>
            <a:ext cx="3822300" cy="34473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sp>
        <p:nvSpPr>
          <p:cNvPr id="74" name="Shape 74"/>
          <p:cNvSpPr txBox="1">
            <a:spLocks noGrp="1"/>
          </p:cNvSpPr>
          <p:nvPr>
            <p:ph type="body" idx="2"/>
          </p:nvPr>
        </p:nvSpPr>
        <p:spPr>
          <a:xfrm>
            <a:off x="4645152" y="2679193"/>
            <a:ext cx="3822300" cy="34473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pic>
        <p:nvPicPr>
          <p:cNvPr id="8" name="Shape 18"/>
          <p:cNvPicPr preferRelativeResize="0"/>
          <p:nvPr userDrawn="1"/>
        </p:nvPicPr>
        <p:blipFill rotWithShape="1">
          <a:blip r:embed="rId2">
            <a:alphaModFix/>
          </a:blip>
          <a:srcRect/>
          <a:stretch/>
        </p:blipFill>
        <p:spPr>
          <a:xfrm>
            <a:off x="228600" y="5627114"/>
            <a:ext cx="2367900" cy="1078200"/>
          </a:xfrm>
          <a:prstGeom prst="rect">
            <a:avLst/>
          </a:prstGeom>
          <a:noFill/>
          <a:ln>
            <a:noFill/>
          </a:ln>
        </p:spPr>
      </p:pic>
    </p:spTree>
    <p:extLst>
      <p:ext uri="{BB962C8B-B14F-4D97-AF65-F5344CB8AC3E}">
        <p14:creationId xmlns:p14="http://schemas.microsoft.com/office/powerpoint/2010/main" val="293151860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77" name="Shape 77"/>
          <p:cNvSpPr txBox="1">
            <a:spLocks noGrp="1"/>
          </p:cNvSpPr>
          <p:nvPr>
            <p:ph type="body" idx="1"/>
          </p:nvPr>
        </p:nvSpPr>
        <p:spPr>
          <a:xfrm>
            <a:off x="676656" y="2678115"/>
            <a:ext cx="3822300" cy="639600"/>
          </a:xfrm>
          <a:prstGeom prst="rect">
            <a:avLst/>
          </a:prstGeom>
          <a:noFill/>
          <a:ln>
            <a:noFill/>
          </a:ln>
        </p:spPr>
        <p:txBody>
          <a:bodyPr wrap="square" lIns="91425" tIns="91425" rIns="91425" bIns="91425" anchor="ctr" anchorCtr="0"/>
          <a:lstStyle>
            <a:lvl1pPr marL="0" marR="0" lvl="0" indent="0" algn="ctr" rtl="0">
              <a:spcBef>
                <a:spcPts val="480"/>
              </a:spcBef>
              <a:buClr>
                <a:schemeClr val="accent1"/>
              </a:buClr>
              <a:buFont typeface="Noto Sans Symbols"/>
              <a:buNone/>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400"/>
              </a:spcBef>
              <a:buClr>
                <a:schemeClr val="accent1"/>
              </a:buClr>
              <a:buFont typeface="Noto Sans Symbols"/>
              <a:buNone/>
              <a:defRPr sz="2000" b="1" i="0" u="none" strike="noStrike" cap="none">
                <a:solidFill>
                  <a:schemeClr val="dk2"/>
                </a:solidFill>
                <a:latin typeface="Galdeano"/>
                <a:ea typeface="Galdeano"/>
                <a:cs typeface="Galdeano"/>
                <a:sym typeface="Galdeano"/>
              </a:defRPr>
            </a:lvl2pPr>
            <a:lvl3pPr marL="914400" marR="0" lvl="2" indent="0" algn="l" rtl="0">
              <a:spcBef>
                <a:spcPts val="360"/>
              </a:spcBef>
              <a:buClr>
                <a:schemeClr val="accent1"/>
              </a:buClr>
              <a:buFont typeface="Noto Sans Symbols"/>
              <a:buNone/>
              <a:defRPr sz="1800" b="1" i="0" u="none" strike="noStrike" cap="none">
                <a:solidFill>
                  <a:schemeClr val="dk2"/>
                </a:solidFill>
                <a:latin typeface="Galdeano"/>
                <a:ea typeface="Galdeano"/>
                <a:cs typeface="Galdeano"/>
                <a:sym typeface="Galdeano"/>
              </a:defRPr>
            </a:lvl3pPr>
            <a:lvl4pPr marL="1371600" marR="0" lvl="3" indent="0" algn="l" rtl="0">
              <a:spcBef>
                <a:spcPts val="320"/>
              </a:spcBef>
              <a:buClr>
                <a:schemeClr val="accent1"/>
              </a:buClr>
              <a:buFont typeface="Noto Sans Symbols"/>
              <a:buNone/>
              <a:defRPr sz="1600" b="1" i="0" u="none" strike="noStrike" cap="none">
                <a:solidFill>
                  <a:schemeClr val="dk2"/>
                </a:solidFill>
                <a:latin typeface="Galdeano"/>
                <a:ea typeface="Galdeano"/>
                <a:cs typeface="Galdeano"/>
                <a:sym typeface="Galdeano"/>
              </a:defRPr>
            </a:lvl4pPr>
            <a:lvl5pPr marL="1828800" marR="0" lvl="4" indent="0" algn="l" rtl="0">
              <a:spcBef>
                <a:spcPts val="320"/>
              </a:spcBef>
              <a:buClr>
                <a:schemeClr val="accent1"/>
              </a:buClr>
              <a:buFont typeface="Noto Sans Symbols"/>
              <a:buNone/>
              <a:defRPr sz="1600" b="1"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9pPr>
          </a:lstStyle>
          <a:p>
            <a:endParaRPr dirty="0"/>
          </a:p>
        </p:txBody>
      </p:sp>
      <p:sp>
        <p:nvSpPr>
          <p:cNvPr id="78" name="Shape 78"/>
          <p:cNvSpPr txBox="1">
            <a:spLocks noGrp="1"/>
          </p:cNvSpPr>
          <p:nvPr>
            <p:ph type="body" idx="2"/>
          </p:nvPr>
        </p:nvSpPr>
        <p:spPr>
          <a:xfrm>
            <a:off x="677332" y="3429001"/>
            <a:ext cx="3820200" cy="2697300"/>
          </a:xfrm>
          <a:prstGeom prst="rect">
            <a:avLst/>
          </a:prstGeom>
          <a:noFill/>
          <a:ln>
            <a:noFill/>
          </a:ln>
        </p:spPr>
        <p:txBody>
          <a:bodyPr wrap="square" lIns="91425" tIns="91425" rIns="91425" bIns="91425" anchor="t" anchorCtr="0"/>
          <a:lstStyle>
            <a:lvl1pPr marL="274320" marR="0" lvl="0" indent="-147320" algn="l" rtl="0">
              <a:spcBef>
                <a:spcPts val="400"/>
              </a:spcBef>
              <a:buClr>
                <a:schemeClr val="accent1"/>
              </a:buClr>
              <a:buSzPct val="100000"/>
              <a:buFont typeface="Noto Sans Symbols"/>
              <a:buChar char="∗"/>
              <a:defRPr sz="20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69862"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2pPr>
            <a:lvl3pPr marL="855662" marR="0" lvl="2" indent="-131762"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3pPr>
            <a:lvl4pPr marL="1143000" marR="0" lvl="3" indent="-139700" algn="l" rtl="0">
              <a:spcBef>
                <a:spcPts val="280"/>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4pPr>
            <a:lvl5pPr marL="1463040" marR="0" lvl="4" indent="-142239" algn="l" rtl="0">
              <a:spcBef>
                <a:spcPts val="280"/>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5pPr>
            <a:lvl6pPr marL="1783079" marR="0" lvl="5" indent="-132079"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6pPr>
            <a:lvl7pPr marL="2103120" marR="0" lvl="6" indent="-13462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7pPr>
            <a:lvl8pPr marL="2423160" marR="0" lvl="7" indent="-13716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8pPr>
            <a:lvl9pPr marL="2743200" marR="0" lvl="8" indent="-12700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9pPr>
          </a:lstStyle>
          <a:p>
            <a:endParaRPr dirty="0"/>
          </a:p>
        </p:txBody>
      </p:sp>
      <p:sp>
        <p:nvSpPr>
          <p:cNvPr id="79" name="Shape 79"/>
          <p:cNvSpPr txBox="1">
            <a:spLocks noGrp="1"/>
          </p:cNvSpPr>
          <p:nvPr>
            <p:ph type="body" idx="3"/>
          </p:nvPr>
        </p:nvSpPr>
        <p:spPr>
          <a:xfrm>
            <a:off x="4648200" y="2678113"/>
            <a:ext cx="3822300" cy="639600"/>
          </a:xfrm>
          <a:prstGeom prst="rect">
            <a:avLst/>
          </a:prstGeom>
          <a:noFill/>
          <a:ln>
            <a:noFill/>
          </a:ln>
        </p:spPr>
        <p:txBody>
          <a:bodyPr wrap="square" lIns="91425" tIns="91425" rIns="91425" bIns="91425" anchor="ctr" anchorCtr="0"/>
          <a:lstStyle>
            <a:lvl1pPr marL="0" marR="0" lvl="0" indent="0" algn="ctr" rtl="0">
              <a:spcBef>
                <a:spcPts val="480"/>
              </a:spcBef>
              <a:buClr>
                <a:schemeClr val="accent1"/>
              </a:buClr>
              <a:buFont typeface="Noto Sans Symbols"/>
              <a:buNone/>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400"/>
              </a:spcBef>
              <a:buClr>
                <a:schemeClr val="accent1"/>
              </a:buClr>
              <a:buFont typeface="Noto Sans Symbols"/>
              <a:buNone/>
              <a:defRPr sz="2000" b="1" i="0" u="none" strike="noStrike" cap="none">
                <a:solidFill>
                  <a:schemeClr val="dk2"/>
                </a:solidFill>
                <a:latin typeface="Galdeano"/>
                <a:ea typeface="Galdeano"/>
                <a:cs typeface="Galdeano"/>
                <a:sym typeface="Galdeano"/>
              </a:defRPr>
            </a:lvl2pPr>
            <a:lvl3pPr marL="914400" marR="0" lvl="2" indent="0" algn="l" rtl="0">
              <a:spcBef>
                <a:spcPts val="360"/>
              </a:spcBef>
              <a:buClr>
                <a:schemeClr val="accent1"/>
              </a:buClr>
              <a:buFont typeface="Noto Sans Symbols"/>
              <a:buNone/>
              <a:defRPr sz="1800" b="1" i="0" u="none" strike="noStrike" cap="none">
                <a:solidFill>
                  <a:schemeClr val="dk2"/>
                </a:solidFill>
                <a:latin typeface="Galdeano"/>
                <a:ea typeface="Galdeano"/>
                <a:cs typeface="Galdeano"/>
                <a:sym typeface="Galdeano"/>
              </a:defRPr>
            </a:lvl3pPr>
            <a:lvl4pPr marL="1371600" marR="0" lvl="3" indent="0" algn="l" rtl="0">
              <a:spcBef>
                <a:spcPts val="320"/>
              </a:spcBef>
              <a:buClr>
                <a:schemeClr val="accent1"/>
              </a:buClr>
              <a:buFont typeface="Noto Sans Symbols"/>
              <a:buNone/>
              <a:defRPr sz="1600" b="1" i="0" u="none" strike="noStrike" cap="none">
                <a:solidFill>
                  <a:schemeClr val="dk2"/>
                </a:solidFill>
                <a:latin typeface="Galdeano"/>
                <a:ea typeface="Galdeano"/>
                <a:cs typeface="Galdeano"/>
                <a:sym typeface="Galdeano"/>
              </a:defRPr>
            </a:lvl4pPr>
            <a:lvl5pPr marL="1828800" marR="0" lvl="4" indent="0" algn="l" rtl="0">
              <a:spcBef>
                <a:spcPts val="320"/>
              </a:spcBef>
              <a:buClr>
                <a:schemeClr val="accent1"/>
              </a:buClr>
              <a:buFont typeface="Noto Sans Symbols"/>
              <a:buNone/>
              <a:defRPr sz="1600" b="1"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9pPr>
          </a:lstStyle>
          <a:p>
            <a:endParaRPr dirty="0"/>
          </a:p>
        </p:txBody>
      </p:sp>
      <p:sp>
        <p:nvSpPr>
          <p:cNvPr id="80" name="Shape 80"/>
          <p:cNvSpPr txBox="1">
            <a:spLocks noGrp="1"/>
          </p:cNvSpPr>
          <p:nvPr>
            <p:ph type="body" idx="4"/>
          </p:nvPr>
        </p:nvSpPr>
        <p:spPr>
          <a:xfrm>
            <a:off x="4645025" y="3429001"/>
            <a:ext cx="3822300" cy="2697300"/>
          </a:xfrm>
          <a:prstGeom prst="rect">
            <a:avLst/>
          </a:prstGeom>
          <a:noFill/>
          <a:ln>
            <a:noFill/>
          </a:ln>
        </p:spPr>
        <p:txBody>
          <a:bodyPr wrap="square" lIns="91425" tIns="91425" rIns="91425" bIns="91425" anchor="t" anchorCtr="0"/>
          <a:lstStyle>
            <a:lvl1pPr marL="274320" marR="0" lvl="0" indent="-147320" algn="l" rtl="0">
              <a:spcBef>
                <a:spcPts val="400"/>
              </a:spcBef>
              <a:buClr>
                <a:schemeClr val="accent1"/>
              </a:buClr>
              <a:buSzPct val="100000"/>
              <a:buFont typeface="Noto Sans Symbols"/>
              <a:buChar char="∗"/>
              <a:defRPr sz="20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69862"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2pPr>
            <a:lvl3pPr marL="855662" marR="0" lvl="2" indent="-131762"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3pPr>
            <a:lvl4pPr marL="1143000" marR="0" lvl="3" indent="-139700" algn="l" rtl="0">
              <a:spcBef>
                <a:spcPts val="280"/>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4pPr>
            <a:lvl5pPr marL="1463040" marR="0" lvl="4" indent="-142239" algn="l" rtl="0">
              <a:spcBef>
                <a:spcPts val="280"/>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5pPr>
            <a:lvl6pPr marL="1783079" marR="0" lvl="5" indent="-132079"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6pPr>
            <a:lvl7pPr marL="2103120" marR="0" lvl="6" indent="-13462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7pPr>
            <a:lvl8pPr marL="2423160" marR="0" lvl="7" indent="-13716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8pPr>
            <a:lvl9pPr marL="2743200" marR="0" lvl="8" indent="-12700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9pPr>
          </a:lstStyle>
          <a:p>
            <a:endParaRPr dirty="0"/>
          </a:p>
        </p:txBody>
      </p:sp>
      <p:sp>
        <p:nvSpPr>
          <p:cNvPr id="81" name="Shape 81"/>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82" name="Shape 82"/>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83" name="Shape 83"/>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Tree>
    <p:extLst>
      <p:ext uri="{BB962C8B-B14F-4D97-AF65-F5344CB8AC3E}">
        <p14:creationId xmlns:p14="http://schemas.microsoft.com/office/powerpoint/2010/main" val="23382827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729DF67-AA85-42B8-8D1A-0D9CBDA51A60}" type="datetimeFigureOut">
              <a:rPr lang="en-US" smtClean="0"/>
              <a:pPr/>
              <a:t>10/23/2018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78C90AE-0514-4F88-8D78-B50A1ACFA7AA}" type="slidenum">
              <a:rPr lang="en-US" smtClean="0"/>
              <a:pPr/>
              <a:t>‹#›</a:t>
            </a:fld>
            <a:endParaRPr lang="en-US"/>
          </a:p>
        </p:txBody>
      </p:sp>
    </p:spTree>
    <p:extLst>
      <p:ext uri="{BB962C8B-B14F-4D97-AF65-F5344CB8AC3E}">
        <p14:creationId xmlns:p14="http://schemas.microsoft.com/office/powerpoint/2010/main" val="28556108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86" name="Shape 86"/>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87" name="Shape 87"/>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88" name="Shape 88"/>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Tree>
    <p:extLst>
      <p:ext uri="{BB962C8B-B14F-4D97-AF65-F5344CB8AC3E}">
        <p14:creationId xmlns:p14="http://schemas.microsoft.com/office/powerpoint/2010/main" val="117271186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Shape 89"/>
        <p:cNvGrpSpPr/>
        <p:nvPr/>
      </p:nvGrpSpPr>
      <p:grpSpPr>
        <a:xfrm>
          <a:off x="0" y="0"/>
          <a:ext cx="0" cy="0"/>
          <a:chOff x="0" y="0"/>
          <a:chExt cx="0" cy="0"/>
        </a:xfrm>
      </p:grpSpPr>
      <p:sp>
        <p:nvSpPr>
          <p:cNvPr id="90" name="Shape 90"/>
          <p:cNvSpPr/>
          <p:nvPr/>
        </p:nvSpPr>
        <p:spPr>
          <a:xfrm>
            <a:off x="228600" y="228601"/>
            <a:ext cx="8695800" cy="1426500"/>
          </a:xfrm>
          <a:prstGeom prst="roundRect">
            <a:avLst>
              <a:gd name="adj" fmla="val 7136"/>
            </a:avLst>
          </a:prstGeom>
          <a:gradFill>
            <a:gsLst>
              <a:gs pos="0">
                <a:srgbClr val="0B5394"/>
              </a:gs>
              <a:gs pos="90000">
                <a:srgbClr val="56A9F3"/>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sp>
        <p:nvSpPr>
          <p:cNvPr id="91" name="Shape 91"/>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92" name="Shape 92"/>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93" name="Shape 93"/>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
        <p:nvSpPr>
          <p:cNvPr id="94" name="Shape 94"/>
          <p:cNvSpPr txBox="1">
            <a:spLocks noGrp="1"/>
          </p:cNvSpPr>
          <p:nvPr>
            <p:ph type="body" idx="1"/>
          </p:nvPr>
        </p:nvSpPr>
        <p:spPr>
          <a:xfrm>
            <a:off x="914400" y="3581401"/>
            <a:ext cx="3352800" cy="1905300"/>
          </a:xfrm>
          <a:prstGeom prst="rect">
            <a:avLst/>
          </a:prstGeom>
          <a:noFill/>
          <a:ln>
            <a:noFill/>
          </a:ln>
        </p:spPr>
        <p:txBody>
          <a:bodyPr wrap="square" lIns="91425" tIns="91425" rIns="91425" bIns="91425" anchor="t" anchorCtr="0"/>
          <a:lstStyle>
            <a:lvl1pPr marL="0" marR="0" lvl="0" indent="0" algn="l" rtl="0">
              <a:spcBef>
                <a:spcPts val="0"/>
              </a:spcBef>
              <a:spcAft>
                <a:spcPts val="600"/>
              </a:spcAft>
              <a:buClr>
                <a:schemeClr val="accent1"/>
              </a:buClr>
              <a:buFont typeface="Noto Sans Symbols"/>
              <a:buNone/>
              <a:defRPr sz="18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240"/>
              </a:spcBef>
              <a:buClr>
                <a:schemeClr val="accent1"/>
              </a:buClr>
              <a:buFont typeface="Noto Sans Symbols"/>
              <a:buNone/>
              <a:defRPr sz="1200" b="0" i="0" u="none" strike="noStrike" cap="none">
                <a:solidFill>
                  <a:schemeClr val="dk2"/>
                </a:solidFill>
                <a:latin typeface="Galdeano"/>
                <a:ea typeface="Galdeano"/>
                <a:cs typeface="Galdeano"/>
                <a:sym typeface="Galdeano"/>
              </a:defRPr>
            </a:lvl2pPr>
            <a:lvl3pPr marL="914400" marR="0" lvl="2" indent="0" algn="l" rtl="0">
              <a:spcBef>
                <a:spcPts val="200"/>
              </a:spcBef>
              <a:buClr>
                <a:schemeClr val="accent1"/>
              </a:buClr>
              <a:buFont typeface="Noto Sans Symbols"/>
              <a:buNone/>
              <a:defRPr sz="1000" b="0" i="0" u="none" strike="noStrike" cap="none">
                <a:solidFill>
                  <a:schemeClr val="dk2"/>
                </a:solidFill>
                <a:latin typeface="Galdeano"/>
                <a:ea typeface="Galdeano"/>
                <a:cs typeface="Galdeano"/>
                <a:sym typeface="Galdeano"/>
              </a:defRPr>
            </a:lvl3pPr>
            <a:lvl4pPr marL="1371600" marR="0" lvl="3" indent="0" algn="l" rtl="0">
              <a:spcBef>
                <a:spcPts val="180"/>
              </a:spcBef>
              <a:buClr>
                <a:schemeClr val="accent1"/>
              </a:buClr>
              <a:buFont typeface="Noto Sans Symbols"/>
              <a:buNone/>
              <a:defRPr sz="900" b="0" i="0" u="none" strike="noStrike" cap="none">
                <a:solidFill>
                  <a:schemeClr val="dk2"/>
                </a:solidFill>
                <a:latin typeface="Galdeano"/>
                <a:ea typeface="Galdeano"/>
                <a:cs typeface="Galdeano"/>
                <a:sym typeface="Galdeano"/>
              </a:defRPr>
            </a:lvl4pPr>
            <a:lvl5pPr marL="1828800" marR="0" lvl="4" indent="0" algn="l" rtl="0">
              <a:spcBef>
                <a:spcPts val="180"/>
              </a:spcBef>
              <a:buClr>
                <a:schemeClr val="accent1"/>
              </a:buClr>
              <a:buFont typeface="Noto Sans Symbols"/>
              <a:buNone/>
              <a:defRPr sz="900" b="0"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9pPr>
          </a:lstStyle>
          <a:p>
            <a:endParaRPr dirty="0"/>
          </a:p>
        </p:txBody>
      </p:sp>
      <p:grpSp>
        <p:nvGrpSpPr>
          <p:cNvPr id="95" name="Shape 95"/>
          <p:cNvGrpSpPr/>
          <p:nvPr/>
        </p:nvGrpSpPr>
        <p:grpSpPr>
          <a:xfrm>
            <a:off x="211485" y="714261"/>
            <a:ext cx="8723926" cy="1331683"/>
            <a:chOff x="-3905250" y="4294188"/>
            <a:chExt cx="13011075" cy="1892400"/>
          </a:xfrm>
        </p:grpSpPr>
        <p:sp>
          <p:nvSpPr>
            <p:cNvPr id="96" name="Shape 96"/>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97" name="Shape 97"/>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98" name="Shape 98"/>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99" name="Shape 99"/>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00" name="Shape 100"/>
            <p:cNvSpPr/>
            <p:nvPr/>
          </p:nvSpPr>
          <p:spPr>
            <a:xfrm>
              <a:off x="-3905250" y="4294188"/>
              <a:ext cx="130110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101" name="Shape 101"/>
          <p:cNvSpPr txBox="1">
            <a:spLocks noGrp="1"/>
          </p:cNvSpPr>
          <p:nvPr>
            <p:ph type="title"/>
          </p:nvPr>
        </p:nvSpPr>
        <p:spPr>
          <a:xfrm>
            <a:off x="914400" y="2286000"/>
            <a:ext cx="3352800" cy="1252800"/>
          </a:xfrm>
          <a:prstGeom prst="rect">
            <a:avLst/>
          </a:prstGeom>
          <a:noFill/>
          <a:ln>
            <a:noFill/>
          </a:ln>
        </p:spPr>
        <p:txBody>
          <a:bodyPr wrap="square" lIns="91425" tIns="91425" rIns="91425" bIns="91425" anchor="b" anchorCtr="0"/>
          <a:lstStyle>
            <a:lvl1pPr marL="0" marR="0" lvl="0" indent="0" algn="l" rtl="0">
              <a:spcBef>
                <a:spcPts val="0"/>
              </a:spcBef>
              <a:buClr>
                <a:schemeClr val="dk2"/>
              </a:buClr>
              <a:buFont typeface="Galdeano"/>
              <a:buNone/>
              <a:defRPr sz="32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102" name="Shape 102"/>
          <p:cNvSpPr txBox="1">
            <a:spLocks noGrp="1"/>
          </p:cNvSpPr>
          <p:nvPr>
            <p:ph type="body" idx="2"/>
          </p:nvPr>
        </p:nvSpPr>
        <p:spPr>
          <a:xfrm>
            <a:off x="4651962" y="1828800"/>
            <a:ext cx="3904200" cy="3810000"/>
          </a:xfrm>
          <a:prstGeom prst="rect">
            <a:avLst/>
          </a:prstGeom>
          <a:noFill/>
          <a:ln>
            <a:noFill/>
          </a:ln>
        </p:spPr>
        <p:txBody>
          <a:bodyPr wrap="square" lIns="91425" tIns="91425" rIns="91425" bIns="91425" anchor="ctr" anchorCtr="0"/>
          <a:lstStyle>
            <a:lvl1pPr marL="274320" marR="0" lvl="0" indent="-134620" algn="l" rtl="0">
              <a:spcBef>
                <a:spcPts val="440"/>
              </a:spcBef>
              <a:buClr>
                <a:schemeClr val="lt1"/>
              </a:buClr>
              <a:buSzPct val="100000"/>
              <a:buFont typeface="Noto Sans Symbols"/>
              <a:buChar char="∗"/>
              <a:defRPr sz="22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57162" algn="l" rtl="0">
              <a:spcBef>
                <a:spcPts val="400"/>
              </a:spcBef>
              <a:buClr>
                <a:schemeClr val="lt1"/>
              </a:buClr>
              <a:buSzPct val="100000"/>
              <a:buFont typeface="Noto Sans Symbols"/>
              <a:buChar char="∗"/>
              <a:defRPr sz="2000" b="0" i="0" u="none" strike="noStrike" cap="none">
                <a:solidFill>
                  <a:schemeClr val="dk2"/>
                </a:solidFill>
                <a:latin typeface="Galdeano"/>
                <a:ea typeface="Galdeano"/>
                <a:cs typeface="Galdeano"/>
                <a:sym typeface="Galdeano"/>
              </a:defRPr>
            </a:lvl2pPr>
            <a:lvl3pPr marL="855662" marR="0" lvl="2" indent="-119062" algn="l" rtl="0">
              <a:spcBef>
                <a:spcPts val="360"/>
              </a:spcBef>
              <a:buClr>
                <a:schemeClr val="lt1"/>
              </a:buClr>
              <a:buSzPct val="100000"/>
              <a:buFont typeface="Noto Sans Symbols"/>
              <a:buChar char="∗"/>
              <a:defRPr sz="1800" b="0" i="0" u="none" strike="noStrike" cap="none">
                <a:solidFill>
                  <a:schemeClr val="dk2"/>
                </a:solidFill>
                <a:latin typeface="Galdeano"/>
                <a:ea typeface="Galdeano"/>
                <a:cs typeface="Galdeano"/>
                <a:sym typeface="Galdeano"/>
              </a:defRPr>
            </a:lvl3pPr>
            <a:lvl4pPr marL="1143000" marR="0" lvl="3" indent="-127000" algn="l" rtl="0">
              <a:spcBef>
                <a:spcPts val="320"/>
              </a:spcBef>
              <a:buClr>
                <a:schemeClr val="lt1"/>
              </a:buClr>
              <a:buSzPct val="100000"/>
              <a:buFont typeface="Noto Sans Symbols"/>
              <a:buChar char="∗"/>
              <a:defRPr sz="16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l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06679" algn="l" rtl="0">
              <a:spcBef>
                <a:spcPts val="384"/>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6pPr>
            <a:lvl7pPr marL="2103120" marR="0" lvl="6" indent="-109220" algn="l" rtl="0">
              <a:spcBef>
                <a:spcPts val="384"/>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7pPr>
            <a:lvl8pPr marL="2423160" marR="0" lvl="7" indent="-111760" algn="l" rtl="0">
              <a:spcBef>
                <a:spcPts val="384"/>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8pPr>
            <a:lvl9pPr marL="2743200" marR="0" lvl="8" indent="-101600" algn="l" rtl="0">
              <a:spcBef>
                <a:spcPts val="384"/>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9pPr>
          </a:lstStyle>
          <a:p>
            <a:endParaRPr dirty="0"/>
          </a:p>
        </p:txBody>
      </p:sp>
      <p:pic>
        <p:nvPicPr>
          <p:cNvPr id="103" name="Shape 103"/>
          <p:cNvPicPr preferRelativeResize="0"/>
          <p:nvPr/>
        </p:nvPicPr>
        <p:blipFill rotWithShape="1">
          <a:blip r:embed="rId2">
            <a:alphaModFix/>
          </a:blip>
          <a:srcRect/>
          <a:stretch/>
        </p:blipFill>
        <p:spPr>
          <a:xfrm>
            <a:off x="228600" y="5472299"/>
            <a:ext cx="2127000" cy="1213500"/>
          </a:xfrm>
          <a:prstGeom prst="rect">
            <a:avLst/>
          </a:prstGeom>
          <a:noFill/>
          <a:ln>
            <a:noFill/>
          </a:ln>
        </p:spPr>
      </p:pic>
      <p:sp>
        <p:nvSpPr>
          <p:cNvPr id="104" name="Shape 104"/>
          <p:cNvSpPr txBox="1"/>
          <p:nvPr/>
        </p:nvSpPr>
        <p:spPr>
          <a:xfrm>
            <a:off x="2253100" y="5696100"/>
            <a:ext cx="2326200" cy="9192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311124582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105"/>
        <p:cNvGrpSpPr/>
        <p:nvPr/>
      </p:nvGrpSpPr>
      <p:grpSpPr>
        <a:xfrm>
          <a:off x="0" y="0"/>
          <a:ext cx="0" cy="0"/>
          <a:chOff x="0" y="0"/>
          <a:chExt cx="0" cy="0"/>
        </a:xfrm>
      </p:grpSpPr>
      <p:sp>
        <p:nvSpPr>
          <p:cNvPr id="106" name="Shape 106"/>
          <p:cNvSpPr/>
          <p:nvPr/>
        </p:nvSpPr>
        <p:spPr>
          <a:xfrm>
            <a:off x="228600" y="228601"/>
            <a:ext cx="8695800" cy="6035100"/>
          </a:xfrm>
          <a:prstGeom prst="roundRect">
            <a:avLst>
              <a:gd name="adj" fmla="val 1272"/>
            </a:avLst>
          </a:prstGeom>
          <a:gradFill>
            <a:gsLst>
              <a:gs pos="0">
                <a:srgbClr val="0B5394"/>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grpSp>
        <p:nvGrpSpPr>
          <p:cNvPr id="107" name="Shape 107"/>
          <p:cNvGrpSpPr/>
          <p:nvPr/>
        </p:nvGrpSpPr>
        <p:grpSpPr>
          <a:xfrm>
            <a:off x="211485" y="5354033"/>
            <a:ext cx="8723926" cy="1331683"/>
            <a:chOff x="-3905250" y="4294188"/>
            <a:chExt cx="13011075" cy="1892400"/>
          </a:xfrm>
        </p:grpSpPr>
        <p:sp>
          <p:nvSpPr>
            <p:cNvPr id="108" name="Shape 108"/>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09" name="Shape 109"/>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10" name="Shape 110"/>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11" name="Shape 111"/>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12" name="Shape 112"/>
            <p:cNvSpPr/>
            <p:nvPr/>
          </p:nvSpPr>
          <p:spPr>
            <a:xfrm>
              <a:off x="-3905250" y="4294188"/>
              <a:ext cx="130110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113" name="Shape 113"/>
          <p:cNvSpPr txBox="1">
            <a:spLocks noGrp="1"/>
          </p:cNvSpPr>
          <p:nvPr>
            <p:ph type="title"/>
          </p:nvPr>
        </p:nvSpPr>
        <p:spPr>
          <a:xfrm>
            <a:off x="4874155" y="338667"/>
            <a:ext cx="3812700" cy="2430000"/>
          </a:xfrm>
          <a:prstGeom prst="rect">
            <a:avLst/>
          </a:prstGeom>
          <a:noFill/>
          <a:ln>
            <a:noFill/>
          </a:ln>
        </p:spPr>
        <p:txBody>
          <a:bodyPr wrap="square" lIns="91425" tIns="91425" rIns="91425" bIns="91425" anchor="b" anchorCtr="0"/>
          <a:lstStyle>
            <a:lvl1pPr marL="0" marR="0" lvl="0" indent="0" algn="l" rtl="0">
              <a:spcBef>
                <a:spcPts val="0"/>
              </a:spcBef>
              <a:buClr>
                <a:srgbClr val="FFFFFF"/>
              </a:buClr>
              <a:buFont typeface="Galdeano"/>
              <a:buNone/>
              <a:defRPr sz="28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114" name="Shape 114"/>
          <p:cNvSpPr txBox="1">
            <a:spLocks noGrp="1"/>
          </p:cNvSpPr>
          <p:nvPr>
            <p:ph type="body" idx="1"/>
          </p:nvPr>
        </p:nvSpPr>
        <p:spPr>
          <a:xfrm>
            <a:off x="4868333" y="2785533"/>
            <a:ext cx="3818400" cy="2421600"/>
          </a:xfrm>
          <a:prstGeom prst="rect">
            <a:avLst/>
          </a:prstGeom>
          <a:noFill/>
          <a:ln>
            <a:noFill/>
          </a:ln>
        </p:spPr>
        <p:txBody>
          <a:bodyPr wrap="square" lIns="91425" tIns="91425" rIns="91425" bIns="91425" anchor="t" anchorCtr="0"/>
          <a:lstStyle>
            <a:lvl1pPr marL="0" marR="0" lvl="0" indent="0" algn="l" rtl="0">
              <a:spcBef>
                <a:spcPts val="360"/>
              </a:spcBef>
              <a:buClr>
                <a:schemeClr val="accent1"/>
              </a:buClr>
              <a:buFont typeface="Noto Sans Symbols"/>
              <a:buNone/>
              <a:defRPr sz="18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240"/>
              </a:spcBef>
              <a:buClr>
                <a:schemeClr val="accent1"/>
              </a:buClr>
              <a:buFont typeface="Noto Sans Symbols"/>
              <a:buNone/>
              <a:defRPr sz="1200" b="0" i="0" u="none" strike="noStrike" cap="none">
                <a:solidFill>
                  <a:schemeClr val="dk2"/>
                </a:solidFill>
                <a:latin typeface="Galdeano"/>
                <a:ea typeface="Galdeano"/>
                <a:cs typeface="Galdeano"/>
                <a:sym typeface="Galdeano"/>
              </a:defRPr>
            </a:lvl2pPr>
            <a:lvl3pPr marL="914400" marR="0" lvl="2" indent="0" algn="l" rtl="0">
              <a:spcBef>
                <a:spcPts val="200"/>
              </a:spcBef>
              <a:buClr>
                <a:schemeClr val="accent1"/>
              </a:buClr>
              <a:buFont typeface="Noto Sans Symbols"/>
              <a:buNone/>
              <a:defRPr sz="1000" b="0" i="0" u="none" strike="noStrike" cap="none">
                <a:solidFill>
                  <a:schemeClr val="dk2"/>
                </a:solidFill>
                <a:latin typeface="Galdeano"/>
                <a:ea typeface="Galdeano"/>
                <a:cs typeface="Galdeano"/>
                <a:sym typeface="Galdeano"/>
              </a:defRPr>
            </a:lvl3pPr>
            <a:lvl4pPr marL="1371600" marR="0" lvl="3" indent="0" algn="l" rtl="0">
              <a:spcBef>
                <a:spcPts val="180"/>
              </a:spcBef>
              <a:buClr>
                <a:schemeClr val="accent1"/>
              </a:buClr>
              <a:buFont typeface="Noto Sans Symbols"/>
              <a:buNone/>
              <a:defRPr sz="900" b="0" i="0" u="none" strike="noStrike" cap="none">
                <a:solidFill>
                  <a:schemeClr val="dk2"/>
                </a:solidFill>
                <a:latin typeface="Galdeano"/>
                <a:ea typeface="Galdeano"/>
                <a:cs typeface="Galdeano"/>
                <a:sym typeface="Galdeano"/>
              </a:defRPr>
            </a:lvl4pPr>
            <a:lvl5pPr marL="1828800" marR="0" lvl="4" indent="0" algn="l" rtl="0">
              <a:spcBef>
                <a:spcPts val="180"/>
              </a:spcBef>
              <a:buClr>
                <a:schemeClr val="accent1"/>
              </a:buClr>
              <a:buFont typeface="Noto Sans Symbols"/>
              <a:buNone/>
              <a:defRPr sz="900" b="0"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9pPr>
          </a:lstStyle>
          <a:p>
            <a:endParaRPr dirty="0"/>
          </a:p>
        </p:txBody>
      </p:sp>
      <p:sp>
        <p:nvSpPr>
          <p:cNvPr id="115" name="Shape 115"/>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16" name="Shape 116"/>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17" name="Shape 117"/>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
        <p:nvSpPr>
          <p:cNvPr id="118" name="Shape 118"/>
          <p:cNvSpPr>
            <a:spLocks noGrp="1"/>
          </p:cNvSpPr>
          <p:nvPr>
            <p:ph type="pic" idx="2"/>
          </p:nvPr>
        </p:nvSpPr>
        <p:spPr>
          <a:xfrm>
            <a:off x="838200" y="1371601"/>
            <a:ext cx="3566100" cy="2925900"/>
          </a:xfrm>
          <a:prstGeom prst="roundRect">
            <a:avLst>
              <a:gd name="adj" fmla="val 3924"/>
            </a:avLst>
          </a:prstGeom>
          <a:solidFill>
            <a:schemeClr val="accent1"/>
          </a:solidFill>
          <a:ln>
            <a:noFill/>
          </a:ln>
          <a:effectLst>
            <a:reflection stA="30000" endPos="30000" dist="5000" dir="5400000" sy="-100000" algn="bl" rotWithShape="0"/>
          </a:effectLst>
        </p:spPr>
        <p:txBody>
          <a:bodyPr wrap="square" lIns="91425" tIns="91425" rIns="91425" bIns="91425" anchor="t" anchorCtr="0"/>
          <a:lstStyle>
            <a:lvl1pPr marL="0" marR="0" lvl="0" indent="0" algn="ctr" rtl="0">
              <a:spcBef>
                <a:spcPts val="640"/>
              </a:spcBef>
              <a:buClr>
                <a:schemeClr val="accent1"/>
              </a:buClr>
              <a:buFont typeface="Noto Sans Symbols"/>
              <a:buNone/>
              <a:defRPr sz="32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560"/>
              </a:spcBef>
              <a:buClr>
                <a:schemeClr val="accent1"/>
              </a:buClr>
              <a:buFont typeface="Noto Sans Symbols"/>
              <a:buNone/>
              <a:defRPr sz="2800" b="0" i="0" u="none" strike="noStrike" cap="none">
                <a:solidFill>
                  <a:schemeClr val="dk2"/>
                </a:solidFill>
                <a:latin typeface="Galdeano"/>
                <a:ea typeface="Galdeano"/>
                <a:cs typeface="Galdeano"/>
                <a:sym typeface="Galdeano"/>
              </a:defRPr>
            </a:lvl2pPr>
            <a:lvl3pPr marL="914400" marR="0" lvl="2" indent="0" algn="l" rtl="0">
              <a:spcBef>
                <a:spcPts val="480"/>
              </a:spcBef>
              <a:buClr>
                <a:schemeClr val="accent1"/>
              </a:buClr>
              <a:buFont typeface="Noto Sans Symbols"/>
              <a:buNone/>
              <a:defRPr sz="2400" b="0" i="0" u="none" strike="noStrike" cap="none">
                <a:solidFill>
                  <a:schemeClr val="dk2"/>
                </a:solidFill>
                <a:latin typeface="Galdeano"/>
                <a:ea typeface="Galdeano"/>
                <a:cs typeface="Galdeano"/>
                <a:sym typeface="Galdeano"/>
              </a:defRPr>
            </a:lvl3pPr>
            <a:lvl4pPr marL="1371600" marR="0" lvl="3" indent="0" algn="l" rtl="0">
              <a:spcBef>
                <a:spcPts val="400"/>
              </a:spcBef>
              <a:buClr>
                <a:schemeClr val="accent1"/>
              </a:buClr>
              <a:buFont typeface="Noto Sans Symbols"/>
              <a:buNone/>
              <a:defRPr sz="2000" b="0" i="0" u="none" strike="noStrike" cap="none">
                <a:solidFill>
                  <a:schemeClr val="dk2"/>
                </a:solidFill>
                <a:latin typeface="Galdeano"/>
                <a:ea typeface="Galdeano"/>
                <a:cs typeface="Galdeano"/>
                <a:sym typeface="Galdeano"/>
              </a:defRPr>
            </a:lvl4pPr>
            <a:lvl5pPr marL="1828800" marR="0" lvl="4" indent="0" algn="l" rtl="0">
              <a:spcBef>
                <a:spcPts val="400"/>
              </a:spcBef>
              <a:buClr>
                <a:schemeClr val="accent1"/>
              </a:buClr>
              <a:buFont typeface="Noto Sans Symbols"/>
              <a:buNone/>
              <a:defRPr sz="2000" b="0"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2000" b="0"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2000" b="0"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2000" b="0"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2000" b="0" i="0" u="none" strike="noStrike" cap="none">
                <a:solidFill>
                  <a:schemeClr val="dk2"/>
                </a:solidFill>
                <a:latin typeface="Galdeano"/>
                <a:ea typeface="Galdeano"/>
                <a:cs typeface="Galdeano"/>
                <a:sym typeface="Galdeano"/>
              </a:defRPr>
            </a:lvl9pPr>
          </a:lstStyle>
          <a:p>
            <a:endParaRPr dirty="0"/>
          </a:p>
        </p:txBody>
      </p:sp>
      <p:pic>
        <p:nvPicPr>
          <p:cNvPr id="119" name="Shape 119"/>
          <p:cNvPicPr preferRelativeResize="0"/>
          <p:nvPr/>
        </p:nvPicPr>
        <p:blipFill rotWithShape="1">
          <a:blip r:embed="rId2">
            <a:alphaModFix/>
          </a:blip>
          <a:srcRect/>
          <a:stretch/>
        </p:blipFill>
        <p:spPr>
          <a:xfrm>
            <a:off x="228600" y="5472299"/>
            <a:ext cx="2127000" cy="1213500"/>
          </a:xfrm>
          <a:prstGeom prst="rect">
            <a:avLst/>
          </a:prstGeom>
          <a:noFill/>
          <a:ln>
            <a:noFill/>
          </a:ln>
        </p:spPr>
      </p:pic>
      <p:sp>
        <p:nvSpPr>
          <p:cNvPr id="120" name="Shape 120"/>
          <p:cNvSpPr txBox="1"/>
          <p:nvPr/>
        </p:nvSpPr>
        <p:spPr>
          <a:xfrm>
            <a:off x="2253100" y="5696100"/>
            <a:ext cx="2326200" cy="9192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10374184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123" name="Shape 123"/>
          <p:cNvSpPr txBox="1">
            <a:spLocks noGrp="1"/>
          </p:cNvSpPr>
          <p:nvPr>
            <p:ph type="body" idx="1"/>
          </p:nvPr>
        </p:nvSpPr>
        <p:spPr>
          <a:xfrm rot="5400000">
            <a:off x="2850851" y="696817"/>
            <a:ext cx="3450900" cy="7408200"/>
          </a:xfrm>
          <a:prstGeom prst="rect">
            <a:avLst/>
          </a:prstGeom>
          <a:noFill/>
          <a:ln>
            <a:noFill/>
          </a:ln>
        </p:spPr>
        <p:txBody>
          <a:bodyPr wrap="square" lIns="91425" tIns="91425" rIns="91425" bIns="91425" anchor="ctr"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sp>
        <p:nvSpPr>
          <p:cNvPr id="124" name="Shape 124"/>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25" name="Shape 125"/>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26" name="Shape 126"/>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Tree>
    <p:extLst>
      <p:ext uri="{BB962C8B-B14F-4D97-AF65-F5344CB8AC3E}">
        <p14:creationId xmlns:p14="http://schemas.microsoft.com/office/powerpoint/2010/main" val="38666603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vertTitleAndTx">
  <p:cSld name="Vertical Title and Text">
    <p:spTree>
      <p:nvGrpSpPr>
        <p:cNvPr id="1" name="Shape 127"/>
        <p:cNvGrpSpPr/>
        <p:nvPr/>
      </p:nvGrpSpPr>
      <p:grpSpPr>
        <a:xfrm>
          <a:off x="0" y="0"/>
          <a:ext cx="0" cy="0"/>
          <a:chOff x="0" y="0"/>
          <a:chExt cx="0" cy="0"/>
        </a:xfrm>
      </p:grpSpPr>
      <p:sp>
        <p:nvSpPr>
          <p:cNvPr id="128" name="Shape 128"/>
          <p:cNvSpPr/>
          <p:nvPr/>
        </p:nvSpPr>
        <p:spPr>
          <a:xfrm>
            <a:off x="228600" y="228601"/>
            <a:ext cx="8695800" cy="1426500"/>
          </a:xfrm>
          <a:prstGeom prst="roundRect">
            <a:avLst>
              <a:gd name="adj" fmla="val 7136"/>
            </a:avLst>
          </a:prstGeom>
          <a:gradFill>
            <a:gsLst>
              <a:gs pos="0">
                <a:srgbClr val="0B5394"/>
              </a:gs>
              <a:gs pos="90000">
                <a:srgbClr val="56A9F3"/>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sp>
        <p:nvSpPr>
          <p:cNvPr id="129" name="Shape 129"/>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30" name="Shape 130"/>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31" name="Shape 131"/>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grpSp>
        <p:nvGrpSpPr>
          <p:cNvPr id="132" name="Shape 132"/>
          <p:cNvGrpSpPr/>
          <p:nvPr/>
        </p:nvGrpSpPr>
        <p:grpSpPr>
          <a:xfrm>
            <a:off x="211485" y="714261"/>
            <a:ext cx="8723926" cy="1331683"/>
            <a:chOff x="-3905250" y="4294188"/>
            <a:chExt cx="13011075" cy="1892400"/>
          </a:xfrm>
        </p:grpSpPr>
        <p:sp>
          <p:nvSpPr>
            <p:cNvPr id="133" name="Shape 133"/>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34" name="Shape 134"/>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35" name="Shape 135"/>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36" name="Shape 136"/>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37" name="Shape 137"/>
            <p:cNvSpPr/>
            <p:nvPr/>
          </p:nvSpPr>
          <p:spPr>
            <a:xfrm>
              <a:off x="-3905250" y="4294188"/>
              <a:ext cx="130110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138" name="Shape 138"/>
          <p:cNvSpPr txBox="1">
            <a:spLocks noGrp="1"/>
          </p:cNvSpPr>
          <p:nvPr>
            <p:ph type="title"/>
          </p:nvPr>
        </p:nvSpPr>
        <p:spPr>
          <a:xfrm rot="5400000">
            <a:off x="5414551" y="2662651"/>
            <a:ext cx="4487100" cy="2057400"/>
          </a:xfrm>
          <a:prstGeom prst="rect">
            <a:avLst/>
          </a:prstGeom>
          <a:noFill/>
          <a:ln>
            <a:noFill/>
          </a:ln>
        </p:spPr>
        <p:txBody>
          <a:bodyPr wrap="square" lIns="91425" tIns="91425" rIns="91425" bIns="91425" anchor="ctr" anchorCtr="0"/>
          <a:lstStyle>
            <a:lvl1pPr marL="0" marR="0" lvl="0" indent="0" algn="l" rtl="0">
              <a:spcBef>
                <a:spcPts val="0"/>
              </a:spcBef>
              <a:buClr>
                <a:schemeClr val="dk2"/>
              </a:buClr>
              <a:buFont typeface="Galdeano"/>
              <a:buNone/>
              <a:defRPr sz="4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139" name="Shape 139"/>
          <p:cNvSpPr txBox="1">
            <a:spLocks noGrp="1"/>
          </p:cNvSpPr>
          <p:nvPr>
            <p:ph type="body" idx="1"/>
          </p:nvPr>
        </p:nvSpPr>
        <p:spPr>
          <a:xfrm rot="5400000">
            <a:off x="1223551" y="681449"/>
            <a:ext cx="4487100" cy="60198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pic>
        <p:nvPicPr>
          <p:cNvPr id="140" name="Shape 140"/>
          <p:cNvPicPr preferRelativeResize="0"/>
          <p:nvPr/>
        </p:nvPicPr>
        <p:blipFill rotWithShape="1">
          <a:blip r:embed="rId2">
            <a:alphaModFix/>
          </a:blip>
          <a:srcRect/>
          <a:stretch/>
        </p:blipFill>
        <p:spPr>
          <a:xfrm>
            <a:off x="228600" y="5472299"/>
            <a:ext cx="2127000" cy="1213500"/>
          </a:xfrm>
          <a:prstGeom prst="rect">
            <a:avLst/>
          </a:prstGeom>
          <a:noFill/>
          <a:ln>
            <a:noFill/>
          </a:ln>
        </p:spPr>
      </p:pic>
      <p:sp>
        <p:nvSpPr>
          <p:cNvPr id="141" name="Shape 141"/>
          <p:cNvSpPr txBox="1"/>
          <p:nvPr/>
        </p:nvSpPr>
        <p:spPr>
          <a:xfrm>
            <a:off x="2253100" y="5696100"/>
            <a:ext cx="2326200" cy="9192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17361733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20"/>
        <p:cNvGrpSpPr/>
        <p:nvPr/>
      </p:nvGrpSpPr>
      <p:grpSpPr>
        <a:xfrm>
          <a:off x="0" y="0"/>
          <a:ext cx="0" cy="0"/>
          <a:chOff x="0" y="0"/>
          <a:chExt cx="0" cy="0"/>
        </a:xfrm>
      </p:grpSpPr>
      <p:sp>
        <p:nvSpPr>
          <p:cNvPr id="21" name="Shape 21"/>
          <p:cNvSpPr/>
          <p:nvPr/>
        </p:nvSpPr>
        <p:spPr>
          <a:xfrm>
            <a:off x="228600" y="228601"/>
            <a:ext cx="8695800" cy="6035100"/>
          </a:xfrm>
          <a:prstGeom prst="roundRect">
            <a:avLst>
              <a:gd name="adj" fmla="val 1272"/>
            </a:avLst>
          </a:prstGeom>
          <a:gradFill>
            <a:gsLst>
              <a:gs pos="0">
                <a:srgbClr val="0B5394"/>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grpSp>
        <p:nvGrpSpPr>
          <p:cNvPr id="22" name="Shape 22"/>
          <p:cNvGrpSpPr/>
          <p:nvPr/>
        </p:nvGrpSpPr>
        <p:grpSpPr>
          <a:xfrm>
            <a:off x="211509" y="5354067"/>
            <a:ext cx="8727829" cy="1331683"/>
            <a:chOff x="-3905250" y="4294188"/>
            <a:chExt cx="13011075" cy="1892400"/>
          </a:xfrm>
        </p:grpSpPr>
        <p:sp>
          <p:nvSpPr>
            <p:cNvPr id="23" name="Shape 23"/>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24" name="Shape 24"/>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25" name="Shape 25"/>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26" name="Shape 26"/>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27" name="Shape 27"/>
            <p:cNvSpPr/>
            <p:nvPr/>
          </p:nvSpPr>
          <p:spPr>
            <a:xfrm>
              <a:off x="-3905250" y="4294188"/>
              <a:ext cx="130110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28" name="Shape 28"/>
          <p:cNvSpPr txBox="1">
            <a:spLocks noGrp="1"/>
          </p:cNvSpPr>
          <p:nvPr>
            <p:ph type="ctrTitle"/>
          </p:nvPr>
        </p:nvSpPr>
        <p:spPr>
          <a:xfrm>
            <a:off x="685800" y="1600201"/>
            <a:ext cx="7772400" cy="1779900"/>
          </a:xfrm>
          <a:prstGeom prst="rect">
            <a:avLst/>
          </a:prstGeom>
          <a:noFill/>
          <a:ln>
            <a:noFill/>
          </a:ln>
        </p:spPr>
        <p:txBody>
          <a:bodyPr wrap="square" lIns="91425" tIns="91425" rIns="91425" bIns="91425" anchor="b"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29" name="Shape 29"/>
          <p:cNvSpPr txBox="1">
            <a:spLocks noGrp="1"/>
          </p:cNvSpPr>
          <p:nvPr>
            <p:ph type="subTitle" idx="1"/>
          </p:nvPr>
        </p:nvSpPr>
        <p:spPr>
          <a:xfrm>
            <a:off x="1371600" y="3556002"/>
            <a:ext cx="6400800" cy="1473300"/>
          </a:xfrm>
          <a:prstGeom prst="rect">
            <a:avLst/>
          </a:prstGeom>
          <a:noFill/>
          <a:ln>
            <a:noFill/>
          </a:ln>
        </p:spPr>
        <p:txBody>
          <a:bodyPr wrap="square" lIns="91425" tIns="91425" rIns="91425" bIns="91425" anchor="t" anchorCtr="0"/>
          <a:lstStyle>
            <a:lvl1pPr marL="0" marR="0" lvl="0" indent="0" algn="ctr" rtl="0">
              <a:spcBef>
                <a:spcPts val="400"/>
              </a:spcBef>
              <a:buClr>
                <a:schemeClr val="accent1"/>
              </a:buClr>
              <a:buFont typeface="Noto Sans Symbols"/>
              <a:buNone/>
              <a:defRPr sz="20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ctr" rtl="0">
              <a:spcBef>
                <a:spcPts val="440"/>
              </a:spcBef>
              <a:buClr>
                <a:schemeClr val="accent1"/>
              </a:buClr>
              <a:buFont typeface="Noto Sans Symbols"/>
              <a:buNone/>
              <a:defRPr sz="2200" b="0" i="0" u="none" strike="noStrike" cap="none">
                <a:solidFill>
                  <a:srgbClr val="888888"/>
                </a:solidFill>
                <a:latin typeface="Galdeano"/>
                <a:ea typeface="Galdeano"/>
                <a:cs typeface="Galdeano"/>
                <a:sym typeface="Galdeano"/>
              </a:defRPr>
            </a:lvl2pPr>
            <a:lvl3pPr marL="914400" marR="0" lvl="2" indent="0" algn="ctr" rtl="0">
              <a:spcBef>
                <a:spcPts val="400"/>
              </a:spcBef>
              <a:buClr>
                <a:schemeClr val="accent1"/>
              </a:buClr>
              <a:buFont typeface="Noto Sans Symbols"/>
              <a:buNone/>
              <a:defRPr sz="2000" b="0" i="0" u="none" strike="noStrike" cap="none">
                <a:solidFill>
                  <a:srgbClr val="888888"/>
                </a:solidFill>
                <a:latin typeface="Galdeano"/>
                <a:ea typeface="Galdeano"/>
                <a:cs typeface="Galdeano"/>
                <a:sym typeface="Galdeano"/>
              </a:defRPr>
            </a:lvl3pPr>
            <a:lvl4pPr marL="1371600" marR="0" lvl="3" indent="0" algn="ctr" rtl="0">
              <a:spcBef>
                <a:spcPts val="360"/>
              </a:spcBef>
              <a:buClr>
                <a:schemeClr val="accent1"/>
              </a:buClr>
              <a:buFont typeface="Noto Sans Symbols"/>
              <a:buNone/>
              <a:defRPr sz="1800" b="0" i="0" u="none" strike="noStrike" cap="none">
                <a:solidFill>
                  <a:srgbClr val="888888"/>
                </a:solidFill>
                <a:latin typeface="Galdeano"/>
                <a:ea typeface="Galdeano"/>
                <a:cs typeface="Galdeano"/>
                <a:sym typeface="Galdeano"/>
              </a:defRPr>
            </a:lvl4pPr>
            <a:lvl5pPr marL="1828800" marR="0" lvl="4" indent="0" algn="ctr" rtl="0">
              <a:spcBef>
                <a:spcPts val="320"/>
              </a:spcBef>
              <a:buClr>
                <a:schemeClr val="accent1"/>
              </a:buClr>
              <a:buFont typeface="Noto Sans Symbols"/>
              <a:buNone/>
              <a:defRPr sz="1600" b="0" i="0" u="none" strike="noStrike" cap="none">
                <a:solidFill>
                  <a:srgbClr val="888888"/>
                </a:solidFill>
                <a:latin typeface="Galdeano"/>
                <a:ea typeface="Galdeano"/>
                <a:cs typeface="Galdeano"/>
                <a:sym typeface="Galdeano"/>
              </a:defRPr>
            </a:lvl5pPr>
            <a:lvl6pPr marL="2286000" marR="0" lvl="5" indent="0" algn="ctr"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6pPr>
            <a:lvl7pPr marL="2743200" marR="0" lvl="6" indent="0" algn="ctr"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7pPr>
            <a:lvl8pPr marL="3200400" marR="0" lvl="7" indent="0" algn="ctr"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8pPr>
            <a:lvl9pPr marL="3657600" marR="0" lvl="8" indent="0" algn="ctr"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9pPr>
          </a:lstStyle>
          <a:p>
            <a:endParaRPr dirty="0"/>
          </a:p>
        </p:txBody>
      </p:sp>
      <p:sp>
        <p:nvSpPr>
          <p:cNvPr id="30" name="Shape 30"/>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31" name="Shape 31"/>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32" name="Shape 32"/>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pic>
        <p:nvPicPr>
          <p:cNvPr id="33" name="Shape 33"/>
          <p:cNvPicPr preferRelativeResize="0"/>
          <p:nvPr/>
        </p:nvPicPr>
        <p:blipFill rotWithShape="1">
          <a:blip r:embed="rId2">
            <a:alphaModFix/>
          </a:blip>
          <a:srcRect/>
          <a:stretch/>
        </p:blipFill>
        <p:spPr>
          <a:xfrm>
            <a:off x="228600" y="5472301"/>
            <a:ext cx="2639400" cy="1213500"/>
          </a:xfrm>
          <a:prstGeom prst="rect">
            <a:avLst/>
          </a:prstGeom>
          <a:noFill/>
          <a:ln>
            <a:noFill/>
          </a:ln>
        </p:spPr>
      </p:pic>
      <p:sp>
        <p:nvSpPr>
          <p:cNvPr id="34" name="Shape 34"/>
          <p:cNvSpPr txBox="1"/>
          <p:nvPr/>
        </p:nvSpPr>
        <p:spPr>
          <a:xfrm>
            <a:off x="2533525" y="5687020"/>
            <a:ext cx="2326200" cy="9192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pic>
        <p:nvPicPr>
          <p:cNvPr id="16" name="Shape 18"/>
          <p:cNvPicPr preferRelativeResize="0"/>
          <p:nvPr userDrawn="1"/>
        </p:nvPicPr>
        <p:blipFill rotWithShape="1">
          <a:blip r:embed="rId2">
            <a:alphaModFix/>
          </a:blip>
          <a:srcRect/>
          <a:stretch/>
        </p:blipFill>
        <p:spPr>
          <a:xfrm>
            <a:off x="228600" y="5607520"/>
            <a:ext cx="2367900" cy="1078200"/>
          </a:xfrm>
          <a:prstGeom prst="rect">
            <a:avLst/>
          </a:prstGeom>
          <a:noFill/>
          <a:ln>
            <a:noFill/>
          </a:ln>
        </p:spPr>
      </p:pic>
    </p:spTree>
    <p:extLst>
      <p:ext uri="{BB962C8B-B14F-4D97-AF65-F5344CB8AC3E}">
        <p14:creationId xmlns:p14="http://schemas.microsoft.com/office/powerpoint/2010/main" val="193380200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35"/>
        <p:cNvGrpSpPr/>
        <p:nvPr/>
      </p:nvGrpSpPr>
      <p:grpSpPr>
        <a:xfrm>
          <a:off x="0" y="0"/>
          <a:ext cx="0" cy="0"/>
          <a:chOff x="0" y="0"/>
          <a:chExt cx="0" cy="0"/>
        </a:xfrm>
      </p:grpSpPr>
      <p:sp>
        <p:nvSpPr>
          <p:cNvPr id="36" name="Shape 36"/>
          <p:cNvSpPr/>
          <p:nvPr/>
        </p:nvSpPr>
        <p:spPr>
          <a:xfrm>
            <a:off x="228600" y="228601"/>
            <a:ext cx="8695800" cy="1426500"/>
          </a:xfrm>
          <a:prstGeom prst="roundRect">
            <a:avLst>
              <a:gd name="adj" fmla="val 7136"/>
            </a:avLst>
          </a:prstGeom>
          <a:gradFill>
            <a:gsLst>
              <a:gs pos="0">
                <a:srgbClr val="0B5394"/>
              </a:gs>
              <a:gs pos="90000">
                <a:srgbClr val="56A9F3"/>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grpSp>
        <p:nvGrpSpPr>
          <p:cNvPr id="37" name="Shape 37"/>
          <p:cNvGrpSpPr/>
          <p:nvPr/>
        </p:nvGrpSpPr>
        <p:grpSpPr>
          <a:xfrm>
            <a:off x="211647" y="714269"/>
            <a:ext cx="8723415" cy="1329979"/>
            <a:chOff x="-3905251" y="4294188"/>
            <a:chExt cx="13027800" cy="1892400"/>
          </a:xfrm>
        </p:grpSpPr>
        <p:sp>
          <p:nvSpPr>
            <p:cNvPr id="38" name="Shape 38"/>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39" name="Shape 39"/>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40" name="Shape 40"/>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41" name="Shape 41"/>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42" name="Shape 42"/>
            <p:cNvSpPr/>
            <p:nvPr/>
          </p:nvSpPr>
          <p:spPr>
            <a:xfrm>
              <a:off x="-3905251" y="4294188"/>
              <a:ext cx="130278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43" name="Shape 43"/>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44" name="Shape 44"/>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45" name="Shape 45"/>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pic>
        <p:nvPicPr>
          <p:cNvPr id="46" name="Shape 46"/>
          <p:cNvPicPr preferRelativeResize="0"/>
          <p:nvPr/>
        </p:nvPicPr>
        <p:blipFill rotWithShape="1">
          <a:blip r:embed="rId2">
            <a:alphaModFix/>
          </a:blip>
          <a:srcRect/>
          <a:stretch/>
        </p:blipFill>
        <p:spPr>
          <a:xfrm>
            <a:off x="228600" y="5548851"/>
            <a:ext cx="2448900" cy="1137000"/>
          </a:xfrm>
          <a:prstGeom prst="rect">
            <a:avLst/>
          </a:prstGeom>
          <a:noFill/>
          <a:ln>
            <a:noFill/>
          </a:ln>
        </p:spPr>
      </p:pic>
      <p:sp>
        <p:nvSpPr>
          <p:cNvPr id="47" name="Shape 47"/>
          <p:cNvSpPr txBox="1"/>
          <p:nvPr/>
        </p:nvSpPr>
        <p:spPr>
          <a:xfrm>
            <a:off x="2596500" y="5846686"/>
            <a:ext cx="2547101" cy="7371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pic>
        <p:nvPicPr>
          <p:cNvPr id="14" name="Shape 18"/>
          <p:cNvPicPr preferRelativeResize="0"/>
          <p:nvPr userDrawn="1"/>
        </p:nvPicPr>
        <p:blipFill rotWithShape="1">
          <a:blip r:embed="rId2">
            <a:alphaModFix/>
          </a:blip>
          <a:srcRect/>
          <a:stretch/>
        </p:blipFill>
        <p:spPr>
          <a:xfrm>
            <a:off x="228600" y="5607520"/>
            <a:ext cx="2367900" cy="1078200"/>
          </a:xfrm>
          <a:prstGeom prst="rect">
            <a:avLst/>
          </a:prstGeom>
          <a:noFill/>
          <a:ln>
            <a:noFill/>
          </a:ln>
        </p:spPr>
      </p:pic>
    </p:spTree>
    <p:extLst>
      <p:ext uri="{BB962C8B-B14F-4D97-AF65-F5344CB8AC3E}">
        <p14:creationId xmlns:p14="http://schemas.microsoft.com/office/powerpoint/2010/main" val="92788496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872400" y="2343833"/>
            <a:ext cx="7408200" cy="32040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sp>
        <p:nvSpPr>
          <p:cNvPr id="50" name="Shape 50"/>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51" name="Shape 51"/>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52" name="Shape 52"/>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
        <p:nvSpPr>
          <p:cNvPr id="53" name="Shape 53"/>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pic>
        <p:nvPicPr>
          <p:cNvPr id="7" name="Shape 18"/>
          <p:cNvPicPr preferRelativeResize="0"/>
          <p:nvPr userDrawn="1"/>
        </p:nvPicPr>
        <p:blipFill rotWithShape="1">
          <a:blip r:embed="rId2">
            <a:alphaModFix/>
          </a:blip>
          <a:srcRect/>
          <a:stretch/>
        </p:blipFill>
        <p:spPr>
          <a:xfrm>
            <a:off x="228600" y="5607520"/>
            <a:ext cx="2367900" cy="1078200"/>
          </a:xfrm>
          <a:prstGeom prst="rect">
            <a:avLst/>
          </a:prstGeom>
          <a:noFill/>
          <a:ln>
            <a:noFill/>
          </a:ln>
        </p:spPr>
      </p:pic>
    </p:spTree>
    <p:extLst>
      <p:ext uri="{BB962C8B-B14F-4D97-AF65-F5344CB8AC3E}">
        <p14:creationId xmlns:p14="http://schemas.microsoft.com/office/powerpoint/2010/main" val="3313060421"/>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54"/>
        <p:cNvGrpSpPr/>
        <p:nvPr/>
      </p:nvGrpSpPr>
      <p:grpSpPr>
        <a:xfrm>
          <a:off x="0" y="0"/>
          <a:ext cx="0" cy="0"/>
          <a:chOff x="0" y="0"/>
          <a:chExt cx="0" cy="0"/>
        </a:xfrm>
      </p:grpSpPr>
      <p:sp>
        <p:nvSpPr>
          <p:cNvPr id="55" name="Shape 55"/>
          <p:cNvSpPr/>
          <p:nvPr/>
        </p:nvSpPr>
        <p:spPr>
          <a:xfrm>
            <a:off x="228600" y="228600"/>
            <a:ext cx="8695800" cy="4736400"/>
          </a:xfrm>
          <a:prstGeom prst="roundRect">
            <a:avLst>
              <a:gd name="adj" fmla="val 1272"/>
            </a:avLst>
          </a:prstGeom>
          <a:gradFill>
            <a:gsLst>
              <a:gs pos="0">
                <a:srgbClr val="0B5394"/>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sp>
        <p:nvSpPr>
          <p:cNvPr id="56" name="Shape 56"/>
          <p:cNvSpPr/>
          <p:nvPr/>
        </p:nvSpPr>
        <p:spPr>
          <a:xfrm>
            <a:off x="6047438" y="4203592"/>
            <a:ext cx="2876400" cy="7140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57" name="Shape 57"/>
          <p:cNvSpPr/>
          <p:nvPr/>
        </p:nvSpPr>
        <p:spPr>
          <a:xfrm>
            <a:off x="2619320" y="4075291"/>
            <a:ext cx="5544600" cy="8499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58" name="Shape 58"/>
          <p:cNvSpPr/>
          <p:nvPr/>
        </p:nvSpPr>
        <p:spPr>
          <a:xfrm>
            <a:off x="2828728" y="4087563"/>
            <a:ext cx="5468100" cy="7743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59" name="Shape 59"/>
          <p:cNvSpPr/>
          <p:nvPr/>
        </p:nvSpPr>
        <p:spPr>
          <a:xfrm>
            <a:off x="5609489" y="4074175"/>
            <a:ext cx="3308100" cy="6516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60" name="Shape 60"/>
          <p:cNvSpPr/>
          <p:nvPr/>
        </p:nvSpPr>
        <p:spPr>
          <a:xfrm>
            <a:off x="211665" y="4058555"/>
            <a:ext cx="8723400" cy="13299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61" name="Shape 61"/>
          <p:cNvSpPr txBox="1">
            <a:spLocks noGrp="1"/>
          </p:cNvSpPr>
          <p:nvPr>
            <p:ph type="title"/>
          </p:nvPr>
        </p:nvSpPr>
        <p:spPr>
          <a:xfrm>
            <a:off x="690032" y="2463560"/>
            <a:ext cx="7772400" cy="1524000"/>
          </a:xfrm>
          <a:prstGeom prst="rect">
            <a:avLst/>
          </a:prstGeom>
          <a:noFill/>
          <a:ln>
            <a:noFill/>
          </a:ln>
        </p:spPr>
        <p:txBody>
          <a:bodyPr wrap="square" lIns="91425" tIns="91425" rIns="91425" bIns="91425" anchor="t"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62" name="Shape 62"/>
          <p:cNvSpPr txBox="1">
            <a:spLocks noGrp="1"/>
          </p:cNvSpPr>
          <p:nvPr>
            <p:ph type="body" idx="1"/>
          </p:nvPr>
        </p:nvSpPr>
        <p:spPr>
          <a:xfrm>
            <a:off x="1367365" y="1437449"/>
            <a:ext cx="6417600" cy="939900"/>
          </a:xfrm>
          <a:prstGeom prst="rect">
            <a:avLst/>
          </a:prstGeom>
          <a:noFill/>
          <a:ln>
            <a:noFill/>
          </a:ln>
        </p:spPr>
        <p:txBody>
          <a:bodyPr wrap="square" lIns="91425" tIns="91425" rIns="91425" bIns="91425" anchor="b" anchorCtr="0"/>
          <a:lstStyle>
            <a:lvl1pPr marL="0" marR="0" lvl="0" indent="0" algn="ctr" rtl="0">
              <a:spcBef>
                <a:spcPts val="400"/>
              </a:spcBef>
              <a:buClr>
                <a:schemeClr val="accent1"/>
              </a:buClr>
              <a:buFont typeface="Noto Sans Symbols"/>
              <a:buNone/>
              <a:defRPr sz="20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360"/>
              </a:spcBef>
              <a:buClr>
                <a:schemeClr val="accent1"/>
              </a:buClr>
              <a:buFont typeface="Noto Sans Symbols"/>
              <a:buNone/>
              <a:defRPr sz="1800" b="0" i="0" u="none" strike="noStrike" cap="none">
                <a:solidFill>
                  <a:srgbClr val="888888"/>
                </a:solidFill>
                <a:latin typeface="Galdeano"/>
                <a:ea typeface="Galdeano"/>
                <a:cs typeface="Galdeano"/>
                <a:sym typeface="Galdeano"/>
              </a:defRPr>
            </a:lvl2pPr>
            <a:lvl3pPr marL="914400" marR="0" lvl="2" indent="0" algn="l" rtl="0">
              <a:spcBef>
                <a:spcPts val="320"/>
              </a:spcBef>
              <a:buClr>
                <a:schemeClr val="accent1"/>
              </a:buClr>
              <a:buFont typeface="Noto Sans Symbols"/>
              <a:buNone/>
              <a:defRPr sz="1600" b="0" i="0" u="none" strike="noStrike" cap="none">
                <a:solidFill>
                  <a:srgbClr val="888888"/>
                </a:solidFill>
                <a:latin typeface="Galdeano"/>
                <a:ea typeface="Galdeano"/>
                <a:cs typeface="Galdeano"/>
                <a:sym typeface="Galdeano"/>
              </a:defRPr>
            </a:lvl3pPr>
            <a:lvl4pPr marL="1371600" marR="0" lvl="3" indent="0" algn="l" rtl="0">
              <a:spcBef>
                <a:spcPts val="280"/>
              </a:spcBef>
              <a:buClr>
                <a:schemeClr val="accent1"/>
              </a:buClr>
              <a:buFont typeface="Noto Sans Symbols"/>
              <a:buNone/>
              <a:defRPr sz="1400" b="0" i="0" u="none" strike="noStrike" cap="none">
                <a:solidFill>
                  <a:srgbClr val="888888"/>
                </a:solidFill>
                <a:latin typeface="Galdeano"/>
                <a:ea typeface="Galdeano"/>
                <a:cs typeface="Galdeano"/>
                <a:sym typeface="Galdeano"/>
              </a:defRPr>
            </a:lvl4pPr>
            <a:lvl5pPr marL="1828800" marR="0" lvl="4" indent="0" algn="l" rtl="0">
              <a:spcBef>
                <a:spcPts val="280"/>
              </a:spcBef>
              <a:buClr>
                <a:schemeClr val="accent1"/>
              </a:buClr>
              <a:buFont typeface="Noto Sans Symbols"/>
              <a:buNone/>
              <a:defRPr sz="1400" b="0" i="0" u="none" strike="noStrike" cap="none">
                <a:solidFill>
                  <a:srgbClr val="888888"/>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9pPr>
          </a:lstStyle>
          <a:p>
            <a:endParaRPr dirty="0"/>
          </a:p>
        </p:txBody>
      </p:sp>
      <p:sp>
        <p:nvSpPr>
          <p:cNvPr id="63" name="Shape 63"/>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64" name="Shape 64"/>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65" name="Shape 65"/>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pic>
        <p:nvPicPr>
          <p:cNvPr id="66" name="Shape 66"/>
          <p:cNvPicPr preferRelativeResize="0"/>
          <p:nvPr/>
        </p:nvPicPr>
        <p:blipFill rotWithShape="1">
          <a:blip r:embed="rId2">
            <a:alphaModFix/>
          </a:blip>
          <a:srcRect/>
          <a:stretch/>
        </p:blipFill>
        <p:spPr>
          <a:xfrm>
            <a:off x="228600" y="5715001"/>
            <a:ext cx="2286000" cy="970800"/>
          </a:xfrm>
          <a:prstGeom prst="rect">
            <a:avLst/>
          </a:prstGeom>
          <a:noFill/>
          <a:ln>
            <a:noFill/>
          </a:ln>
        </p:spPr>
      </p:pic>
      <p:sp>
        <p:nvSpPr>
          <p:cNvPr id="67" name="Shape 67"/>
          <p:cNvSpPr txBox="1"/>
          <p:nvPr/>
        </p:nvSpPr>
        <p:spPr>
          <a:xfrm>
            <a:off x="2555600" y="5864773"/>
            <a:ext cx="2321200" cy="747451"/>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322447431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70" name="Shape 70"/>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71" name="Shape 71"/>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72" name="Shape 72"/>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
        <p:nvSpPr>
          <p:cNvPr id="73" name="Shape 73"/>
          <p:cNvSpPr txBox="1">
            <a:spLocks noGrp="1"/>
          </p:cNvSpPr>
          <p:nvPr>
            <p:ph type="body" idx="1"/>
          </p:nvPr>
        </p:nvSpPr>
        <p:spPr>
          <a:xfrm>
            <a:off x="676655" y="2679193"/>
            <a:ext cx="3822300" cy="34473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sp>
        <p:nvSpPr>
          <p:cNvPr id="74" name="Shape 74"/>
          <p:cNvSpPr txBox="1">
            <a:spLocks noGrp="1"/>
          </p:cNvSpPr>
          <p:nvPr>
            <p:ph type="body" idx="2"/>
          </p:nvPr>
        </p:nvSpPr>
        <p:spPr>
          <a:xfrm>
            <a:off x="4645152" y="2679193"/>
            <a:ext cx="3822300" cy="34473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pic>
        <p:nvPicPr>
          <p:cNvPr id="8" name="Shape 18"/>
          <p:cNvPicPr preferRelativeResize="0"/>
          <p:nvPr userDrawn="1"/>
        </p:nvPicPr>
        <p:blipFill rotWithShape="1">
          <a:blip r:embed="rId2">
            <a:alphaModFix/>
          </a:blip>
          <a:srcRect/>
          <a:stretch/>
        </p:blipFill>
        <p:spPr>
          <a:xfrm>
            <a:off x="228600" y="5627114"/>
            <a:ext cx="2367900" cy="1078200"/>
          </a:xfrm>
          <a:prstGeom prst="rect">
            <a:avLst/>
          </a:prstGeom>
          <a:noFill/>
          <a:ln>
            <a:noFill/>
          </a:ln>
        </p:spPr>
      </p:pic>
    </p:spTree>
    <p:extLst>
      <p:ext uri="{BB962C8B-B14F-4D97-AF65-F5344CB8AC3E}">
        <p14:creationId xmlns:p14="http://schemas.microsoft.com/office/powerpoint/2010/main" val="39253733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C729DF67-AA85-42B8-8D1A-0D9CBDA51A60}" type="datetimeFigureOut">
              <a:rPr lang="en-US" smtClean="0"/>
              <a:pPr/>
              <a:t>10/23/2018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78C90AE-0514-4F88-8D78-B50A1ACFA7AA}" type="slidenum">
              <a:rPr lang="en-US" smtClean="0"/>
              <a:pPr/>
              <a:t>‹#›</a:t>
            </a:fld>
            <a:endParaRPr lang="en-US"/>
          </a:p>
        </p:txBody>
      </p:sp>
    </p:spTree>
    <p:extLst>
      <p:ext uri="{BB962C8B-B14F-4D97-AF65-F5344CB8AC3E}">
        <p14:creationId xmlns:p14="http://schemas.microsoft.com/office/powerpoint/2010/main" val="41695796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77" name="Shape 77"/>
          <p:cNvSpPr txBox="1">
            <a:spLocks noGrp="1"/>
          </p:cNvSpPr>
          <p:nvPr>
            <p:ph type="body" idx="1"/>
          </p:nvPr>
        </p:nvSpPr>
        <p:spPr>
          <a:xfrm>
            <a:off x="676656" y="2678115"/>
            <a:ext cx="3822300" cy="639600"/>
          </a:xfrm>
          <a:prstGeom prst="rect">
            <a:avLst/>
          </a:prstGeom>
          <a:noFill/>
          <a:ln>
            <a:noFill/>
          </a:ln>
        </p:spPr>
        <p:txBody>
          <a:bodyPr wrap="square" lIns="91425" tIns="91425" rIns="91425" bIns="91425" anchor="ctr" anchorCtr="0"/>
          <a:lstStyle>
            <a:lvl1pPr marL="0" marR="0" lvl="0" indent="0" algn="ctr" rtl="0">
              <a:spcBef>
                <a:spcPts val="480"/>
              </a:spcBef>
              <a:buClr>
                <a:schemeClr val="accent1"/>
              </a:buClr>
              <a:buFont typeface="Noto Sans Symbols"/>
              <a:buNone/>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400"/>
              </a:spcBef>
              <a:buClr>
                <a:schemeClr val="accent1"/>
              </a:buClr>
              <a:buFont typeface="Noto Sans Symbols"/>
              <a:buNone/>
              <a:defRPr sz="2000" b="1" i="0" u="none" strike="noStrike" cap="none">
                <a:solidFill>
                  <a:schemeClr val="dk2"/>
                </a:solidFill>
                <a:latin typeface="Galdeano"/>
                <a:ea typeface="Galdeano"/>
                <a:cs typeface="Galdeano"/>
                <a:sym typeface="Galdeano"/>
              </a:defRPr>
            </a:lvl2pPr>
            <a:lvl3pPr marL="914400" marR="0" lvl="2" indent="0" algn="l" rtl="0">
              <a:spcBef>
                <a:spcPts val="360"/>
              </a:spcBef>
              <a:buClr>
                <a:schemeClr val="accent1"/>
              </a:buClr>
              <a:buFont typeface="Noto Sans Symbols"/>
              <a:buNone/>
              <a:defRPr sz="1800" b="1" i="0" u="none" strike="noStrike" cap="none">
                <a:solidFill>
                  <a:schemeClr val="dk2"/>
                </a:solidFill>
                <a:latin typeface="Galdeano"/>
                <a:ea typeface="Galdeano"/>
                <a:cs typeface="Galdeano"/>
                <a:sym typeface="Galdeano"/>
              </a:defRPr>
            </a:lvl3pPr>
            <a:lvl4pPr marL="1371600" marR="0" lvl="3" indent="0" algn="l" rtl="0">
              <a:spcBef>
                <a:spcPts val="320"/>
              </a:spcBef>
              <a:buClr>
                <a:schemeClr val="accent1"/>
              </a:buClr>
              <a:buFont typeface="Noto Sans Symbols"/>
              <a:buNone/>
              <a:defRPr sz="1600" b="1" i="0" u="none" strike="noStrike" cap="none">
                <a:solidFill>
                  <a:schemeClr val="dk2"/>
                </a:solidFill>
                <a:latin typeface="Galdeano"/>
                <a:ea typeface="Galdeano"/>
                <a:cs typeface="Galdeano"/>
                <a:sym typeface="Galdeano"/>
              </a:defRPr>
            </a:lvl4pPr>
            <a:lvl5pPr marL="1828800" marR="0" lvl="4" indent="0" algn="l" rtl="0">
              <a:spcBef>
                <a:spcPts val="320"/>
              </a:spcBef>
              <a:buClr>
                <a:schemeClr val="accent1"/>
              </a:buClr>
              <a:buFont typeface="Noto Sans Symbols"/>
              <a:buNone/>
              <a:defRPr sz="1600" b="1"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9pPr>
          </a:lstStyle>
          <a:p>
            <a:endParaRPr dirty="0"/>
          </a:p>
        </p:txBody>
      </p:sp>
      <p:sp>
        <p:nvSpPr>
          <p:cNvPr id="78" name="Shape 78"/>
          <p:cNvSpPr txBox="1">
            <a:spLocks noGrp="1"/>
          </p:cNvSpPr>
          <p:nvPr>
            <p:ph type="body" idx="2"/>
          </p:nvPr>
        </p:nvSpPr>
        <p:spPr>
          <a:xfrm>
            <a:off x="677332" y="3429001"/>
            <a:ext cx="3820200" cy="2697300"/>
          </a:xfrm>
          <a:prstGeom prst="rect">
            <a:avLst/>
          </a:prstGeom>
          <a:noFill/>
          <a:ln>
            <a:noFill/>
          </a:ln>
        </p:spPr>
        <p:txBody>
          <a:bodyPr wrap="square" lIns="91425" tIns="91425" rIns="91425" bIns="91425" anchor="t" anchorCtr="0"/>
          <a:lstStyle>
            <a:lvl1pPr marL="274320" marR="0" lvl="0" indent="-147320" algn="l" rtl="0">
              <a:spcBef>
                <a:spcPts val="400"/>
              </a:spcBef>
              <a:buClr>
                <a:schemeClr val="accent1"/>
              </a:buClr>
              <a:buSzPct val="100000"/>
              <a:buFont typeface="Noto Sans Symbols"/>
              <a:buChar char="∗"/>
              <a:defRPr sz="20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69862"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2pPr>
            <a:lvl3pPr marL="855662" marR="0" lvl="2" indent="-131762"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3pPr>
            <a:lvl4pPr marL="1143000" marR="0" lvl="3" indent="-139700" algn="l" rtl="0">
              <a:spcBef>
                <a:spcPts val="280"/>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4pPr>
            <a:lvl5pPr marL="1463040" marR="0" lvl="4" indent="-142239" algn="l" rtl="0">
              <a:spcBef>
                <a:spcPts val="280"/>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5pPr>
            <a:lvl6pPr marL="1783079" marR="0" lvl="5" indent="-132079"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6pPr>
            <a:lvl7pPr marL="2103120" marR="0" lvl="6" indent="-13462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7pPr>
            <a:lvl8pPr marL="2423160" marR="0" lvl="7" indent="-13716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8pPr>
            <a:lvl9pPr marL="2743200" marR="0" lvl="8" indent="-12700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9pPr>
          </a:lstStyle>
          <a:p>
            <a:endParaRPr dirty="0"/>
          </a:p>
        </p:txBody>
      </p:sp>
      <p:sp>
        <p:nvSpPr>
          <p:cNvPr id="79" name="Shape 79"/>
          <p:cNvSpPr txBox="1">
            <a:spLocks noGrp="1"/>
          </p:cNvSpPr>
          <p:nvPr>
            <p:ph type="body" idx="3"/>
          </p:nvPr>
        </p:nvSpPr>
        <p:spPr>
          <a:xfrm>
            <a:off x="4648200" y="2678113"/>
            <a:ext cx="3822300" cy="639600"/>
          </a:xfrm>
          <a:prstGeom prst="rect">
            <a:avLst/>
          </a:prstGeom>
          <a:noFill/>
          <a:ln>
            <a:noFill/>
          </a:ln>
        </p:spPr>
        <p:txBody>
          <a:bodyPr wrap="square" lIns="91425" tIns="91425" rIns="91425" bIns="91425" anchor="ctr" anchorCtr="0"/>
          <a:lstStyle>
            <a:lvl1pPr marL="0" marR="0" lvl="0" indent="0" algn="ctr" rtl="0">
              <a:spcBef>
                <a:spcPts val="480"/>
              </a:spcBef>
              <a:buClr>
                <a:schemeClr val="accent1"/>
              </a:buClr>
              <a:buFont typeface="Noto Sans Symbols"/>
              <a:buNone/>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400"/>
              </a:spcBef>
              <a:buClr>
                <a:schemeClr val="accent1"/>
              </a:buClr>
              <a:buFont typeface="Noto Sans Symbols"/>
              <a:buNone/>
              <a:defRPr sz="2000" b="1" i="0" u="none" strike="noStrike" cap="none">
                <a:solidFill>
                  <a:schemeClr val="dk2"/>
                </a:solidFill>
                <a:latin typeface="Galdeano"/>
                <a:ea typeface="Galdeano"/>
                <a:cs typeface="Galdeano"/>
                <a:sym typeface="Galdeano"/>
              </a:defRPr>
            </a:lvl2pPr>
            <a:lvl3pPr marL="914400" marR="0" lvl="2" indent="0" algn="l" rtl="0">
              <a:spcBef>
                <a:spcPts val="360"/>
              </a:spcBef>
              <a:buClr>
                <a:schemeClr val="accent1"/>
              </a:buClr>
              <a:buFont typeface="Noto Sans Symbols"/>
              <a:buNone/>
              <a:defRPr sz="1800" b="1" i="0" u="none" strike="noStrike" cap="none">
                <a:solidFill>
                  <a:schemeClr val="dk2"/>
                </a:solidFill>
                <a:latin typeface="Galdeano"/>
                <a:ea typeface="Galdeano"/>
                <a:cs typeface="Galdeano"/>
                <a:sym typeface="Galdeano"/>
              </a:defRPr>
            </a:lvl3pPr>
            <a:lvl4pPr marL="1371600" marR="0" lvl="3" indent="0" algn="l" rtl="0">
              <a:spcBef>
                <a:spcPts val="320"/>
              </a:spcBef>
              <a:buClr>
                <a:schemeClr val="accent1"/>
              </a:buClr>
              <a:buFont typeface="Noto Sans Symbols"/>
              <a:buNone/>
              <a:defRPr sz="1600" b="1" i="0" u="none" strike="noStrike" cap="none">
                <a:solidFill>
                  <a:schemeClr val="dk2"/>
                </a:solidFill>
                <a:latin typeface="Galdeano"/>
                <a:ea typeface="Galdeano"/>
                <a:cs typeface="Galdeano"/>
                <a:sym typeface="Galdeano"/>
              </a:defRPr>
            </a:lvl4pPr>
            <a:lvl5pPr marL="1828800" marR="0" lvl="4" indent="0" algn="l" rtl="0">
              <a:spcBef>
                <a:spcPts val="320"/>
              </a:spcBef>
              <a:buClr>
                <a:schemeClr val="accent1"/>
              </a:buClr>
              <a:buFont typeface="Noto Sans Symbols"/>
              <a:buNone/>
              <a:defRPr sz="1600" b="1"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9pPr>
          </a:lstStyle>
          <a:p>
            <a:endParaRPr dirty="0"/>
          </a:p>
        </p:txBody>
      </p:sp>
      <p:sp>
        <p:nvSpPr>
          <p:cNvPr id="80" name="Shape 80"/>
          <p:cNvSpPr txBox="1">
            <a:spLocks noGrp="1"/>
          </p:cNvSpPr>
          <p:nvPr>
            <p:ph type="body" idx="4"/>
          </p:nvPr>
        </p:nvSpPr>
        <p:spPr>
          <a:xfrm>
            <a:off x="4645025" y="3429001"/>
            <a:ext cx="3822300" cy="2697300"/>
          </a:xfrm>
          <a:prstGeom prst="rect">
            <a:avLst/>
          </a:prstGeom>
          <a:noFill/>
          <a:ln>
            <a:noFill/>
          </a:ln>
        </p:spPr>
        <p:txBody>
          <a:bodyPr wrap="square" lIns="91425" tIns="91425" rIns="91425" bIns="91425" anchor="t" anchorCtr="0"/>
          <a:lstStyle>
            <a:lvl1pPr marL="274320" marR="0" lvl="0" indent="-147320" algn="l" rtl="0">
              <a:spcBef>
                <a:spcPts val="400"/>
              </a:spcBef>
              <a:buClr>
                <a:schemeClr val="accent1"/>
              </a:buClr>
              <a:buSzPct val="100000"/>
              <a:buFont typeface="Noto Sans Symbols"/>
              <a:buChar char="∗"/>
              <a:defRPr sz="20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69862"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2pPr>
            <a:lvl3pPr marL="855662" marR="0" lvl="2" indent="-131762"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3pPr>
            <a:lvl4pPr marL="1143000" marR="0" lvl="3" indent="-139700" algn="l" rtl="0">
              <a:spcBef>
                <a:spcPts val="280"/>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4pPr>
            <a:lvl5pPr marL="1463040" marR="0" lvl="4" indent="-142239" algn="l" rtl="0">
              <a:spcBef>
                <a:spcPts val="280"/>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5pPr>
            <a:lvl6pPr marL="1783079" marR="0" lvl="5" indent="-132079"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6pPr>
            <a:lvl7pPr marL="2103120" marR="0" lvl="6" indent="-13462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7pPr>
            <a:lvl8pPr marL="2423160" marR="0" lvl="7" indent="-13716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8pPr>
            <a:lvl9pPr marL="2743200" marR="0" lvl="8" indent="-12700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9pPr>
          </a:lstStyle>
          <a:p>
            <a:endParaRPr dirty="0"/>
          </a:p>
        </p:txBody>
      </p:sp>
      <p:sp>
        <p:nvSpPr>
          <p:cNvPr id="81" name="Shape 81"/>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82" name="Shape 82"/>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83" name="Shape 83"/>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Tree>
    <p:extLst>
      <p:ext uri="{BB962C8B-B14F-4D97-AF65-F5344CB8AC3E}">
        <p14:creationId xmlns:p14="http://schemas.microsoft.com/office/powerpoint/2010/main" val="404467258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86" name="Shape 86"/>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87" name="Shape 87"/>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88" name="Shape 88"/>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Tree>
    <p:extLst>
      <p:ext uri="{BB962C8B-B14F-4D97-AF65-F5344CB8AC3E}">
        <p14:creationId xmlns:p14="http://schemas.microsoft.com/office/powerpoint/2010/main" val="84868890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Shape 89"/>
        <p:cNvGrpSpPr/>
        <p:nvPr/>
      </p:nvGrpSpPr>
      <p:grpSpPr>
        <a:xfrm>
          <a:off x="0" y="0"/>
          <a:ext cx="0" cy="0"/>
          <a:chOff x="0" y="0"/>
          <a:chExt cx="0" cy="0"/>
        </a:xfrm>
      </p:grpSpPr>
      <p:sp>
        <p:nvSpPr>
          <p:cNvPr id="90" name="Shape 90"/>
          <p:cNvSpPr/>
          <p:nvPr/>
        </p:nvSpPr>
        <p:spPr>
          <a:xfrm>
            <a:off x="228600" y="228601"/>
            <a:ext cx="8695800" cy="1426500"/>
          </a:xfrm>
          <a:prstGeom prst="roundRect">
            <a:avLst>
              <a:gd name="adj" fmla="val 7136"/>
            </a:avLst>
          </a:prstGeom>
          <a:gradFill>
            <a:gsLst>
              <a:gs pos="0">
                <a:srgbClr val="0B5394"/>
              </a:gs>
              <a:gs pos="90000">
                <a:srgbClr val="56A9F3"/>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sp>
        <p:nvSpPr>
          <p:cNvPr id="91" name="Shape 91"/>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92" name="Shape 92"/>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93" name="Shape 93"/>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
        <p:nvSpPr>
          <p:cNvPr id="94" name="Shape 94"/>
          <p:cNvSpPr txBox="1">
            <a:spLocks noGrp="1"/>
          </p:cNvSpPr>
          <p:nvPr>
            <p:ph type="body" idx="1"/>
          </p:nvPr>
        </p:nvSpPr>
        <p:spPr>
          <a:xfrm>
            <a:off x="914400" y="3581401"/>
            <a:ext cx="3352800" cy="1905300"/>
          </a:xfrm>
          <a:prstGeom prst="rect">
            <a:avLst/>
          </a:prstGeom>
          <a:noFill/>
          <a:ln>
            <a:noFill/>
          </a:ln>
        </p:spPr>
        <p:txBody>
          <a:bodyPr wrap="square" lIns="91425" tIns="91425" rIns="91425" bIns="91425" anchor="t" anchorCtr="0"/>
          <a:lstStyle>
            <a:lvl1pPr marL="0" marR="0" lvl="0" indent="0" algn="l" rtl="0">
              <a:spcBef>
                <a:spcPts val="0"/>
              </a:spcBef>
              <a:spcAft>
                <a:spcPts val="600"/>
              </a:spcAft>
              <a:buClr>
                <a:schemeClr val="accent1"/>
              </a:buClr>
              <a:buFont typeface="Noto Sans Symbols"/>
              <a:buNone/>
              <a:defRPr sz="18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240"/>
              </a:spcBef>
              <a:buClr>
                <a:schemeClr val="accent1"/>
              </a:buClr>
              <a:buFont typeface="Noto Sans Symbols"/>
              <a:buNone/>
              <a:defRPr sz="1200" b="0" i="0" u="none" strike="noStrike" cap="none">
                <a:solidFill>
                  <a:schemeClr val="dk2"/>
                </a:solidFill>
                <a:latin typeface="Galdeano"/>
                <a:ea typeface="Galdeano"/>
                <a:cs typeface="Galdeano"/>
                <a:sym typeface="Galdeano"/>
              </a:defRPr>
            </a:lvl2pPr>
            <a:lvl3pPr marL="914400" marR="0" lvl="2" indent="0" algn="l" rtl="0">
              <a:spcBef>
                <a:spcPts val="200"/>
              </a:spcBef>
              <a:buClr>
                <a:schemeClr val="accent1"/>
              </a:buClr>
              <a:buFont typeface="Noto Sans Symbols"/>
              <a:buNone/>
              <a:defRPr sz="1000" b="0" i="0" u="none" strike="noStrike" cap="none">
                <a:solidFill>
                  <a:schemeClr val="dk2"/>
                </a:solidFill>
                <a:latin typeface="Galdeano"/>
                <a:ea typeface="Galdeano"/>
                <a:cs typeface="Galdeano"/>
                <a:sym typeface="Galdeano"/>
              </a:defRPr>
            </a:lvl3pPr>
            <a:lvl4pPr marL="1371600" marR="0" lvl="3" indent="0" algn="l" rtl="0">
              <a:spcBef>
                <a:spcPts val="180"/>
              </a:spcBef>
              <a:buClr>
                <a:schemeClr val="accent1"/>
              </a:buClr>
              <a:buFont typeface="Noto Sans Symbols"/>
              <a:buNone/>
              <a:defRPr sz="900" b="0" i="0" u="none" strike="noStrike" cap="none">
                <a:solidFill>
                  <a:schemeClr val="dk2"/>
                </a:solidFill>
                <a:latin typeface="Galdeano"/>
                <a:ea typeface="Galdeano"/>
                <a:cs typeface="Galdeano"/>
                <a:sym typeface="Galdeano"/>
              </a:defRPr>
            </a:lvl4pPr>
            <a:lvl5pPr marL="1828800" marR="0" lvl="4" indent="0" algn="l" rtl="0">
              <a:spcBef>
                <a:spcPts val="180"/>
              </a:spcBef>
              <a:buClr>
                <a:schemeClr val="accent1"/>
              </a:buClr>
              <a:buFont typeface="Noto Sans Symbols"/>
              <a:buNone/>
              <a:defRPr sz="900" b="0"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9pPr>
          </a:lstStyle>
          <a:p>
            <a:endParaRPr dirty="0"/>
          </a:p>
        </p:txBody>
      </p:sp>
      <p:grpSp>
        <p:nvGrpSpPr>
          <p:cNvPr id="95" name="Shape 95"/>
          <p:cNvGrpSpPr/>
          <p:nvPr/>
        </p:nvGrpSpPr>
        <p:grpSpPr>
          <a:xfrm>
            <a:off x="211485" y="714261"/>
            <a:ext cx="8723926" cy="1331683"/>
            <a:chOff x="-3905250" y="4294188"/>
            <a:chExt cx="13011075" cy="1892400"/>
          </a:xfrm>
        </p:grpSpPr>
        <p:sp>
          <p:nvSpPr>
            <p:cNvPr id="96" name="Shape 96"/>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97" name="Shape 97"/>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98" name="Shape 98"/>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99" name="Shape 99"/>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00" name="Shape 100"/>
            <p:cNvSpPr/>
            <p:nvPr/>
          </p:nvSpPr>
          <p:spPr>
            <a:xfrm>
              <a:off x="-3905250" y="4294188"/>
              <a:ext cx="130110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101" name="Shape 101"/>
          <p:cNvSpPr txBox="1">
            <a:spLocks noGrp="1"/>
          </p:cNvSpPr>
          <p:nvPr>
            <p:ph type="title"/>
          </p:nvPr>
        </p:nvSpPr>
        <p:spPr>
          <a:xfrm>
            <a:off x="914400" y="2286000"/>
            <a:ext cx="3352800" cy="1252800"/>
          </a:xfrm>
          <a:prstGeom prst="rect">
            <a:avLst/>
          </a:prstGeom>
          <a:noFill/>
          <a:ln>
            <a:noFill/>
          </a:ln>
        </p:spPr>
        <p:txBody>
          <a:bodyPr wrap="square" lIns="91425" tIns="91425" rIns="91425" bIns="91425" anchor="b" anchorCtr="0"/>
          <a:lstStyle>
            <a:lvl1pPr marL="0" marR="0" lvl="0" indent="0" algn="l" rtl="0">
              <a:spcBef>
                <a:spcPts val="0"/>
              </a:spcBef>
              <a:buClr>
                <a:schemeClr val="dk2"/>
              </a:buClr>
              <a:buFont typeface="Galdeano"/>
              <a:buNone/>
              <a:defRPr sz="32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102" name="Shape 102"/>
          <p:cNvSpPr txBox="1">
            <a:spLocks noGrp="1"/>
          </p:cNvSpPr>
          <p:nvPr>
            <p:ph type="body" idx="2"/>
          </p:nvPr>
        </p:nvSpPr>
        <p:spPr>
          <a:xfrm>
            <a:off x="4651962" y="1828800"/>
            <a:ext cx="3904200" cy="3810000"/>
          </a:xfrm>
          <a:prstGeom prst="rect">
            <a:avLst/>
          </a:prstGeom>
          <a:noFill/>
          <a:ln>
            <a:noFill/>
          </a:ln>
        </p:spPr>
        <p:txBody>
          <a:bodyPr wrap="square" lIns="91425" tIns="91425" rIns="91425" bIns="91425" anchor="ctr" anchorCtr="0"/>
          <a:lstStyle>
            <a:lvl1pPr marL="274320" marR="0" lvl="0" indent="-134620" algn="l" rtl="0">
              <a:spcBef>
                <a:spcPts val="440"/>
              </a:spcBef>
              <a:buClr>
                <a:schemeClr val="lt1"/>
              </a:buClr>
              <a:buSzPct val="100000"/>
              <a:buFont typeface="Noto Sans Symbols"/>
              <a:buChar char="∗"/>
              <a:defRPr sz="22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57162" algn="l" rtl="0">
              <a:spcBef>
                <a:spcPts val="400"/>
              </a:spcBef>
              <a:buClr>
                <a:schemeClr val="lt1"/>
              </a:buClr>
              <a:buSzPct val="100000"/>
              <a:buFont typeface="Noto Sans Symbols"/>
              <a:buChar char="∗"/>
              <a:defRPr sz="2000" b="0" i="0" u="none" strike="noStrike" cap="none">
                <a:solidFill>
                  <a:schemeClr val="dk2"/>
                </a:solidFill>
                <a:latin typeface="Galdeano"/>
                <a:ea typeface="Galdeano"/>
                <a:cs typeface="Galdeano"/>
                <a:sym typeface="Galdeano"/>
              </a:defRPr>
            </a:lvl2pPr>
            <a:lvl3pPr marL="855662" marR="0" lvl="2" indent="-119062" algn="l" rtl="0">
              <a:spcBef>
                <a:spcPts val="360"/>
              </a:spcBef>
              <a:buClr>
                <a:schemeClr val="lt1"/>
              </a:buClr>
              <a:buSzPct val="100000"/>
              <a:buFont typeface="Noto Sans Symbols"/>
              <a:buChar char="∗"/>
              <a:defRPr sz="1800" b="0" i="0" u="none" strike="noStrike" cap="none">
                <a:solidFill>
                  <a:schemeClr val="dk2"/>
                </a:solidFill>
                <a:latin typeface="Galdeano"/>
                <a:ea typeface="Galdeano"/>
                <a:cs typeface="Galdeano"/>
                <a:sym typeface="Galdeano"/>
              </a:defRPr>
            </a:lvl3pPr>
            <a:lvl4pPr marL="1143000" marR="0" lvl="3" indent="-127000" algn="l" rtl="0">
              <a:spcBef>
                <a:spcPts val="320"/>
              </a:spcBef>
              <a:buClr>
                <a:schemeClr val="lt1"/>
              </a:buClr>
              <a:buSzPct val="100000"/>
              <a:buFont typeface="Noto Sans Symbols"/>
              <a:buChar char="∗"/>
              <a:defRPr sz="16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l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06679" algn="l" rtl="0">
              <a:spcBef>
                <a:spcPts val="384"/>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6pPr>
            <a:lvl7pPr marL="2103120" marR="0" lvl="6" indent="-109220" algn="l" rtl="0">
              <a:spcBef>
                <a:spcPts val="384"/>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7pPr>
            <a:lvl8pPr marL="2423160" marR="0" lvl="7" indent="-111760" algn="l" rtl="0">
              <a:spcBef>
                <a:spcPts val="384"/>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8pPr>
            <a:lvl9pPr marL="2743200" marR="0" lvl="8" indent="-101600" algn="l" rtl="0">
              <a:spcBef>
                <a:spcPts val="384"/>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9pPr>
          </a:lstStyle>
          <a:p>
            <a:endParaRPr dirty="0"/>
          </a:p>
        </p:txBody>
      </p:sp>
      <p:pic>
        <p:nvPicPr>
          <p:cNvPr id="103" name="Shape 103"/>
          <p:cNvPicPr preferRelativeResize="0"/>
          <p:nvPr/>
        </p:nvPicPr>
        <p:blipFill rotWithShape="1">
          <a:blip r:embed="rId2">
            <a:alphaModFix/>
          </a:blip>
          <a:srcRect/>
          <a:stretch/>
        </p:blipFill>
        <p:spPr>
          <a:xfrm>
            <a:off x="228600" y="5472299"/>
            <a:ext cx="2127000" cy="1213500"/>
          </a:xfrm>
          <a:prstGeom prst="rect">
            <a:avLst/>
          </a:prstGeom>
          <a:noFill/>
          <a:ln>
            <a:noFill/>
          </a:ln>
        </p:spPr>
      </p:pic>
      <p:sp>
        <p:nvSpPr>
          <p:cNvPr id="104" name="Shape 104"/>
          <p:cNvSpPr txBox="1"/>
          <p:nvPr/>
        </p:nvSpPr>
        <p:spPr>
          <a:xfrm>
            <a:off x="2253100" y="5696100"/>
            <a:ext cx="2326200" cy="9192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2276785952"/>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105"/>
        <p:cNvGrpSpPr/>
        <p:nvPr/>
      </p:nvGrpSpPr>
      <p:grpSpPr>
        <a:xfrm>
          <a:off x="0" y="0"/>
          <a:ext cx="0" cy="0"/>
          <a:chOff x="0" y="0"/>
          <a:chExt cx="0" cy="0"/>
        </a:xfrm>
      </p:grpSpPr>
      <p:sp>
        <p:nvSpPr>
          <p:cNvPr id="106" name="Shape 106"/>
          <p:cNvSpPr/>
          <p:nvPr/>
        </p:nvSpPr>
        <p:spPr>
          <a:xfrm>
            <a:off x="228600" y="228601"/>
            <a:ext cx="8695800" cy="6035100"/>
          </a:xfrm>
          <a:prstGeom prst="roundRect">
            <a:avLst>
              <a:gd name="adj" fmla="val 1272"/>
            </a:avLst>
          </a:prstGeom>
          <a:gradFill>
            <a:gsLst>
              <a:gs pos="0">
                <a:srgbClr val="0B5394"/>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grpSp>
        <p:nvGrpSpPr>
          <p:cNvPr id="107" name="Shape 107"/>
          <p:cNvGrpSpPr/>
          <p:nvPr/>
        </p:nvGrpSpPr>
        <p:grpSpPr>
          <a:xfrm>
            <a:off x="211485" y="5354033"/>
            <a:ext cx="8723926" cy="1331683"/>
            <a:chOff x="-3905250" y="4294188"/>
            <a:chExt cx="13011075" cy="1892400"/>
          </a:xfrm>
        </p:grpSpPr>
        <p:sp>
          <p:nvSpPr>
            <p:cNvPr id="108" name="Shape 108"/>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09" name="Shape 109"/>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10" name="Shape 110"/>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11" name="Shape 111"/>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12" name="Shape 112"/>
            <p:cNvSpPr/>
            <p:nvPr/>
          </p:nvSpPr>
          <p:spPr>
            <a:xfrm>
              <a:off x="-3905250" y="4294188"/>
              <a:ext cx="130110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113" name="Shape 113"/>
          <p:cNvSpPr txBox="1">
            <a:spLocks noGrp="1"/>
          </p:cNvSpPr>
          <p:nvPr>
            <p:ph type="title"/>
          </p:nvPr>
        </p:nvSpPr>
        <p:spPr>
          <a:xfrm>
            <a:off x="4874155" y="338667"/>
            <a:ext cx="3812700" cy="2430000"/>
          </a:xfrm>
          <a:prstGeom prst="rect">
            <a:avLst/>
          </a:prstGeom>
          <a:noFill/>
          <a:ln>
            <a:noFill/>
          </a:ln>
        </p:spPr>
        <p:txBody>
          <a:bodyPr wrap="square" lIns="91425" tIns="91425" rIns="91425" bIns="91425" anchor="b" anchorCtr="0"/>
          <a:lstStyle>
            <a:lvl1pPr marL="0" marR="0" lvl="0" indent="0" algn="l" rtl="0">
              <a:spcBef>
                <a:spcPts val="0"/>
              </a:spcBef>
              <a:buClr>
                <a:srgbClr val="FFFFFF"/>
              </a:buClr>
              <a:buFont typeface="Galdeano"/>
              <a:buNone/>
              <a:defRPr sz="28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114" name="Shape 114"/>
          <p:cNvSpPr txBox="1">
            <a:spLocks noGrp="1"/>
          </p:cNvSpPr>
          <p:nvPr>
            <p:ph type="body" idx="1"/>
          </p:nvPr>
        </p:nvSpPr>
        <p:spPr>
          <a:xfrm>
            <a:off x="4868333" y="2785533"/>
            <a:ext cx="3818400" cy="2421600"/>
          </a:xfrm>
          <a:prstGeom prst="rect">
            <a:avLst/>
          </a:prstGeom>
          <a:noFill/>
          <a:ln>
            <a:noFill/>
          </a:ln>
        </p:spPr>
        <p:txBody>
          <a:bodyPr wrap="square" lIns="91425" tIns="91425" rIns="91425" bIns="91425" anchor="t" anchorCtr="0"/>
          <a:lstStyle>
            <a:lvl1pPr marL="0" marR="0" lvl="0" indent="0" algn="l" rtl="0">
              <a:spcBef>
                <a:spcPts val="360"/>
              </a:spcBef>
              <a:buClr>
                <a:schemeClr val="accent1"/>
              </a:buClr>
              <a:buFont typeface="Noto Sans Symbols"/>
              <a:buNone/>
              <a:defRPr sz="18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240"/>
              </a:spcBef>
              <a:buClr>
                <a:schemeClr val="accent1"/>
              </a:buClr>
              <a:buFont typeface="Noto Sans Symbols"/>
              <a:buNone/>
              <a:defRPr sz="1200" b="0" i="0" u="none" strike="noStrike" cap="none">
                <a:solidFill>
                  <a:schemeClr val="dk2"/>
                </a:solidFill>
                <a:latin typeface="Galdeano"/>
                <a:ea typeface="Galdeano"/>
                <a:cs typeface="Galdeano"/>
                <a:sym typeface="Galdeano"/>
              </a:defRPr>
            </a:lvl2pPr>
            <a:lvl3pPr marL="914400" marR="0" lvl="2" indent="0" algn="l" rtl="0">
              <a:spcBef>
                <a:spcPts val="200"/>
              </a:spcBef>
              <a:buClr>
                <a:schemeClr val="accent1"/>
              </a:buClr>
              <a:buFont typeface="Noto Sans Symbols"/>
              <a:buNone/>
              <a:defRPr sz="1000" b="0" i="0" u="none" strike="noStrike" cap="none">
                <a:solidFill>
                  <a:schemeClr val="dk2"/>
                </a:solidFill>
                <a:latin typeface="Galdeano"/>
                <a:ea typeface="Galdeano"/>
                <a:cs typeface="Galdeano"/>
                <a:sym typeface="Galdeano"/>
              </a:defRPr>
            </a:lvl3pPr>
            <a:lvl4pPr marL="1371600" marR="0" lvl="3" indent="0" algn="l" rtl="0">
              <a:spcBef>
                <a:spcPts val="180"/>
              </a:spcBef>
              <a:buClr>
                <a:schemeClr val="accent1"/>
              </a:buClr>
              <a:buFont typeface="Noto Sans Symbols"/>
              <a:buNone/>
              <a:defRPr sz="900" b="0" i="0" u="none" strike="noStrike" cap="none">
                <a:solidFill>
                  <a:schemeClr val="dk2"/>
                </a:solidFill>
                <a:latin typeface="Galdeano"/>
                <a:ea typeface="Galdeano"/>
                <a:cs typeface="Galdeano"/>
                <a:sym typeface="Galdeano"/>
              </a:defRPr>
            </a:lvl4pPr>
            <a:lvl5pPr marL="1828800" marR="0" lvl="4" indent="0" algn="l" rtl="0">
              <a:spcBef>
                <a:spcPts val="180"/>
              </a:spcBef>
              <a:buClr>
                <a:schemeClr val="accent1"/>
              </a:buClr>
              <a:buFont typeface="Noto Sans Symbols"/>
              <a:buNone/>
              <a:defRPr sz="900" b="0"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9pPr>
          </a:lstStyle>
          <a:p>
            <a:endParaRPr dirty="0"/>
          </a:p>
        </p:txBody>
      </p:sp>
      <p:sp>
        <p:nvSpPr>
          <p:cNvPr id="115" name="Shape 115"/>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16" name="Shape 116"/>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17" name="Shape 117"/>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
        <p:nvSpPr>
          <p:cNvPr id="118" name="Shape 118"/>
          <p:cNvSpPr>
            <a:spLocks noGrp="1"/>
          </p:cNvSpPr>
          <p:nvPr>
            <p:ph type="pic" idx="2"/>
          </p:nvPr>
        </p:nvSpPr>
        <p:spPr>
          <a:xfrm>
            <a:off x="838200" y="1371601"/>
            <a:ext cx="3566100" cy="2925900"/>
          </a:xfrm>
          <a:prstGeom prst="roundRect">
            <a:avLst>
              <a:gd name="adj" fmla="val 3924"/>
            </a:avLst>
          </a:prstGeom>
          <a:solidFill>
            <a:schemeClr val="accent1"/>
          </a:solidFill>
          <a:ln>
            <a:noFill/>
          </a:ln>
          <a:effectLst>
            <a:reflection stA="30000" endPos="30000" dist="5000" dir="5400000" sy="-100000" algn="bl" rotWithShape="0"/>
          </a:effectLst>
        </p:spPr>
        <p:txBody>
          <a:bodyPr wrap="square" lIns="91425" tIns="91425" rIns="91425" bIns="91425" anchor="t" anchorCtr="0"/>
          <a:lstStyle>
            <a:lvl1pPr marL="0" marR="0" lvl="0" indent="0" algn="ctr" rtl="0">
              <a:spcBef>
                <a:spcPts val="640"/>
              </a:spcBef>
              <a:buClr>
                <a:schemeClr val="accent1"/>
              </a:buClr>
              <a:buFont typeface="Noto Sans Symbols"/>
              <a:buNone/>
              <a:defRPr sz="32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560"/>
              </a:spcBef>
              <a:buClr>
                <a:schemeClr val="accent1"/>
              </a:buClr>
              <a:buFont typeface="Noto Sans Symbols"/>
              <a:buNone/>
              <a:defRPr sz="2800" b="0" i="0" u="none" strike="noStrike" cap="none">
                <a:solidFill>
                  <a:schemeClr val="dk2"/>
                </a:solidFill>
                <a:latin typeface="Galdeano"/>
                <a:ea typeface="Galdeano"/>
                <a:cs typeface="Galdeano"/>
                <a:sym typeface="Galdeano"/>
              </a:defRPr>
            </a:lvl2pPr>
            <a:lvl3pPr marL="914400" marR="0" lvl="2" indent="0" algn="l" rtl="0">
              <a:spcBef>
                <a:spcPts val="480"/>
              </a:spcBef>
              <a:buClr>
                <a:schemeClr val="accent1"/>
              </a:buClr>
              <a:buFont typeface="Noto Sans Symbols"/>
              <a:buNone/>
              <a:defRPr sz="2400" b="0" i="0" u="none" strike="noStrike" cap="none">
                <a:solidFill>
                  <a:schemeClr val="dk2"/>
                </a:solidFill>
                <a:latin typeface="Galdeano"/>
                <a:ea typeface="Galdeano"/>
                <a:cs typeface="Galdeano"/>
                <a:sym typeface="Galdeano"/>
              </a:defRPr>
            </a:lvl3pPr>
            <a:lvl4pPr marL="1371600" marR="0" lvl="3" indent="0" algn="l" rtl="0">
              <a:spcBef>
                <a:spcPts val="400"/>
              </a:spcBef>
              <a:buClr>
                <a:schemeClr val="accent1"/>
              </a:buClr>
              <a:buFont typeface="Noto Sans Symbols"/>
              <a:buNone/>
              <a:defRPr sz="2000" b="0" i="0" u="none" strike="noStrike" cap="none">
                <a:solidFill>
                  <a:schemeClr val="dk2"/>
                </a:solidFill>
                <a:latin typeface="Galdeano"/>
                <a:ea typeface="Galdeano"/>
                <a:cs typeface="Galdeano"/>
                <a:sym typeface="Galdeano"/>
              </a:defRPr>
            </a:lvl4pPr>
            <a:lvl5pPr marL="1828800" marR="0" lvl="4" indent="0" algn="l" rtl="0">
              <a:spcBef>
                <a:spcPts val="400"/>
              </a:spcBef>
              <a:buClr>
                <a:schemeClr val="accent1"/>
              </a:buClr>
              <a:buFont typeface="Noto Sans Symbols"/>
              <a:buNone/>
              <a:defRPr sz="2000" b="0"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2000" b="0"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2000" b="0"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2000" b="0"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2000" b="0" i="0" u="none" strike="noStrike" cap="none">
                <a:solidFill>
                  <a:schemeClr val="dk2"/>
                </a:solidFill>
                <a:latin typeface="Galdeano"/>
                <a:ea typeface="Galdeano"/>
                <a:cs typeface="Galdeano"/>
                <a:sym typeface="Galdeano"/>
              </a:defRPr>
            </a:lvl9pPr>
          </a:lstStyle>
          <a:p>
            <a:endParaRPr dirty="0"/>
          </a:p>
        </p:txBody>
      </p:sp>
      <p:pic>
        <p:nvPicPr>
          <p:cNvPr id="119" name="Shape 119"/>
          <p:cNvPicPr preferRelativeResize="0"/>
          <p:nvPr/>
        </p:nvPicPr>
        <p:blipFill rotWithShape="1">
          <a:blip r:embed="rId2">
            <a:alphaModFix/>
          </a:blip>
          <a:srcRect/>
          <a:stretch/>
        </p:blipFill>
        <p:spPr>
          <a:xfrm>
            <a:off x="228600" y="5472299"/>
            <a:ext cx="2127000" cy="1213500"/>
          </a:xfrm>
          <a:prstGeom prst="rect">
            <a:avLst/>
          </a:prstGeom>
          <a:noFill/>
          <a:ln>
            <a:noFill/>
          </a:ln>
        </p:spPr>
      </p:pic>
      <p:sp>
        <p:nvSpPr>
          <p:cNvPr id="120" name="Shape 120"/>
          <p:cNvSpPr txBox="1"/>
          <p:nvPr/>
        </p:nvSpPr>
        <p:spPr>
          <a:xfrm>
            <a:off x="2253100" y="5696100"/>
            <a:ext cx="2326200" cy="9192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25435477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123" name="Shape 123"/>
          <p:cNvSpPr txBox="1">
            <a:spLocks noGrp="1"/>
          </p:cNvSpPr>
          <p:nvPr>
            <p:ph type="body" idx="1"/>
          </p:nvPr>
        </p:nvSpPr>
        <p:spPr>
          <a:xfrm rot="5400000">
            <a:off x="2850851" y="696817"/>
            <a:ext cx="3450900" cy="7408200"/>
          </a:xfrm>
          <a:prstGeom prst="rect">
            <a:avLst/>
          </a:prstGeom>
          <a:noFill/>
          <a:ln>
            <a:noFill/>
          </a:ln>
        </p:spPr>
        <p:txBody>
          <a:bodyPr wrap="square" lIns="91425" tIns="91425" rIns="91425" bIns="91425" anchor="ctr"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sp>
        <p:nvSpPr>
          <p:cNvPr id="124" name="Shape 124"/>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25" name="Shape 125"/>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26" name="Shape 126"/>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Tree>
    <p:extLst>
      <p:ext uri="{BB962C8B-B14F-4D97-AF65-F5344CB8AC3E}">
        <p14:creationId xmlns:p14="http://schemas.microsoft.com/office/powerpoint/2010/main" val="35262038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vertTitleAndTx">
  <p:cSld name="Vertical Title and Text">
    <p:spTree>
      <p:nvGrpSpPr>
        <p:cNvPr id="1" name="Shape 127"/>
        <p:cNvGrpSpPr/>
        <p:nvPr/>
      </p:nvGrpSpPr>
      <p:grpSpPr>
        <a:xfrm>
          <a:off x="0" y="0"/>
          <a:ext cx="0" cy="0"/>
          <a:chOff x="0" y="0"/>
          <a:chExt cx="0" cy="0"/>
        </a:xfrm>
      </p:grpSpPr>
      <p:sp>
        <p:nvSpPr>
          <p:cNvPr id="128" name="Shape 128"/>
          <p:cNvSpPr/>
          <p:nvPr/>
        </p:nvSpPr>
        <p:spPr>
          <a:xfrm>
            <a:off x="228600" y="228601"/>
            <a:ext cx="8695800" cy="1426500"/>
          </a:xfrm>
          <a:prstGeom prst="roundRect">
            <a:avLst>
              <a:gd name="adj" fmla="val 7136"/>
            </a:avLst>
          </a:prstGeom>
          <a:gradFill>
            <a:gsLst>
              <a:gs pos="0">
                <a:srgbClr val="0B5394"/>
              </a:gs>
              <a:gs pos="90000">
                <a:srgbClr val="56A9F3"/>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sp>
        <p:nvSpPr>
          <p:cNvPr id="129" name="Shape 129"/>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30" name="Shape 130"/>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31" name="Shape 131"/>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grpSp>
        <p:nvGrpSpPr>
          <p:cNvPr id="132" name="Shape 132"/>
          <p:cNvGrpSpPr/>
          <p:nvPr/>
        </p:nvGrpSpPr>
        <p:grpSpPr>
          <a:xfrm>
            <a:off x="211485" y="714261"/>
            <a:ext cx="8723926" cy="1331683"/>
            <a:chOff x="-3905250" y="4294188"/>
            <a:chExt cx="13011075" cy="1892400"/>
          </a:xfrm>
        </p:grpSpPr>
        <p:sp>
          <p:nvSpPr>
            <p:cNvPr id="133" name="Shape 133"/>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34" name="Shape 134"/>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35" name="Shape 135"/>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36" name="Shape 136"/>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37" name="Shape 137"/>
            <p:cNvSpPr/>
            <p:nvPr/>
          </p:nvSpPr>
          <p:spPr>
            <a:xfrm>
              <a:off x="-3905250" y="4294188"/>
              <a:ext cx="130110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138" name="Shape 138"/>
          <p:cNvSpPr txBox="1">
            <a:spLocks noGrp="1"/>
          </p:cNvSpPr>
          <p:nvPr>
            <p:ph type="title"/>
          </p:nvPr>
        </p:nvSpPr>
        <p:spPr>
          <a:xfrm rot="5400000">
            <a:off x="5414551" y="2662651"/>
            <a:ext cx="4487100" cy="2057400"/>
          </a:xfrm>
          <a:prstGeom prst="rect">
            <a:avLst/>
          </a:prstGeom>
          <a:noFill/>
          <a:ln>
            <a:noFill/>
          </a:ln>
        </p:spPr>
        <p:txBody>
          <a:bodyPr wrap="square" lIns="91425" tIns="91425" rIns="91425" bIns="91425" anchor="ctr" anchorCtr="0"/>
          <a:lstStyle>
            <a:lvl1pPr marL="0" marR="0" lvl="0" indent="0" algn="l" rtl="0">
              <a:spcBef>
                <a:spcPts val="0"/>
              </a:spcBef>
              <a:buClr>
                <a:schemeClr val="dk2"/>
              </a:buClr>
              <a:buFont typeface="Galdeano"/>
              <a:buNone/>
              <a:defRPr sz="4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139" name="Shape 139"/>
          <p:cNvSpPr txBox="1">
            <a:spLocks noGrp="1"/>
          </p:cNvSpPr>
          <p:nvPr>
            <p:ph type="body" idx="1"/>
          </p:nvPr>
        </p:nvSpPr>
        <p:spPr>
          <a:xfrm rot="5400000">
            <a:off x="1223551" y="681449"/>
            <a:ext cx="4487100" cy="60198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pic>
        <p:nvPicPr>
          <p:cNvPr id="140" name="Shape 140"/>
          <p:cNvPicPr preferRelativeResize="0"/>
          <p:nvPr/>
        </p:nvPicPr>
        <p:blipFill rotWithShape="1">
          <a:blip r:embed="rId2">
            <a:alphaModFix/>
          </a:blip>
          <a:srcRect/>
          <a:stretch/>
        </p:blipFill>
        <p:spPr>
          <a:xfrm>
            <a:off x="228600" y="5472299"/>
            <a:ext cx="2127000" cy="1213500"/>
          </a:xfrm>
          <a:prstGeom prst="rect">
            <a:avLst/>
          </a:prstGeom>
          <a:noFill/>
          <a:ln>
            <a:noFill/>
          </a:ln>
        </p:spPr>
      </p:pic>
      <p:sp>
        <p:nvSpPr>
          <p:cNvPr id="141" name="Shape 141"/>
          <p:cNvSpPr txBox="1"/>
          <p:nvPr/>
        </p:nvSpPr>
        <p:spPr>
          <a:xfrm>
            <a:off x="2253100" y="5696100"/>
            <a:ext cx="2326200" cy="9192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28631739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20"/>
        <p:cNvGrpSpPr/>
        <p:nvPr/>
      </p:nvGrpSpPr>
      <p:grpSpPr>
        <a:xfrm>
          <a:off x="0" y="0"/>
          <a:ext cx="0" cy="0"/>
          <a:chOff x="0" y="0"/>
          <a:chExt cx="0" cy="0"/>
        </a:xfrm>
      </p:grpSpPr>
      <p:sp>
        <p:nvSpPr>
          <p:cNvPr id="21" name="Shape 21"/>
          <p:cNvSpPr/>
          <p:nvPr/>
        </p:nvSpPr>
        <p:spPr>
          <a:xfrm>
            <a:off x="228600" y="228601"/>
            <a:ext cx="8695800" cy="6035100"/>
          </a:xfrm>
          <a:prstGeom prst="roundRect">
            <a:avLst>
              <a:gd name="adj" fmla="val 1272"/>
            </a:avLst>
          </a:prstGeom>
          <a:gradFill>
            <a:gsLst>
              <a:gs pos="0">
                <a:srgbClr val="0B5394"/>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grpSp>
        <p:nvGrpSpPr>
          <p:cNvPr id="22" name="Shape 22"/>
          <p:cNvGrpSpPr/>
          <p:nvPr/>
        </p:nvGrpSpPr>
        <p:grpSpPr>
          <a:xfrm>
            <a:off x="211509" y="5354067"/>
            <a:ext cx="8727829" cy="1331683"/>
            <a:chOff x="-3905250" y="4294188"/>
            <a:chExt cx="13011075" cy="1892400"/>
          </a:xfrm>
        </p:grpSpPr>
        <p:sp>
          <p:nvSpPr>
            <p:cNvPr id="23" name="Shape 23"/>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24" name="Shape 24"/>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25" name="Shape 25"/>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26" name="Shape 26"/>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27" name="Shape 27"/>
            <p:cNvSpPr/>
            <p:nvPr/>
          </p:nvSpPr>
          <p:spPr>
            <a:xfrm>
              <a:off x="-3905250" y="4294188"/>
              <a:ext cx="130110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28" name="Shape 28"/>
          <p:cNvSpPr txBox="1">
            <a:spLocks noGrp="1"/>
          </p:cNvSpPr>
          <p:nvPr>
            <p:ph type="ctrTitle"/>
          </p:nvPr>
        </p:nvSpPr>
        <p:spPr>
          <a:xfrm>
            <a:off x="685800" y="1600201"/>
            <a:ext cx="7772400" cy="1779900"/>
          </a:xfrm>
          <a:prstGeom prst="rect">
            <a:avLst/>
          </a:prstGeom>
          <a:noFill/>
          <a:ln>
            <a:noFill/>
          </a:ln>
        </p:spPr>
        <p:txBody>
          <a:bodyPr wrap="square" lIns="91425" tIns="91425" rIns="91425" bIns="91425" anchor="b"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29" name="Shape 29"/>
          <p:cNvSpPr txBox="1">
            <a:spLocks noGrp="1"/>
          </p:cNvSpPr>
          <p:nvPr>
            <p:ph type="subTitle" idx="1"/>
          </p:nvPr>
        </p:nvSpPr>
        <p:spPr>
          <a:xfrm>
            <a:off x="1371600" y="3556002"/>
            <a:ext cx="6400800" cy="1473300"/>
          </a:xfrm>
          <a:prstGeom prst="rect">
            <a:avLst/>
          </a:prstGeom>
          <a:noFill/>
          <a:ln>
            <a:noFill/>
          </a:ln>
        </p:spPr>
        <p:txBody>
          <a:bodyPr wrap="square" lIns="91425" tIns="91425" rIns="91425" bIns="91425" anchor="t" anchorCtr="0"/>
          <a:lstStyle>
            <a:lvl1pPr marL="0" marR="0" lvl="0" indent="0" algn="ctr" rtl="0">
              <a:spcBef>
                <a:spcPts val="400"/>
              </a:spcBef>
              <a:buClr>
                <a:schemeClr val="accent1"/>
              </a:buClr>
              <a:buFont typeface="Noto Sans Symbols"/>
              <a:buNone/>
              <a:defRPr sz="20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ctr" rtl="0">
              <a:spcBef>
                <a:spcPts val="440"/>
              </a:spcBef>
              <a:buClr>
                <a:schemeClr val="accent1"/>
              </a:buClr>
              <a:buFont typeface="Noto Sans Symbols"/>
              <a:buNone/>
              <a:defRPr sz="2200" b="0" i="0" u="none" strike="noStrike" cap="none">
                <a:solidFill>
                  <a:srgbClr val="888888"/>
                </a:solidFill>
                <a:latin typeface="Galdeano"/>
                <a:ea typeface="Galdeano"/>
                <a:cs typeface="Galdeano"/>
                <a:sym typeface="Galdeano"/>
              </a:defRPr>
            </a:lvl2pPr>
            <a:lvl3pPr marL="914400" marR="0" lvl="2" indent="0" algn="ctr" rtl="0">
              <a:spcBef>
                <a:spcPts val="400"/>
              </a:spcBef>
              <a:buClr>
                <a:schemeClr val="accent1"/>
              </a:buClr>
              <a:buFont typeface="Noto Sans Symbols"/>
              <a:buNone/>
              <a:defRPr sz="2000" b="0" i="0" u="none" strike="noStrike" cap="none">
                <a:solidFill>
                  <a:srgbClr val="888888"/>
                </a:solidFill>
                <a:latin typeface="Galdeano"/>
                <a:ea typeface="Galdeano"/>
                <a:cs typeface="Galdeano"/>
                <a:sym typeface="Galdeano"/>
              </a:defRPr>
            </a:lvl3pPr>
            <a:lvl4pPr marL="1371600" marR="0" lvl="3" indent="0" algn="ctr" rtl="0">
              <a:spcBef>
                <a:spcPts val="360"/>
              </a:spcBef>
              <a:buClr>
                <a:schemeClr val="accent1"/>
              </a:buClr>
              <a:buFont typeface="Noto Sans Symbols"/>
              <a:buNone/>
              <a:defRPr sz="1800" b="0" i="0" u="none" strike="noStrike" cap="none">
                <a:solidFill>
                  <a:srgbClr val="888888"/>
                </a:solidFill>
                <a:latin typeface="Galdeano"/>
                <a:ea typeface="Galdeano"/>
                <a:cs typeface="Galdeano"/>
                <a:sym typeface="Galdeano"/>
              </a:defRPr>
            </a:lvl4pPr>
            <a:lvl5pPr marL="1828800" marR="0" lvl="4" indent="0" algn="ctr" rtl="0">
              <a:spcBef>
                <a:spcPts val="320"/>
              </a:spcBef>
              <a:buClr>
                <a:schemeClr val="accent1"/>
              </a:buClr>
              <a:buFont typeface="Noto Sans Symbols"/>
              <a:buNone/>
              <a:defRPr sz="1600" b="0" i="0" u="none" strike="noStrike" cap="none">
                <a:solidFill>
                  <a:srgbClr val="888888"/>
                </a:solidFill>
                <a:latin typeface="Galdeano"/>
                <a:ea typeface="Galdeano"/>
                <a:cs typeface="Galdeano"/>
                <a:sym typeface="Galdeano"/>
              </a:defRPr>
            </a:lvl5pPr>
            <a:lvl6pPr marL="2286000" marR="0" lvl="5" indent="0" algn="ctr"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6pPr>
            <a:lvl7pPr marL="2743200" marR="0" lvl="6" indent="0" algn="ctr"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7pPr>
            <a:lvl8pPr marL="3200400" marR="0" lvl="7" indent="0" algn="ctr"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8pPr>
            <a:lvl9pPr marL="3657600" marR="0" lvl="8" indent="0" algn="ctr"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9pPr>
          </a:lstStyle>
          <a:p>
            <a:endParaRPr dirty="0"/>
          </a:p>
        </p:txBody>
      </p:sp>
      <p:sp>
        <p:nvSpPr>
          <p:cNvPr id="30" name="Shape 30"/>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31" name="Shape 31"/>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32" name="Shape 32"/>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pic>
        <p:nvPicPr>
          <p:cNvPr id="33" name="Shape 33"/>
          <p:cNvPicPr preferRelativeResize="0"/>
          <p:nvPr/>
        </p:nvPicPr>
        <p:blipFill rotWithShape="1">
          <a:blip r:embed="rId2">
            <a:alphaModFix/>
          </a:blip>
          <a:srcRect/>
          <a:stretch/>
        </p:blipFill>
        <p:spPr>
          <a:xfrm>
            <a:off x="228600" y="5472301"/>
            <a:ext cx="2639400" cy="1213500"/>
          </a:xfrm>
          <a:prstGeom prst="rect">
            <a:avLst/>
          </a:prstGeom>
          <a:noFill/>
          <a:ln>
            <a:noFill/>
          </a:ln>
        </p:spPr>
      </p:pic>
      <p:sp>
        <p:nvSpPr>
          <p:cNvPr id="34" name="Shape 34"/>
          <p:cNvSpPr txBox="1"/>
          <p:nvPr/>
        </p:nvSpPr>
        <p:spPr>
          <a:xfrm>
            <a:off x="2533525" y="5687020"/>
            <a:ext cx="2326200" cy="9192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pic>
        <p:nvPicPr>
          <p:cNvPr id="16" name="Shape 18"/>
          <p:cNvPicPr preferRelativeResize="0"/>
          <p:nvPr userDrawn="1"/>
        </p:nvPicPr>
        <p:blipFill rotWithShape="1">
          <a:blip r:embed="rId2">
            <a:alphaModFix/>
          </a:blip>
          <a:srcRect/>
          <a:stretch/>
        </p:blipFill>
        <p:spPr>
          <a:xfrm>
            <a:off x="228600" y="5607520"/>
            <a:ext cx="2367900" cy="1078200"/>
          </a:xfrm>
          <a:prstGeom prst="rect">
            <a:avLst/>
          </a:prstGeom>
          <a:noFill/>
          <a:ln>
            <a:noFill/>
          </a:ln>
        </p:spPr>
      </p:pic>
    </p:spTree>
    <p:extLst>
      <p:ext uri="{BB962C8B-B14F-4D97-AF65-F5344CB8AC3E}">
        <p14:creationId xmlns:p14="http://schemas.microsoft.com/office/powerpoint/2010/main" val="76983741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35"/>
        <p:cNvGrpSpPr/>
        <p:nvPr/>
      </p:nvGrpSpPr>
      <p:grpSpPr>
        <a:xfrm>
          <a:off x="0" y="0"/>
          <a:ext cx="0" cy="0"/>
          <a:chOff x="0" y="0"/>
          <a:chExt cx="0" cy="0"/>
        </a:xfrm>
      </p:grpSpPr>
      <p:sp>
        <p:nvSpPr>
          <p:cNvPr id="36" name="Shape 36"/>
          <p:cNvSpPr/>
          <p:nvPr/>
        </p:nvSpPr>
        <p:spPr>
          <a:xfrm>
            <a:off x="228600" y="228601"/>
            <a:ext cx="8695800" cy="1426500"/>
          </a:xfrm>
          <a:prstGeom prst="roundRect">
            <a:avLst>
              <a:gd name="adj" fmla="val 7136"/>
            </a:avLst>
          </a:prstGeom>
          <a:gradFill>
            <a:gsLst>
              <a:gs pos="0">
                <a:srgbClr val="0B5394"/>
              </a:gs>
              <a:gs pos="90000">
                <a:srgbClr val="56A9F3"/>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grpSp>
        <p:nvGrpSpPr>
          <p:cNvPr id="37" name="Shape 37"/>
          <p:cNvGrpSpPr/>
          <p:nvPr/>
        </p:nvGrpSpPr>
        <p:grpSpPr>
          <a:xfrm>
            <a:off x="211647" y="714269"/>
            <a:ext cx="8723415" cy="1329979"/>
            <a:chOff x="-3905251" y="4294188"/>
            <a:chExt cx="13027800" cy="1892400"/>
          </a:xfrm>
        </p:grpSpPr>
        <p:sp>
          <p:nvSpPr>
            <p:cNvPr id="38" name="Shape 38"/>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39" name="Shape 39"/>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40" name="Shape 40"/>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41" name="Shape 41"/>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42" name="Shape 42"/>
            <p:cNvSpPr/>
            <p:nvPr/>
          </p:nvSpPr>
          <p:spPr>
            <a:xfrm>
              <a:off x="-3905251" y="4294188"/>
              <a:ext cx="130278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43" name="Shape 43"/>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44" name="Shape 44"/>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45" name="Shape 45"/>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pic>
        <p:nvPicPr>
          <p:cNvPr id="46" name="Shape 46"/>
          <p:cNvPicPr preferRelativeResize="0"/>
          <p:nvPr/>
        </p:nvPicPr>
        <p:blipFill rotWithShape="1">
          <a:blip r:embed="rId2">
            <a:alphaModFix/>
          </a:blip>
          <a:srcRect/>
          <a:stretch/>
        </p:blipFill>
        <p:spPr>
          <a:xfrm>
            <a:off x="228600" y="5548851"/>
            <a:ext cx="2448900" cy="1137000"/>
          </a:xfrm>
          <a:prstGeom prst="rect">
            <a:avLst/>
          </a:prstGeom>
          <a:noFill/>
          <a:ln>
            <a:noFill/>
          </a:ln>
        </p:spPr>
      </p:pic>
      <p:sp>
        <p:nvSpPr>
          <p:cNvPr id="47" name="Shape 47"/>
          <p:cNvSpPr txBox="1"/>
          <p:nvPr/>
        </p:nvSpPr>
        <p:spPr>
          <a:xfrm>
            <a:off x="2596500" y="5846686"/>
            <a:ext cx="2547101" cy="7371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pic>
        <p:nvPicPr>
          <p:cNvPr id="14" name="Shape 18"/>
          <p:cNvPicPr preferRelativeResize="0"/>
          <p:nvPr userDrawn="1"/>
        </p:nvPicPr>
        <p:blipFill rotWithShape="1">
          <a:blip r:embed="rId2">
            <a:alphaModFix/>
          </a:blip>
          <a:srcRect/>
          <a:stretch/>
        </p:blipFill>
        <p:spPr>
          <a:xfrm>
            <a:off x="228600" y="5607520"/>
            <a:ext cx="2367900" cy="1078200"/>
          </a:xfrm>
          <a:prstGeom prst="rect">
            <a:avLst/>
          </a:prstGeom>
          <a:noFill/>
          <a:ln>
            <a:noFill/>
          </a:ln>
        </p:spPr>
      </p:pic>
    </p:spTree>
    <p:extLst>
      <p:ext uri="{BB962C8B-B14F-4D97-AF65-F5344CB8AC3E}">
        <p14:creationId xmlns:p14="http://schemas.microsoft.com/office/powerpoint/2010/main" val="1346975787"/>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872400" y="2343833"/>
            <a:ext cx="7408200" cy="32040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sp>
        <p:nvSpPr>
          <p:cNvPr id="50" name="Shape 50"/>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51" name="Shape 51"/>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52" name="Shape 52"/>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
        <p:nvSpPr>
          <p:cNvPr id="53" name="Shape 53"/>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pic>
        <p:nvPicPr>
          <p:cNvPr id="7" name="Shape 18"/>
          <p:cNvPicPr preferRelativeResize="0"/>
          <p:nvPr userDrawn="1"/>
        </p:nvPicPr>
        <p:blipFill rotWithShape="1">
          <a:blip r:embed="rId2">
            <a:alphaModFix/>
          </a:blip>
          <a:srcRect/>
          <a:stretch/>
        </p:blipFill>
        <p:spPr>
          <a:xfrm>
            <a:off x="228600" y="5607520"/>
            <a:ext cx="2367900" cy="1078200"/>
          </a:xfrm>
          <a:prstGeom prst="rect">
            <a:avLst/>
          </a:prstGeom>
          <a:noFill/>
          <a:ln>
            <a:noFill/>
          </a:ln>
        </p:spPr>
      </p:pic>
    </p:spTree>
    <p:extLst>
      <p:ext uri="{BB962C8B-B14F-4D97-AF65-F5344CB8AC3E}">
        <p14:creationId xmlns:p14="http://schemas.microsoft.com/office/powerpoint/2010/main" val="4062748907"/>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54"/>
        <p:cNvGrpSpPr/>
        <p:nvPr/>
      </p:nvGrpSpPr>
      <p:grpSpPr>
        <a:xfrm>
          <a:off x="0" y="0"/>
          <a:ext cx="0" cy="0"/>
          <a:chOff x="0" y="0"/>
          <a:chExt cx="0" cy="0"/>
        </a:xfrm>
      </p:grpSpPr>
      <p:sp>
        <p:nvSpPr>
          <p:cNvPr id="55" name="Shape 55"/>
          <p:cNvSpPr/>
          <p:nvPr/>
        </p:nvSpPr>
        <p:spPr>
          <a:xfrm>
            <a:off x="228600" y="228600"/>
            <a:ext cx="8695800" cy="4736400"/>
          </a:xfrm>
          <a:prstGeom prst="roundRect">
            <a:avLst>
              <a:gd name="adj" fmla="val 1272"/>
            </a:avLst>
          </a:prstGeom>
          <a:gradFill>
            <a:gsLst>
              <a:gs pos="0">
                <a:srgbClr val="0B5394"/>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sp>
        <p:nvSpPr>
          <p:cNvPr id="56" name="Shape 56"/>
          <p:cNvSpPr/>
          <p:nvPr/>
        </p:nvSpPr>
        <p:spPr>
          <a:xfrm>
            <a:off x="6047438" y="4203592"/>
            <a:ext cx="2876400" cy="7140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57" name="Shape 57"/>
          <p:cNvSpPr/>
          <p:nvPr/>
        </p:nvSpPr>
        <p:spPr>
          <a:xfrm>
            <a:off x="2619320" y="4075291"/>
            <a:ext cx="5544600" cy="8499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58" name="Shape 58"/>
          <p:cNvSpPr/>
          <p:nvPr/>
        </p:nvSpPr>
        <p:spPr>
          <a:xfrm>
            <a:off x="2828728" y="4087563"/>
            <a:ext cx="5468100" cy="7743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59" name="Shape 59"/>
          <p:cNvSpPr/>
          <p:nvPr/>
        </p:nvSpPr>
        <p:spPr>
          <a:xfrm>
            <a:off x="5609489" y="4074175"/>
            <a:ext cx="3308100" cy="6516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60" name="Shape 60"/>
          <p:cNvSpPr/>
          <p:nvPr/>
        </p:nvSpPr>
        <p:spPr>
          <a:xfrm>
            <a:off x="211665" y="4058555"/>
            <a:ext cx="8723400" cy="13299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61" name="Shape 61"/>
          <p:cNvSpPr txBox="1">
            <a:spLocks noGrp="1"/>
          </p:cNvSpPr>
          <p:nvPr>
            <p:ph type="title"/>
          </p:nvPr>
        </p:nvSpPr>
        <p:spPr>
          <a:xfrm>
            <a:off x="690032" y="2463560"/>
            <a:ext cx="7772400" cy="1524000"/>
          </a:xfrm>
          <a:prstGeom prst="rect">
            <a:avLst/>
          </a:prstGeom>
          <a:noFill/>
          <a:ln>
            <a:noFill/>
          </a:ln>
        </p:spPr>
        <p:txBody>
          <a:bodyPr wrap="square" lIns="91425" tIns="91425" rIns="91425" bIns="91425" anchor="t"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62" name="Shape 62"/>
          <p:cNvSpPr txBox="1">
            <a:spLocks noGrp="1"/>
          </p:cNvSpPr>
          <p:nvPr>
            <p:ph type="body" idx="1"/>
          </p:nvPr>
        </p:nvSpPr>
        <p:spPr>
          <a:xfrm>
            <a:off x="1367365" y="1437449"/>
            <a:ext cx="6417600" cy="939900"/>
          </a:xfrm>
          <a:prstGeom prst="rect">
            <a:avLst/>
          </a:prstGeom>
          <a:noFill/>
          <a:ln>
            <a:noFill/>
          </a:ln>
        </p:spPr>
        <p:txBody>
          <a:bodyPr wrap="square" lIns="91425" tIns="91425" rIns="91425" bIns="91425" anchor="b" anchorCtr="0"/>
          <a:lstStyle>
            <a:lvl1pPr marL="0" marR="0" lvl="0" indent="0" algn="ctr" rtl="0">
              <a:spcBef>
                <a:spcPts val="400"/>
              </a:spcBef>
              <a:buClr>
                <a:schemeClr val="accent1"/>
              </a:buClr>
              <a:buFont typeface="Noto Sans Symbols"/>
              <a:buNone/>
              <a:defRPr sz="20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360"/>
              </a:spcBef>
              <a:buClr>
                <a:schemeClr val="accent1"/>
              </a:buClr>
              <a:buFont typeface="Noto Sans Symbols"/>
              <a:buNone/>
              <a:defRPr sz="1800" b="0" i="0" u="none" strike="noStrike" cap="none">
                <a:solidFill>
                  <a:srgbClr val="888888"/>
                </a:solidFill>
                <a:latin typeface="Galdeano"/>
                <a:ea typeface="Galdeano"/>
                <a:cs typeface="Galdeano"/>
                <a:sym typeface="Galdeano"/>
              </a:defRPr>
            </a:lvl2pPr>
            <a:lvl3pPr marL="914400" marR="0" lvl="2" indent="0" algn="l" rtl="0">
              <a:spcBef>
                <a:spcPts val="320"/>
              </a:spcBef>
              <a:buClr>
                <a:schemeClr val="accent1"/>
              </a:buClr>
              <a:buFont typeface="Noto Sans Symbols"/>
              <a:buNone/>
              <a:defRPr sz="1600" b="0" i="0" u="none" strike="noStrike" cap="none">
                <a:solidFill>
                  <a:srgbClr val="888888"/>
                </a:solidFill>
                <a:latin typeface="Galdeano"/>
                <a:ea typeface="Galdeano"/>
                <a:cs typeface="Galdeano"/>
                <a:sym typeface="Galdeano"/>
              </a:defRPr>
            </a:lvl3pPr>
            <a:lvl4pPr marL="1371600" marR="0" lvl="3" indent="0" algn="l" rtl="0">
              <a:spcBef>
                <a:spcPts val="280"/>
              </a:spcBef>
              <a:buClr>
                <a:schemeClr val="accent1"/>
              </a:buClr>
              <a:buFont typeface="Noto Sans Symbols"/>
              <a:buNone/>
              <a:defRPr sz="1400" b="0" i="0" u="none" strike="noStrike" cap="none">
                <a:solidFill>
                  <a:srgbClr val="888888"/>
                </a:solidFill>
                <a:latin typeface="Galdeano"/>
                <a:ea typeface="Galdeano"/>
                <a:cs typeface="Galdeano"/>
                <a:sym typeface="Galdeano"/>
              </a:defRPr>
            </a:lvl4pPr>
            <a:lvl5pPr marL="1828800" marR="0" lvl="4" indent="0" algn="l" rtl="0">
              <a:spcBef>
                <a:spcPts val="280"/>
              </a:spcBef>
              <a:buClr>
                <a:schemeClr val="accent1"/>
              </a:buClr>
              <a:buFont typeface="Noto Sans Symbols"/>
              <a:buNone/>
              <a:defRPr sz="1400" b="0" i="0" u="none" strike="noStrike" cap="none">
                <a:solidFill>
                  <a:srgbClr val="888888"/>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9pPr>
          </a:lstStyle>
          <a:p>
            <a:endParaRPr dirty="0"/>
          </a:p>
        </p:txBody>
      </p:sp>
      <p:sp>
        <p:nvSpPr>
          <p:cNvPr id="63" name="Shape 63"/>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64" name="Shape 64"/>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65" name="Shape 65"/>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pic>
        <p:nvPicPr>
          <p:cNvPr id="66" name="Shape 66"/>
          <p:cNvPicPr preferRelativeResize="0"/>
          <p:nvPr/>
        </p:nvPicPr>
        <p:blipFill rotWithShape="1">
          <a:blip r:embed="rId2">
            <a:alphaModFix/>
          </a:blip>
          <a:srcRect/>
          <a:stretch/>
        </p:blipFill>
        <p:spPr>
          <a:xfrm>
            <a:off x="228600" y="5715001"/>
            <a:ext cx="2286000" cy="970800"/>
          </a:xfrm>
          <a:prstGeom prst="rect">
            <a:avLst/>
          </a:prstGeom>
          <a:noFill/>
          <a:ln>
            <a:noFill/>
          </a:ln>
        </p:spPr>
      </p:pic>
      <p:sp>
        <p:nvSpPr>
          <p:cNvPr id="67" name="Shape 67"/>
          <p:cNvSpPr txBox="1"/>
          <p:nvPr/>
        </p:nvSpPr>
        <p:spPr>
          <a:xfrm>
            <a:off x="2555600" y="5864773"/>
            <a:ext cx="2321200" cy="747451"/>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4485652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C729DF67-AA85-42B8-8D1A-0D9CBDA51A60}" type="datetimeFigureOut">
              <a:rPr lang="en-US" smtClean="0"/>
              <a:pPr/>
              <a:t>10/23/2018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78C90AE-0514-4F88-8D78-B50A1ACFA7AA}" type="slidenum">
              <a:rPr lang="en-US" smtClean="0"/>
              <a:pPr/>
              <a:t>‹#›</a:t>
            </a:fld>
            <a:endParaRPr lang="en-US"/>
          </a:p>
        </p:txBody>
      </p:sp>
    </p:spTree>
    <p:extLst>
      <p:ext uri="{BB962C8B-B14F-4D97-AF65-F5344CB8AC3E}">
        <p14:creationId xmlns:p14="http://schemas.microsoft.com/office/powerpoint/2010/main" val="13382299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70" name="Shape 70"/>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71" name="Shape 71"/>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72" name="Shape 72"/>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
        <p:nvSpPr>
          <p:cNvPr id="73" name="Shape 73"/>
          <p:cNvSpPr txBox="1">
            <a:spLocks noGrp="1"/>
          </p:cNvSpPr>
          <p:nvPr>
            <p:ph type="body" idx="1"/>
          </p:nvPr>
        </p:nvSpPr>
        <p:spPr>
          <a:xfrm>
            <a:off x="676655" y="2679193"/>
            <a:ext cx="3822300" cy="34473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sp>
        <p:nvSpPr>
          <p:cNvPr id="74" name="Shape 74"/>
          <p:cNvSpPr txBox="1">
            <a:spLocks noGrp="1"/>
          </p:cNvSpPr>
          <p:nvPr>
            <p:ph type="body" idx="2"/>
          </p:nvPr>
        </p:nvSpPr>
        <p:spPr>
          <a:xfrm>
            <a:off x="4645152" y="2679193"/>
            <a:ext cx="3822300" cy="34473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pic>
        <p:nvPicPr>
          <p:cNvPr id="8" name="Shape 18"/>
          <p:cNvPicPr preferRelativeResize="0"/>
          <p:nvPr userDrawn="1"/>
        </p:nvPicPr>
        <p:blipFill rotWithShape="1">
          <a:blip r:embed="rId2">
            <a:alphaModFix/>
          </a:blip>
          <a:srcRect/>
          <a:stretch/>
        </p:blipFill>
        <p:spPr>
          <a:xfrm>
            <a:off x="228600" y="5627114"/>
            <a:ext cx="2367900" cy="1078200"/>
          </a:xfrm>
          <a:prstGeom prst="rect">
            <a:avLst/>
          </a:prstGeom>
          <a:noFill/>
          <a:ln>
            <a:noFill/>
          </a:ln>
        </p:spPr>
      </p:pic>
    </p:spTree>
    <p:extLst>
      <p:ext uri="{BB962C8B-B14F-4D97-AF65-F5344CB8AC3E}">
        <p14:creationId xmlns:p14="http://schemas.microsoft.com/office/powerpoint/2010/main" val="2124251182"/>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77" name="Shape 77"/>
          <p:cNvSpPr txBox="1">
            <a:spLocks noGrp="1"/>
          </p:cNvSpPr>
          <p:nvPr>
            <p:ph type="body" idx="1"/>
          </p:nvPr>
        </p:nvSpPr>
        <p:spPr>
          <a:xfrm>
            <a:off x="676656" y="2678115"/>
            <a:ext cx="3822300" cy="639600"/>
          </a:xfrm>
          <a:prstGeom prst="rect">
            <a:avLst/>
          </a:prstGeom>
          <a:noFill/>
          <a:ln>
            <a:noFill/>
          </a:ln>
        </p:spPr>
        <p:txBody>
          <a:bodyPr wrap="square" lIns="91425" tIns="91425" rIns="91425" bIns="91425" anchor="ctr" anchorCtr="0"/>
          <a:lstStyle>
            <a:lvl1pPr marL="0" marR="0" lvl="0" indent="0" algn="ctr" rtl="0">
              <a:spcBef>
                <a:spcPts val="480"/>
              </a:spcBef>
              <a:buClr>
                <a:schemeClr val="accent1"/>
              </a:buClr>
              <a:buFont typeface="Noto Sans Symbols"/>
              <a:buNone/>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400"/>
              </a:spcBef>
              <a:buClr>
                <a:schemeClr val="accent1"/>
              </a:buClr>
              <a:buFont typeface="Noto Sans Symbols"/>
              <a:buNone/>
              <a:defRPr sz="2000" b="1" i="0" u="none" strike="noStrike" cap="none">
                <a:solidFill>
                  <a:schemeClr val="dk2"/>
                </a:solidFill>
                <a:latin typeface="Galdeano"/>
                <a:ea typeface="Galdeano"/>
                <a:cs typeface="Galdeano"/>
                <a:sym typeface="Galdeano"/>
              </a:defRPr>
            </a:lvl2pPr>
            <a:lvl3pPr marL="914400" marR="0" lvl="2" indent="0" algn="l" rtl="0">
              <a:spcBef>
                <a:spcPts val="360"/>
              </a:spcBef>
              <a:buClr>
                <a:schemeClr val="accent1"/>
              </a:buClr>
              <a:buFont typeface="Noto Sans Symbols"/>
              <a:buNone/>
              <a:defRPr sz="1800" b="1" i="0" u="none" strike="noStrike" cap="none">
                <a:solidFill>
                  <a:schemeClr val="dk2"/>
                </a:solidFill>
                <a:latin typeface="Galdeano"/>
                <a:ea typeface="Galdeano"/>
                <a:cs typeface="Galdeano"/>
                <a:sym typeface="Galdeano"/>
              </a:defRPr>
            </a:lvl3pPr>
            <a:lvl4pPr marL="1371600" marR="0" lvl="3" indent="0" algn="l" rtl="0">
              <a:spcBef>
                <a:spcPts val="320"/>
              </a:spcBef>
              <a:buClr>
                <a:schemeClr val="accent1"/>
              </a:buClr>
              <a:buFont typeface="Noto Sans Symbols"/>
              <a:buNone/>
              <a:defRPr sz="1600" b="1" i="0" u="none" strike="noStrike" cap="none">
                <a:solidFill>
                  <a:schemeClr val="dk2"/>
                </a:solidFill>
                <a:latin typeface="Galdeano"/>
                <a:ea typeface="Galdeano"/>
                <a:cs typeface="Galdeano"/>
                <a:sym typeface="Galdeano"/>
              </a:defRPr>
            </a:lvl4pPr>
            <a:lvl5pPr marL="1828800" marR="0" lvl="4" indent="0" algn="l" rtl="0">
              <a:spcBef>
                <a:spcPts val="320"/>
              </a:spcBef>
              <a:buClr>
                <a:schemeClr val="accent1"/>
              </a:buClr>
              <a:buFont typeface="Noto Sans Symbols"/>
              <a:buNone/>
              <a:defRPr sz="1600" b="1"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9pPr>
          </a:lstStyle>
          <a:p>
            <a:endParaRPr dirty="0"/>
          </a:p>
        </p:txBody>
      </p:sp>
      <p:sp>
        <p:nvSpPr>
          <p:cNvPr id="78" name="Shape 78"/>
          <p:cNvSpPr txBox="1">
            <a:spLocks noGrp="1"/>
          </p:cNvSpPr>
          <p:nvPr>
            <p:ph type="body" idx="2"/>
          </p:nvPr>
        </p:nvSpPr>
        <p:spPr>
          <a:xfrm>
            <a:off x="677332" y="3429001"/>
            <a:ext cx="3820200" cy="2697300"/>
          </a:xfrm>
          <a:prstGeom prst="rect">
            <a:avLst/>
          </a:prstGeom>
          <a:noFill/>
          <a:ln>
            <a:noFill/>
          </a:ln>
        </p:spPr>
        <p:txBody>
          <a:bodyPr wrap="square" lIns="91425" tIns="91425" rIns="91425" bIns="91425" anchor="t" anchorCtr="0"/>
          <a:lstStyle>
            <a:lvl1pPr marL="274320" marR="0" lvl="0" indent="-147320" algn="l" rtl="0">
              <a:spcBef>
                <a:spcPts val="400"/>
              </a:spcBef>
              <a:buClr>
                <a:schemeClr val="accent1"/>
              </a:buClr>
              <a:buSzPct val="100000"/>
              <a:buFont typeface="Noto Sans Symbols"/>
              <a:buChar char="∗"/>
              <a:defRPr sz="20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69862"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2pPr>
            <a:lvl3pPr marL="855662" marR="0" lvl="2" indent="-131762"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3pPr>
            <a:lvl4pPr marL="1143000" marR="0" lvl="3" indent="-139700" algn="l" rtl="0">
              <a:spcBef>
                <a:spcPts val="280"/>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4pPr>
            <a:lvl5pPr marL="1463040" marR="0" lvl="4" indent="-142239" algn="l" rtl="0">
              <a:spcBef>
                <a:spcPts val="280"/>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5pPr>
            <a:lvl6pPr marL="1783079" marR="0" lvl="5" indent="-132079"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6pPr>
            <a:lvl7pPr marL="2103120" marR="0" lvl="6" indent="-13462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7pPr>
            <a:lvl8pPr marL="2423160" marR="0" lvl="7" indent="-13716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8pPr>
            <a:lvl9pPr marL="2743200" marR="0" lvl="8" indent="-12700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9pPr>
          </a:lstStyle>
          <a:p>
            <a:endParaRPr dirty="0"/>
          </a:p>
        </p:txBody>
      </p:sp>
      <p:sp>
        <p:nvSpPr>
          <p:cNvPr id="79" name="Shape 79"/>
          <p:cNvSpPr txBox="1">
            <a:spLocks noGrp="1"/>
          </p:cNvSpPr>
          <p:nvPr>
            <p:ph type="body" idx="3"/>
          </p:nvPr>
        </p:nvSpPr>
        <p:spPr>
          <a:xfrm>
            <a:off x="4648200" y="2678113"/>
            <a:ext cx="3822300" cy="639600"/>
          </a:xfrm>
          <a:prstGeom prst="rect">
            <a:avLst/>
          </a:prstGeom>
          <a:noFill/>
          <a:ln>
            <a:noFill/>
          </a:ln>
        </p:spPr>
        <p:txBody>
          <a:bodyPr wrap="square" lIns="91425" tIns="91425" rIns="91425" bIns="91425" anchor="ctr" anchorCtr="0"/>
          <a:lstStyle>
            <a:lvl1pPr marL="0" marR="0" lvl="0" indent="0" algn="ctr" rtl="0">
              <a:spcBef>
                <a:spcPts val="480"/>
              </a:spcBef>
              <a:buClr>
                <a:schemeClr val="accent1"/>
              </a:buClr>
              <a:buFont typeface="Noto Sans Symbols"/>
              <a:buNone/>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400"/>
              </a:spcBef>
              <a:buClr>
                <a:schemeClr val="accent1"/>
              </a:buClr>
              <a:buFont typeface="Noto Sans Symbols"/>
              <a:buNone/>
              <a:defRPr sz="2000" b="1" i="0" u="none" strike="noStrike" cap="none">
                <a:solidFill>
                  <a:schemeClr val="dk2"/>
                </a:solidFill>
                <a:latin typeface="Galdeano"/>
                <a:ea typeface="Galdeano"/>
                <a:cs typeface="Galdeano"/>
                <a:sym typeface="Galdeano"/>
              </a:defRPr>
            </a:lvl2pPr>
            <a:lvl3pPr marL="914400" marR="0" lvl="2" indent="0" algn="l" rtl="0">
              <a:spcBef>
                <a:spcPts val="360"/>
              </a:spcBef>
              <a:buClr>
                <a:schemeClr val="accent1"/>
              </a:buClr>
              <a:buFont typeface="Noto Sans Symbols"/>
              <a:buNone/>
              <a:defRPr sz="1800" b="1" i="0" u="none" strike="noStrike" cap="none">
                <a:solidFill>
                  <a:schemeClr val="dk2"/>
                </a:solidFill>
                <a:latin typeface="Galdeano"/>
                <a:ea typeface="Galdeano"/>
                <a:cs typeface="Galdeano"/>
                <a:sym typeface="Galdeano"/>
              </a:defRPr>
            </a:lvl3pPr>
            <a:lvl4pPr marL="1371600" marR="0" lvl="3" indent="0" algn="l" rtl="0">
              <a:spcBef>
                <a:spcPts val="320"/>
              </a:spcBef>
              <a:buClr>
                <a:schemeClr val="accent1"/>
              </a:buClr>
              <a:buFont typeface="Noto Sans Symbols"/>
              <a:buNone/>
              <a:defRPr sz="1600" b="1" i="0" u="none" strike="noStrike" cap="none">
                <a:solidFill>
                  <a:schemeClr val="dk2"/>
                </a:solidFill>
                <a:latin typeface="Galdeano"/>
                <a:ea typeface="Galdeano"/>
                <a:cs typeface="Galdeano"/>
                <a:sym typeface="Galdeano"/>
              </a:defRPr>
            </a:lvl4pPr>
            <a:lvl5pPr marL="1828800" marR="0" lvl="4" indent="0" algn="l" rtl="0">
              <a:spcBef>
                <a:spcPts val="320"/>
              </a:spcBef>
              <a:buClr>
                <a:schemeClr val="accent1"/>
              </a:buClr>
              <a:buFont typeface="Noto Sans Symbols"/>
              <a:buNone/>
              <a:defRPr sz="1600" b="1"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1600" b="1" i="0" u="none" strike="noStrike" cap="none">
                <a:solidFill>
                  <a:schemeClr val="dk2"/>
                </a:solidFill>
                <a:latin typeface="Galdeano"/>
                <a:ea typeface="Galdeano"/>
                <a:cs typeface="Galdeano"/>
                <a:sym typeface="Galdeano"/>
              </a:defRPr>
            </a:lvl9pPr>
          </a:lstStyle>
          <a:p>
            <a:endParaRPr dirty="0"/>
          </a:p>
        </p:txBody>
      </p:sp>
      <p:sp>
        <p:nvSpPr>
          <p:cNvPr id="80" name="Shape 80"/>
          <p:cNvSpPr txBox="1">
            <a:spLocks noGrp="1"/>
          </p:cNvSpPr>
          <p:nvPr>
            <p:ph type="body" idx="4"/>
          </p:nvPr>
        </p:nvSpPr>
        <p:spPr>
          <a:xfrm>
            <a:off x="4645025" y="3429001"/>
            <a:ext cx="3822300" cy="2697300"/>
          </a:xfrm>
          <a:prstGeom prst="rect">
            <a:avLst/>
          </a:prstGeom>
          <a:noFill/>
          <a:ln>
            <a:noFill/>
          </a:ln>
        </p:spPr>
        <p:txBody>
          <a:bodyPr wrap="square" lIns="91425" tIns="91425" rIns="91425" bIns="91425" anchor="t" anchorCtr="0"/>
          <a:lstStyle>
            <a:lvl1pPr marL="274320" marR="0" lvl="0" indent="-147320" algn="l" rtl="0">
              <a:spcBef>
                <a:spcPts val="400"/>
              </a:spcBef>
              <a:buClr>
                <a:schemeClr val="accent1"/>
              </a:buClr>
              <a:buSzPct val="100000"/>
              <a:buFont typeface="Noto Sans Symbols"/>
              <a:buChar char="∗"/>
              <a:defRPr sz="20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69862"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2pPr>
            <a:lvl3pPr marL="855662" marR="0" lvl="2" indent="-131762"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3pPr>
            <a:lvl4pPr marL="1143000" marR="0" lvl="3" indent="-139700" algn="l" rtl="0">
              <a:spcBef>
                <a:spcPts val="280"/>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4pPr>
            <a:lvl5pPr marL="1463040" marR="0" lvl="4" indent="-142239" algn="l" rtl="0">
              <a:spcBef>
                <a:spcPts val="280"/>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5pPr>
            <a:lvl6pPr marL="1783079" marR="0" lvl="5" indent="-132079"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6pPr>
            <a:lvl7pPr marL="2103120" marR="0" lvl="6" indent="-13462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7pPr>
            <a:lvl8pPr marL="2423160" marR="0" lvl="7" indent="-13716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8pPr>
            <a:lvl9pPr marL="2743200" marR="0" lvl="8" indent="-127000" algn="l" rtl="0">
              <a:spcBef>
                <a:spcPts val="384"/>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9pPr>
          </a:lstStyle>
          <a:p>
            <a:endParaRPr dirty="0"/>
          </a:p>
        </p:txBody>
      </p:sp>
      <p:sp>
        <p:nvSpPr>
          <p:cNvPr id="81" name="Shape 81"/>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82" name="Shape 82"/>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83" name="Shape 83"/>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Tree>
    <p:extLst>
      <p:ext uri="{BB962C8B-B14F-4D97-AF65-F5344CB8AC3E}">
        <p14:creationId xmlns:p14="http://schemas.microsoft.com/office/powerpoint/2010/main" val="1754958069"/>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86" name="Shape 86"/>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87" name="Shape 87"/>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88" name="Shape 88"/>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Tree>
    <p:extLst>
      <p:ext uri="{BB962C8B-B14F-4D97-AF65-F5344CB8AC3E}">
        <p14:creationId xmlns:p14="http://schemas.microsoft.com/office/powerpoint/2010/main" val="579679820"/>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Shape 89"/>
        <p:cNvGrpSpPr/>
        <p:nvPr/>
      </p:nvGrpSpPr>
      <p:grpSpPr>
        <a:xfrm>
          <a:off x="0" y="0"/>
          <a:ext cx="0" cy="0"/>
          <a:chOff x="0" y="0"/>
          <a:chExt cx="0" cy="0"/>
        </a:xfrm>
      </p:grpSpPr>
      <p:sp>
        <p:nvSpPr>
          <p:cNvPr id="90" name="Shape 90"/>
          <p:cNvSpPr/>
          <p:nvPr/>
        </p:nvSpPr>
        <p:spPr>
          <a:xfrm>
            <a:off x="228600" y="228601"/>
            <a:ext cx="8695800" cy="1426500"/>
          </a:xfrm>
          <a:prstGeom prst="roundRect">
            <a:avLst>
              <a:gd name="adj" fmla="val 7136"/>
            </a:avLst>
          </a:prstGeom>
          <a:gradFill>
            <a:gsLst>
              <a:gs pos="0">
                <a:srgbClr val="0B5394"/>
              </a:gs>
              <a:gs pos="90000">
                <a:srgbClr val="56A9F3"/>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sp>
        <p:nvSpPr>
          <p:cNvPr id="91" name="Shape 91"/>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92" name="Shape 92"/>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93" name="Shape 93"/>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
        <p:nvSpPr>
          <p:cNvPr id="94" name="Shape 94"/>
          <p:cNvSpPr txBox="1">
            <a:spLocks noGrp="1"/>
          </p:cNvSpPr>
          <p:nvPr>
            <p:ph type="body" idx="1"/>
          </p:nvPr>
        </p:nvSpPr>
        <p:spPr>
          <a:xfrm>
            <a:off x="914400" y="3581401"/>
            <a:ext cx="3352800" cy="1905300"/>
          </a:xfrm>
          <a:prstGeom prst="rect">
            <a:avLst/>
          </a:prstGeom>
          <a:noFill/>
          <a:ln>
            <a:noFill/>
          </a:ln>
        </p:spPr>
        <p:txBody>
          <a:bodyPr wrap="square" lIns="91425" tIns="91425" rIns="91425" bIns="91425" anchor="t" anchorCtr="0"/>
          <a:lstStyle>
            <a:lvl1pPr marL="0" marR="0" lvl="0" indent="0" algn="l" rtl="0">
              <a:spcBef>
                <a:spcPts val="0"/>
              </a:spcBef>
              <a:spcAft>
                <a:spcPts val="600"/>
              </a:spcAft>
              <a:buClr>
                <a:schemeClr val="accent1"/>
              </a:buClr>
              <a:buFont typeface="Noto Sans Symbols"/>
              <a:buNone/>
              <a:defRPr sz="18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240"/>
              </a:spcBef>
              <a:buClr>
                <a:schemeClr val="accent1"/>
              </a:buClr>
              <a:buFont typeface="Noto Sans Symbols"/>
              <a:buNone/>
              <a:defRPr sz="1200" b="0" i="0" u="none" strike="noStrike" cap="none">
                <a:solidFill>
                  <a:schemeClr val="dk2"/>
                </a:solidFill>
                <a:latin typeface="Galdeano"/>
                <a:ea typeface="Galdeano"/>
                <a:cs typeface="Galdeano"/>
                <a:sym typeface="Galdeano"/>
              </a:defRPr>
            </a:lvl2pPr>
            <a:lvl3pPr marL="914400" marR="0" lvl="2" indent="0" algn="l" rtl="0">
              <a:spcBef>
                <a:spcPts val="200"/>
              </a:spcBef>
              <a:buClr>
                <a:schemeClr val="accent1"/>
              </a:buClr>
              <a:buFont typeface="Noto Sans Symbols"/>
              <a:buNone/>
              <a:defRPr sz="1000" b="0" i="0" u="none" strike="noStrike" cap="none">
                <a:solidFill>
                  <a:schemeClr val="dk2"/>
                </a:solidFill>
                <a:latin typeface="Galdeano"/>
                <a:ea typeface="Galdeano"/>
                <a:cs typeface="Galdeano"/>
                <a:sym typeface="Galdeano"/>
              </a:defRPr>
            </a:lvl3pPr>
            <a:lvl4pPr marL="1371600" marR="0" lvl="3" indent="0" algn="l" rtl="0">
              <a:spcBef>
                <a:spcPts val="180"/>
              </a:spcBef>
              <a:buClr>
                <a:schemeClr val="accent1"/>
              </a:buClr>
              <a:buFont typeface="Noto Sans Symbols"/>
              <a:buNone/>
              <a:defRPr sz="900" b="0" i="0" u="none" strike="noStrike" cap="none">
                <a:solidFill>
                  <a:schemeClr val="dk2"/>
                </a:solidFill>
                <a:latin typeface="Galdeano"/>
                <a:ea typeface="Galdeano"/>
                <a:cs typeface="Galdeano"/>
                <a:sym typeface="Galdeano"/>
              </a:defRPr>
            </a:lvl4pPr>
            <a:lvl5pPr marL="1828800" marR="0" lvl="4" indent="0" algn="l" rtl="0">
              <a:spcBef>
                <a:spcPts val="180"/>
              </a:spcBef>
              <a:buClr>
                <a:schemeClr val="accent1"/>
              </a:buClr>
              <a:buFont typeface="Noto Sans Symbols"/>
              <a:buNone/>
              <a:defRPr sz="900" b="0"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9pPr>
          </a:lstStyle>
          <a:p>
            <a:endParaRPr dirty="0"/>
          </a:p>
        </p:txBody>
      </p:sp>
      <p:grpSp>
        <p:nvGrpSpPr>
          <p:cNvPr id="95" name="Shape 95"/>
          <p:cNvGrpSpPr/>
          <p:nvPr/>
        </p:nvGrpSpPr>
        <p:grpSpPr>
          <a:xfrm>
            <a:off x="211485" y="714261"/>
            <a:ext cx="8723926" cy="1331683"/>
            <a:chOff x="-3905250" y="4294188"/>
            <a:chExt cx="13011075" cy="1892400"/>
          </a:xfrm>
        </p:grpSpPr>
        <p:sp>
          <p:nvSpPr>
            <p:cNvPr id="96" name="Shape 96"/>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97" name="Shape 97"/>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98" name="Shape 98"/>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99" name="Shape 99"/>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00" name="Shape 100"/>
            <p:cNvSpPr/>
            <p:nvPr/>
          </p:nvSpPr>
          <p:spPr>
            <a:xfrm>
              <a:off x="-3905250" y="4294188"/>
              <a:ext cx="130110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101" name="Shape 101"/>
          <p:cNvSpPr txBox="1">
            <a:spLocks noGrp="1"/>
          </p:cNvSpPr>
          <p:nvPr>
            <p:ph type="title"/>
          </p:nvPr>
        </p:nvSpPr>
        <p:spPr>
          <a:xfrm>
            <a:off x="914400" y="2286000"/>
            <a:ext cx="3352800" cy="1252800"/>
          </a:xfrm>
          <a:prstGeom prst="rect">
            <a:avLst/>
          </a:prstGeom>
          <a:noFill/>
          <a:ln>
            <a:noFill/>
          </a:ln>
        </p:spPr>
        <p:txBody>
          <a:bodyPr wrap="square" lIns="91425" tIns="91425" rIns="91425" bIns="91425" anchor="b" anchorCtr="0"/>
          <a:lstStyle>
            <a:lvl1pPr marL="0" marR="0" lvl="0" indent="0" algn="l" rtl="0">
              <a:spcBef>
                <a:spcPts val="0"/>
              </a:spcBef>
              <a:buClr>
                <a:schemeClr val="dk2"/>
              </a:buClr>
              <a:buFont typeface="Galdeano"/>
              <a:buNone/>
              <a:defRPr sz="32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102" name="Shape 102"/>
          <p:cNvSpPr txBox="1">
            <a:spLocks noGrp="1"/>
          </p:cNvSpPr>
          <p:nvPr>
            <p:ph type="body" idx="2"/>
          </p:nvPr>
        </p:nvSpPr>
        <p:spPr>
          <a:xfrm>
            <a:off x="4651962" y="1828800"/>
            <a:ext cx="3904200" cy="3810000"/>
          </a:xfrm>
          <a:prstGeom prst="rect">
            <a:avLst/>
          </a:prstGeom>
          <a:noFill/>
          <a:ln>
            <a:noFill/>
          </a:ln>
        </p:spPr>
        <p:txBody>
          <a:bodyPr wrap="square" lIns="91425" tIns="91425" rIns="91425" bIns="91425" anchor="ctr" anchorCtr="0"/>
          <a:lstStyle>
            <a:lvl1pPr marL="274320" marR="0" lvl="0" indent="-134620" algn="l" rtl="0">
              <a:spcBef>
                <a:spcPts val="440"/>
              </a:spcBef>
              <a:buClr>
                <a:schemeClr val="lt1"/>
              </a:buClr>
              <a:buSzPct val="100000"/>
              <a:buFont typeface="Noto Sans Symbols"/>
              <a:buChar char="∗"/>
              <a:defRPr sz="22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57162" algn="l" rtl="0">
              <a:spcBef>
                <a:spcPts val="400"/>
              </a:spcBef>
              <a:buClr>
                <a:schemeClr val="lt1"/>
              </a:buClr>
              <a:buSzPct val="100000"/>
              <a:buFont typeface="Noto Sans Symbols"/>
              <a:buChar char="∗"/>
              <a:defRPr sz="2000" b="0" i="0" u="none" strike="noStrike" cap="none">
                <a:solidFill>
                  <a:schemeClr val="dk2"/>
                </a:solidFill>
                <a:latin typeface="Galdeano"/>
                <a:ea typeface="Galdeano"/>
                <a:cs typeface="Galdeano"/>
                <a:sym typeface="Galdeano"/>
              </a:defRPr>
            </a:lvl2pPr>
            <a:lvl3pPr marL="855662" marR="0" lvl="2" indent="-119062" algn="l" rtl="0">
              <a:spcBef>
                <a:spcPts val="360"/>
              </a:spcBef>
              <a:buClr>
                <a:schemeClr val="lt1"/>
              </a:buClr>
              <a:buSzPct val="100000"/>
              <a:buFont typeface="Noto Sans Symbols"/>
              <a:buChar char="∗"/>
              <a:defRPr sz="1800" b="0" i="0" u="none" strike="noStrike" cap="none">
                <a:solidFill>
                  <a:schemeClr val="dk2"/>
                </a:solidFill>
                <a:latin typeface="Galdeano"/>
                <a:ea typeface="Galdeano"/>
                <a:cs typeface="Galdeano"/>
                <a:sym typeface="Galdeano"/>
              </a:defRPr>
            </a:lvl3pPr>
            <a:lvl4pPr marL="1143000" marR="0" lvl="3" indent="-127000" algn="l" rtl="0">
              <a:spcBef>
                <a:spcPts val="320"/>
              </a:spcBef>
              <a:buClr>
                <a:schemeClr val="lt1"/>
              </a:buClr>
              <a:buSzPct val="100000"/>
              <a:buFont typeface="Noto Sans Symbols"/>
              <a:buChar char="∗"/>
              <a:defRPr sz="16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l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06679" algn="l" rtl="0">
              <a:spcBef>
                <a:spcPts val="384"/>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6pPr>
            <a:lvl7pPr marL="2103120" marR="0" lvl="6" indent="-109220" algn="l" rtl="0">
              <a:spcBef>
                <a:spcPts val="384"/>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7pPr>
            <a:lvl8pPr marL="2423160" marR="0" lvl="7" indent="-111760" algn="l" rtl="0">
              <a:spcBef>
                <a:spcPts val="384"/>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8pPr>
            <a:lvl9pPr marL="2743200" marR="0" lvl="8" indent="-101600" algn="l" rtl="0">
              <a:spcBef>
                <a:spcPts val="384"/>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9pPr>
          </a:lstStyle>
          <a:p>
            <a:endParaRPr dirty="0"/>
          </a:p>
        </p:txBody>
      </p:sp>
      <p:pic>
        <p:nvPicPr>
          <p:cNvPr id="103" name="Shape 103"/>
          <p:cNvPicPr preferRelativeResize="0"/>
          <p:nvPr/>
        </p:nvPicPr>
        <p:blipFill rotWithShape="1">
          <a:blip r:embed="rId2">
            <a:alphaModFix/>
          </a:blip>
          <a:srcRect/>
          <a:stretch/>
        </p:blipFill>
        <p:spPr>
          <a:xfrm>
            <a:off x="228600" y="5472299"/>
            <a:ext cx="2127000" cy="1213500"/>
          </a:xfrm>
          <a:prstGeom prst="rect">
            <a:avLst/>
          </a:prstGeom>
          <a:noFill/>
          <a:ln>
            <a:noFill/>
          </a:ln>
        </p:spPr>
      </p:pic>
      <p:sp>
        <p:nvSpPr>
          <p:cNvPr id="104" name="Shape 104"/>
          <p:cNvSpPr txBox="1"/>
          <p:nvPr/>
        </p:nvSpPr>
        <p:spPr>
          <a:xfrm>
            <a:off x="2253100" y="5696100"/>
            <a:ext cx="2326200" cy="9192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2397678513"/>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105"/>
        <p:cNvGrpSpPr/>
        <p:nvPr/>
      </p:nvGrpSpPr>
      <p:grpSpPr>
        <a:xfrm>
          <a:off x="0" y="0"/>
          <a:ext cx="0" cy="0"/>
          <a:chOff x="0" y="0"/>
          <a:chExt cx="0" cy="0"/>
        </a:xfrm>
      </p:grpSpPr>
      <p:sp>
        <p:nvSpPr>
          <p:cNvPr id="106" name="Shape 106"/>
          <p:cNvSpPr/>
          <p:nvPr/>
        </p:nvSpPr>
        <p:spPr>
          <a:xfrm>
            <a:off x="228600" y="228601"/>
            <a:ext cx="8695800" cy="6035100"/>
          </a:xfrm>
          <a:prstGeom prst="roundRect">
            <a:avLst>
              <a:gd name="adj" fmla="val 1272"/>
            </a:avLst>
          </a:prstGeom>
          <a:gradFill>
            <a:gsLst>
              <a:gs pos="0">
                <a:srgbClr val="0B5394"/>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grpSp>
        <p:nvGrpSpPr>
          <p:cNvPr id="107" name="Shape 107"/>
          <p:cNvGrpSpPr/>
          <p:nvPr/>
        </p:nvGrpSpPr>
        <p:grpSpPr>
          <a:xfrm>
            <a:off x="211485" y="5354033"/>
            <a:ext cx="8723926" cy="1331683"/>
            <a:chOff x="-3905250" y="4294188"/>
            <a:chExt cx="13011075" cy="1892400"/>
          </a:xfrm>
        </p:grpSpPr>
        <p:sp>
          <p:nvSpPr>
            <p:cNvPr id="108" name="Shape 108"/>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09" name="Shape 109"/>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10" name="Shape 110"/>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11" name="Shape 111"/>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12" name="Shape 112"/>
            <p:cNvSpPr/>
            <p:nvPr/>
          </p:nvSpPr>
          <p:spPr>
            <a:xfrm>
              <a:off x="-3905250" y="4294188"/>
              <a:ext cx="130110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113" name="Shape 113"/>
          <p:cNvSpPr txBox="1">
            <a:spLocks noGrp="1"/>
          </p:cNvSpPr>
          <p:nvPr>
            <p:ph type="title"/>
          </p:nvPr>
        </p:nvSpPr>
        <p:spPr>
          <a:xfrm>
            <a:off x="4874155" y="338667"/>
            <a:ext cx="3812700" cy="2430000"/>
          </a:xfrm>
          <a:prstGeom prst="rect">
            <a:avLst/>
          </a:prstGeom>
          <a:noFill/>
          <a:ln>
            <a:noFill/>
          </a:ln>
        </p:spPr>
        <p:txBody>
          <a:bodyPr wrap="square" lIns="91425" tIns="91425" rIns="91425" bIns="91425" anchor="b" anchorCtr="0"/>
          <a:lstStyle>
            <a:lvl1pPr marL="0" marR="0" lvl="0" indent="0" algn="l" rtl="0">
              <a:spcBef>
                <a:spcPts val="0"/>
              </a:spcBef>
              <a:buClr>
                <a:srgbClr val="FFFFFF"/>
              </a:buClr>
              <a:buFont typeface="Galdeano"/>
              <a:buNone/>
              <a:defRPr sz="28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114" name="Shape 114"/>
          <p:cNvSpPr txBox="1">
            <a:spLocks noGrp="1"/>
          </p:cNvSpPr>
          <p:nvPr>
            <p:ph type="body" idx="1"/>
          </p:nvPr>
        </p:nvSpPr>
        <p:spPr>
          <a:xfrm>
            <a:off x="4868333" y="2785533"/>
            <a:ext cx="3818400" cy="2421600"/>
          </a:xfrm>
          <a:prstGeom prst="rect">
            <a:avLst/>
          </a:prstGeom>
          <a:noFill/>
          <a:ln>
            <a:noFill/>
          </a:ln>
        </p:spPr>
        <p:txBody>
          <a:bodyPr wrap="square" lIns="91425" tIns="91425" rIns="91425" bIns="91425" anchor="t" anchorCtr="0"/>
          <a:lstStyle>
            <a:lvl1pPr marL="0" marR="0" lvl="0" indent="0" algn="l" rtl="0">
              <a:spcBef>
                <a:spcPts val="360"/>
              </a:spcBef>
              <a:buClr>
                <a:schemeClr val="accent1"/>
              </a:buClr>
              <a:buFont typeface="Noto Sans Symbols"/>
              <a:buNone/>
              <a:defRPr sz="18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240"/>
              </a:spcBef>
              <a:buClr>
                <a:schemeClr val="accent1"/>
              </a:buClr>
              <a:buFont typeface="Noto Sans Symbols"/>
              <a:buNone/>
              <a:defRPr sz="1200" b="0" i="0" u="none" strike="noStrike" cap="none">
                <a:solidFill>
                  <a:schemeClr val="dk2"/>
                </a:solidFill>
                <a:latin typeface="Galdeano"/>
                <a:ea typeface="Galdeano"/>
                <a:cs typeface="Galdeano"/>
                <a:sym typeface="Galdeano"/>
              </a:defRPr>
            </a:lvl2pPr>
            <a:lvl3pPr marL="914400" marR="0" lvl="2" indent="0" algn="l" rtl="0">
              <a:spcBef>
                <a:spcPts val="200"/>
              </a:spcBef>
              <a:buClr>
                <a:schemeClr val="accent1"/>
              </a:buClr>
              <a:buFont typeface="Noto Sans Symbols"/>
              <a:buNone/>
              <a:defRPr sz="1000" b="0" i="0" u="none" strike="noStrike" cap="none">
                <a:solidFill>
                  <a:schemeClr val="dk2"/>
                </a:solidFill>
                <a:latin typeface="Galdeano"/>
                <a:ea typeface="Galdeano"/>
                <a:cs typeface="Galdeano"/>
                <a:sym typeface="Galdeano"/>
              </a:defRPr>
            </a:lvl3pPr>
            <a:lvl4pPr marL="1371600" marR="0" lvl="3" indent="0" algn="l" rtl="0">
              <a:spcBef>
                <a:spcPts val="180"/>
              </a:spcBef>
              <a:buClr>
                <a:schemeClr val="accent1"/>
              </a:buClr>
              <a:buFont typeface="Noto Sans Symbols"/>
              <a:buNone/>
              <a:defRPr sz="900" b="0" i="0" u="none" strike="noStrike" cap="none">
                <a:solidFill>
                  <a:schemeClr val="dk2"/>
                </a:solidFill>
                <a:latin typeface="Galdeano"/>
                <a:ea typeface="Galdeano"/>
                <a:cs typeface="Galdeano"/>
                <a:sym typeface="Galdeano"/>
              </a:defRPr>
            </a:lvl4pPr>
            <a:lvl5pPr marL="1828800" marR="0" lvl="4" indent="0" algn="l" rtl="0">
              <a:spcBef>
                <a:spcPts val="180"/>
              </a:spcBef>
              <a:buClr>
                <a:schemeClr val="accent1"/>
              </a:buClr>
              <a:buFont typeface="Noto Sans Symbols"/>
              <a:buNone/>
              <a:defRPr sz="900" b="0"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900" b="0" i="0" u="none" strike="noStrike" cap="none">
                <a:solidFill>
                  <a:schemeClr val="dk2"/>
                </a:solidFill>
                <a:latin typeface="Galdeano"/>
                <a:ea typeface="Galdeano"/>
                <a:cs typeface="Galdeano"/>
                <a:sym typeface="Galdeano"/>
              </a:defRPr>
            </a:lvl9pPr>
          </a:lstStyle>
          <a:p>
            <a:endParaRPr dirty="0"/>
          </a:p>
        </p:txBody>
      </p:sp>
      <p:sp>
        <p:nvSpPr>
          <p:cNvPr id="115" name="Shape 115"/>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16" name="Shape 116"/>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17" name="Shape 117"/>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
        <p:nvSpPr>
          <p:cNvPr id="118" name="Shape 118"/>
          <p:cNvSpPr>
            <a:spLocks noGrp="1"/>
          </p:cNvSpPr>
          <p:nvPr>
            <p:ph type="pic" idx="2"/>
          </p:nvPr>
        </p:nvSpPr>
        <p:spPr>
          <a:xfrm>
            <a:off x="838200" y="1371601"/>
            <a:ext cx="3566100" cy="2925900"/>
          </a:xfrm>
          <a:prstGeom prst="roundRect">
            <a:avLst>
              <a:gd name="adj" fmla="val 3924"/>
            </a:avLst>
          </a:prstGeom>
          <a:solidFill>
            <a:schemeClr val="accent1"/>
          </a:solidFill>
          <a:ln>
            <a:noFill/>
          </a:ln>
          <a:effectLst>
            <a:reflection stA="30000" endPos="30000" dist="5000" dir="5400000" sy="-100000" algn="bl" rotWithShape="0"/>
          </a:effectLst>
        </p:spPr>
        <p:txBody>
          <a:bodyPr wrap="square" lIns="91425" tIns="91425" rIns="91425" bIns="91425" anchor="t" anchorCtr="0"/>
          <a:lstStyle>
            <a:lvl1pPr marL="0" marR="0" lvl="0" indent="0" algn="ctr" rtl="0">
              <a:spcBef>
                <a:spcPts val="640"/>
              </a:spcBef>
              <a:buClr>
                <a:schemeClr val="accent1"/>
              </a:buClr>
              <a:buFont typeface="Noto Sans Symbols"/>
              <a:buNone/>
              <a:defRPr sz="32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560"/>
              </a:spcBef>
              <a:buClr>
                <a:schemeClr val="accent1"/>
              </a:buClr>
              <a:buFont typeface="Noto Sans Symbols"/>
              <a:buNone/>
              <a:defRPr sz="2800" b="0" i="0" u="none" strike="noStrike" cap="none">
                <a:solidFill>
                  <a:schemeClr val="dk2"/>
                </a:solidFill>
                <a:latin typeface="Galdeano"/>
                <a:ea typeface="Galdeano"/>
                <a:cs typeface="Galdeano"/>
                <a:sym typeface="Galdeano"/>
              </a:defRPr>
            </a:lvl2pPr>
            <a:lvl3pPr marL="914400" marR="0" lvl="2" indent="0" algn="l" rtl="0">
              <a:spcBef>
                <a:spcPts val="480"/>
              </a:spcBef>
              <a:buClr>
                <a:schemeClr val="accent1"/>
              </a:buClr>
              <a:buFont typeface="Noto Sans Symbols"/>
              <a:buNone/>
              <a:defRPr sz="2400" b="0" i="0" u="none" strike="noStrike" cap="none">
                <a:solidFill>
                  <a:schemeClr val="dk2"/>
                </a:solidFill>
                <a:latin typeface="Galdeano"/>
                <a:ea typeface="Galdeano"/>
                <a:cs typeface="Galdeano"/>
                <a:sym typeface="Galdeano"/>
              </a:defRPr>
            </a:lvl3pPr>
            <a:lvl4pPr marL="1371600" marR="0" lvl="3" indent="0" algn="l" rtl="0">
              <a:spcBef>
                <a:spcPts val="400"/>
              </a:spcBef>
              <a:buClr>
                <a:schemeClr val="accent1"/>
              </a:buClr>
              <a:buFont typeface="Noto Sans Symbols"/>
              <a:buNone/>
              <a:defRPr sz="2000" b="0" i="0" u="none" strike="noStrike" cap="none">
                <a:solidFill>
                  <a:schemeClr val="dk2"/>
                </a:solidFill>
                <a:latin typeface="Galdeano"/>
                <a:ea typeface="Galdeano"/>
                <a:cs typeface="Galdeano"/>
                <a:sym typeface="Galdeano"/>
              </a:defRPr>
            </a:lvl4pPr>
            <a:lvl5pPr marL="1828800" marR="0" lvl="4" indent="0" algn="l" rtl="0">
              <a:spcBef>
                <a:spcPts val="400"/>
              </a:spcBef>
              <a:buClr>
                <a:schemeClr val="accent1"/>
              </a:buClr>
              <a:buFont typeface="Noto Sans Symbols"/>
              <a:buNone/>
              <a:defRPr sz="2000" b="0" i="0" u="none" strike="noStrike" cap="none">
                <a:solidFill>
                  <a:schemeClr val="dk2"/>
                </a:solidFill>
                <a:latin typeface="Galdeano"/>
                <a:ea typeface="Galdeano"/>
                <a:cs typeface="Galdeano"/>
                <a:sym typeface="Galdeano"/>
              </a:defRPr>
            </a:lvl5pPr>
            <a:lvl6pPr marL="2286000" marR="0" lvl="5" indent="0" algn="l" rtl="0">
              <a:spcBef>
                <a:spcPts val="384"/>
              </a:spcBef>
              <a:buClr>
                <a:schemeClr val="accent1"/>
              </a:buClr>
              <a:buFont typeface="Noto Sans Symbols"/>
              <a:buNone/>
              <a:defRPr sz="2000" b="0" i="0" u="none" strike="noStrike" cap="none">
                <a:solidFill>
                  <a:schemeClr val="dk2"/>
                </a:solidFill>
                <a:latin typeface="Galdeano"/>
                <a:ea typeface="Galdeano"/>
                <a:cs typeface="Galdeano"/>
                <a:sym typeface="Galdeano"/>
              </a:defRPr>
            </a:lvl6pPr>
            <a:lvl7pPr marL="2743200" marR="0" lvl="6" indent="0" algn="l" rtl="0">
              <a:spcBef>
                <a:spcPts val="384"/>
              </a:spcBef>
              <a:buClr>
                <a:schemeClr val="accent1"/>
              </a:buClr>
              <a:buFont typeface="Noto Sans Symbols"/>
              <a:buNone/>
              <a:defRPr sz="2000" b="0" i="0" u="none" strike="noStrike" cap="none">
                <a:solidFill>
                  <a:schemeClr val="dk2"/>
                </a:solidFill>
                <a:latin typeface="Galdeano"/>
                <a:ea typeface="Galdeano"/>
                <a:cs typeface="Galdeano"/>
                <a:sym typeface="Galdeano"/>
              </a:defRPr>
            </a:lvl7pPr>
            <a:lvl8pPr marL="3200400" marR="0" lvl="7" indent="0" algn="l" rtl="0">
              <a:spcBef>
                <a:spcPts val="384"/>
              </a:spcBef>
              <a:buClr>
                <a:schemeClr val="accent1"/>
              </a:buClr>
              <a:buFont typeface="Noto Sans Symbols"/>
              <a:buNone/>
              <a:defRPr sz="2000" b="0" i="0" u="none" strike="noStrike" cap="none">
                <a:solidFill>
                  <a:schemeClr val="dk2"/>
                </a:solidFill>
                <a:latin typeface="Galdeano"/>
                <a:ea typeface="Galdeano"/>
                <a:cs typeface="Galdeano"/>
                <a:sym typeface="Galdeano"/>
              </a:defRPr>
            </a:lvl8pPr>
            <a:lvl9pPr marL="3657600" marR="0" lvl="8" indent="0" algn="l" rtl="0">
              <a:spcBef>
                <a:spcPts val="384"/>
              </a:spcBef>
              <a:buClr>
                <a:schemeClr val="accent1"/>
              </a:buClr>
              <a:buFont typeface="Noto Sans Symbols"/>
              <a:buNone/>
              <a:defRPr sz="2000" b="0" i="0" u="none" strike="noStrike" cap="none">
                <a:solidFill>
                  <a:schemeClr val="dk2"/>
                </a:solidFill>
                <a:latin typeface="Galdeano"/>
                <a:ea typeface="Galdeano"/>
                <a:cs typeface="Galdeano"/>
                <a:sym typeface="Galdeano"/>
              </a:defRPr>
            </a:lvl9pPr>
          </a:lstStyle>
          <a:p>
            <a:endParaRPr dirty="0"/>
          </a:p>
        </p:txBody>
      </p:sp>
      <p:pic>
        <p:nvPicPr>
          <p:cNvPr id="119" name="Shape 119"/>
          <p:cNvPicPr preferRelativeResize="0"/>
          <p:nvPr/>
        </p:nvPicPr>
        <p:blipFill rotWithShape="1">
          <a:blip r:embed="rId2">
            <a:alphaModFix/>
          </a:blip>
          <a:srcRect/>
          <a:stretch/>
        </p:blipFill>
        <p:spPr>
          <a:xfrm>
            <a:off x="228600" y="5472299"/>
            <a:ext cx="2127000" cy="1213500"/>
          </a:xfrm>
          <a:prstGeom prst="rect">
            <a:avLst/>
          </a:prstGeom>
          <a:noFill/>
          <a:ln>
            <a:noFill/>
          </a:ln>
        </p:spPr>
      </p:pic>
      <p:sp>
        <p:nvSpPr>
          <p:cNvPr id="120" name="Shape 120"/>
          <p:cNvSpPr txBox="1"/>
          <p:nvPr/>
        </p:nvSpPr>
        <p:spPr>
          <a:xfrm>
            <a:off x="2253100" y="5696100"/>
            <a:ext cx="2326200" cy="9192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25042284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123" name="Shape 123"/>
          <p:cNvSpPr txBox="1">
            <a:spLocks noGrp="1"/>
          </p:cNvSpPr>
          <p:nvPr>
            <p:ph type="body" idx="1"/>
          </p:nvPr>
        </p:nvSpPr>
        <p:spPr>
          <a:xfrm rot="5400000">
            <a:off x="2850851" y="696817"/>
            <a:ext cx="3450900" cy="7408200"/>
          </a:xfrm>
          <a:prstGeom prst="rect">
            <a:avLst/>
          </a:prstGeom>
          <a:noFill/>
          <a:ln>
            <a:noFill/>
          </a:ln>
        </p:spPr>
        <p:txBody>
          <a:bodyPr wrap="square" lIns="91425" tIns="91425" rIns="91425" bIns="91425" anchor="ctr"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sp>
        <p:nvSpPr>
          <p:cNvPr id="124" name="Shape 124"/>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25" name="Shape 125"/>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26" name="Shape 126"/>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Tree>
    <p:extLst>
      <p:ext uri="{BB962C8B-B14F-4D97-AF65-F5344CB8AC3E}">
        <p14:creationId xmlns:p14="http://schemas.microsoft.com/office/powerpoint/2010/main" val="8944722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vertTitleAndTx">
  <p:cSld name="Vertical Title and Text">
    <p:spTree>
      <p:nvGrpSpPr>
        <p:cNvPr id="1" name="Shape 127"/>
        <p:cNvGrpSpPr/>
        <p:nvPr/>
      </p:nvGrpSpPr>
      <p:grpSpPr>
        <a:xfrm>
          <a:off x="0" y="0"/>
          <a:ext cx="0" cy="0"/>
          <a:chOff x="0" y="0"/>
          <a:chExt cx="0" cy="0"/>
        </a:xfrm>
      </p:grpSpPr>
      <p:sp>
        <p:nvSpPr>
          <p:cNvPr id="128" name="Shape 128"/>
          <p:cNvSpPr/>
          <p:nvPr/>
        </p:nvSpPr>
        <p:spPr>
          <a:xfrm>
            <a:off x="228600" y="228601"/>
            <a:ext cx="8695800" cy="1426500"/>
          </a:xfrm>
          <a:prstGeom prst="roundRect">
            <a:avLst>
              <a:gd name="adj" fmla="val 7136"/>
            </a:avLst>
          </a:prstGeom>
          <a:gradFill>
            <a:gsLst>
              <a:gs pos="0">
                <a:srgbClr val="0B5394"/>
              </a:gs>
              <a:gs pos="90000">
                <a:srgbClr val="56A9F3"/>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sp>
        <p:nvSpPr>
          <p:cNvPr id="129" name="Shape 129"/>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30" name="Shape 130"/>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131" name="Shape 131"/>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grpSp>
        <p:nvGrpSpPr>
          <p:cNvPr id="132" name="Shape 132"/>
          <p:cNvGrpSpPr/>
          <p:nvPr/>
        </p:nvGrpSpPr>
        <p:grpSpPr>
          <a:xfrm>
            <a:off x="211485" y="714261"/>
            <a:ext cx="8723926" cy="1331683"/>
            <a:chOff x="-3905250" y="4294188"/>
            <a:chExt cx="13011075" cy="1892400"/>
          </a:xfrm>
        </p:grpSpPr>
        <p:sp>
          <p:nvSpPr>
            <p:cNvPr id="133" name="Shape 133"/>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34" name="Shape 134"/>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35" name="Shape 135"/>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36" name="Shape 136"/>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37" name="Shape 137"/>
            <p:cNvSpPr/>
            <p:nvPr/>
          </p:nvSpPr>
          <p:spPr>
            <a:xfrm>
              <a:off x="-3905250" y="4294188"/>
              <a:ext cx="130110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138" name="Shape 138"/>
          <p:cNvSpPr txBox="1">
            <a:spLocks noGrp="1"/>
          </p:cNvSpPr>
          <p:nvPr>
            <p:ph type="title"/>
          </p:nvPr>
        </p:nvSpPr>
        <p:spPr>
          <a:xfrm rot="5400000">
            <a:off x="5414551" y="2662651"/>
            <a:ext cx="4487100" cy="2057400"/>
          </a:xfrm>
          <a:prstGeom prst="rect">
            <a:avLst/>
          </a:prstGeom>
          <a:noFill/>
          <a:ln>
            <a:noFill/>
          </a:ln>
        </p:spPr>
        <p:txBody>
          <a:bodyPr wrap="square" lIns="91425" tIns="91425" rIns="91425" bIns="91425" anchor="ctr" anchorCtr="0"/>
          <a:lstStyle>
            <a:lvl1pPr marL="0" marR="0" lvl="0" indent="0" algn="l" rtl="0">
              <a:spcBef>
                <a:spcPts val="0"/>
              </a:spcBef>
              <a:buClr>
                <a:schemeClr val="dk2"/>
              </a:buClr>
              <a:buFont typeface="Galdeano"/>
              <a:buNone/>
              <a:defRPr sz="4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139" name="Shape 139"/>
          <p:cNvSpPr txBox="1">
            <a:spLocks noGrp="1"/>
          </p:cNvSpPr>
          <p:nvPr>
            <p:ph type="body" idx="1"/>
          </p:nvPr>
        </p:nvSpPr>
        <p:spPr>
          <a:xfrm rot="5400000">
            <a:off x="1223551" y="681449"/>
            <a:ext cx="4487100" cy="60198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pic>
        <p:nvPicPr>
          <p:cNvPr id="140" name="Shape 140"/>
          <p:cNvPicPr preferRelativeResize="0"/>
          <p:nvPr/>
        </p:nvPicPr>
        <p:blipFill rotWithShape="1">
          <a:blip r:embed="rId2">
            <a:alphaModFix/>
          </a:blip>
          <a:srcRect/>
          <a:stretch/>
        </p:blipFill>
        <p:spPr>
          <a:xfrm>
            <a:off x="228600" y="5472299"/>
            <a:ext cx="2127000" cy="1213500"/>
          </a:xfrm>
          <a:prstGeom prst="rect">
            <a:avLst/>
          </a:prstGeom>
          <a:noFill/>
          <a:ln>
            <a:noFill/>
          </a:ln>
        </p:spPr>
      </p:pic>
      <p:sp>
        <p:nvSpPr>
          <p:cNvPr id="141" name="Shape 141"/>
          <p:cNvSpPr txBox="1"/>
          <p:nvPr/>
        </p:nvSpPr>
        <p:spPr>
          <a:xfrm>
            <a:off x="2253100" y="5696100"/>
            <a:ext cx="2326200" cy="9192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30087418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20"/>
        <p:cNvGrpSpPr/>
        <p:nvPr/>
      </p:nvGrpSpPr>
      <p:grpSpPr>
        <a:xfrm>
          <a:off x="0" y="0"/>
          <a:ext cx="0" cy="0"/>
          <a:chOff x="0" y="0"/>
          <a:chExt cx="0" cy="0"/>
        </a:xfrm>
      </p:grpSpPr>
      <p:sp>
        <p:nvSpPr>
          <p:cNvPr id="21" name="Shape 21"/>
          <p:cNvSpPr/>
          <p:nvPr/>
        </p:nvSpPr>
        <p:spPr>
          <a:xfrm>
            <a:off x="228600" y="228601"/>
            <a:ext cx="8695800" cy="6035100"/>
          </a:xfrm>
          <a:prstGeom prst="roundRect">
            <a:avLst>
              <a:gd name="adj" fmla="val 1272"/>
            </a:avLst>
          </a:prstGeom>
          <a:gradFill>
            <a:gsLst>
              <a:gs pos="0">
                <a:srgbClr val="0B5394"/>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grpSp>
        <p:nvGrpSpPr>
          <p:cNvPr id="22" name="Shape 22"/>
          <p:cNvGrpSpPr/>
          <p:nvPr/>
        </p:nvGrpSpPr>
        <p:grpSpPr>
          <a:xfrm>
            <a:off x="211509" y="5354067"/>
            <a:ext cx="8727829" cy="1331683"/>
            <a:chOff x="-3905250" y="4294188"/>
            <a:chExt cx="13011075" cy="1892400"/>
          </a:xfrm>
        </p:grpSpPr>
        <p:sp>
          <p:nvSpPr>
            <p:cNvPr id="23" name="Shape 23"/>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24" name="Shape 24"/>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25" name="Shape 25"/>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26" name="Shape 26"/>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27" name="Shape 27"/>
            <p:cNvSpPr/>
            <p:nvPr/>
          </p:nvSpPr>
          <p:spPr>
            <a:xfrm>
              <a:off x="-3905250" y="4294188"/>
              <a:ext cx="130110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28" name="Shape 28"/>
          <p:cNvSpPr txBox="1">
            <a:spLocks noGrp="1"/>
          </p:cNvSpPr>
          <p:nvPr>
            <p:ph type="ctrTitle"/>
          </p:nvPr>
        </p:nvSpPr>
        <p:spPr>
          <a:xfrm>
            <a:off x="685800" y="1600201"/>
            <a:ext cx="7772400" cy="1779900"/>
          </a:xfrm>
          <a:prstGeom prst="rect">
            <a:avLst/>
          </a:prstGeom>
          <a:noFill/>
          <a:ln>
            <a:noFill/>
          </a:ln>
        </p:spPr>
        <p:txBody>
          <a:bodyPr wrap="square" lIns="91425" tIns="91425" rIns="91425" bIns="91425" anchor="b"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29" name="Shape 29"/>
          <p:cNvSpPr txBox="1">
            <a:spLocks noGrp="1"/>
          </p:cNvSpPr>
          <p:nvPr>
            <p:ph type="subTitle" idx="1"/>
          </p:nvPr>
        </p:nvSpPr>
        <p:spPr>
          <a:xfrm>
            <a:off x="1371600" y="3556002"/>
            <a:ext cx="6400800" cy="1473300"/>
          </a:xfrm>
          <a:prstGeom prst="rect">
            <a:avLst/>
          </a:prstGeom>
          <a:noFill/>
          <a:ln>
            <a:noFill/>
          </a:ln>
        </p:spPr>
        <p:txBody>
          <a:bodyPr wrap="square" lIns="91425" tIns="91425" rIns="91425" bIns="91425" anchor="t" anchorCtr="0"/>
          <a:lstStyle>
            <a:lvl1pPr marL="0" marR="0" lvl="0" indent="0" algn="ctr" rtl="0">
              <a:spcBef>
                <a:spcPts val="400"/>
              </a:spcBef>
              <a:buClr>
                <a:schemeClr val="accent1"/>
              </a:buClr>
              <a:buFont typeface="Noto Sans Symbols"/>
              <a:buNone/>
              <a:defRPr sz="20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ctr" rtl="0">
              <a:spcBef>
                <a:spcPts val="440"/>
              </a:spcBef>
              <a:buClr>
                <a:schemeClr val="accent1"/>
              </a:buClr>
              <a:buFont typeface="Noto Sans Symbols"/>
              <a:buNone/>
              <a:defRPr sz="2200" b="0" i="0" u="none" strike="noStrike" cap="none">
                <a:solidFill>
                  <a:srgbClr val="888888"/>
                </a:solidFill>
                <a:latin typeface="Galdeano"/>
                <a:ea typeface="Galdeano"/>
                <a:cs typeface="Galdeano"/>
                <a:sym typeface="Galdeano"/>
              </a:defRPr>
            </a:lvl2pPr>
            <a:lvl3pPr marL="914400" marR="0" lvl="2" indent="0" algn="ctr" rtl="0">
              <a:spcBef>
                <a:spcPts val="400"/>
              </a:spcBef>
              <a:buClr>
                <a:schemeClr val="accent1"/>
              </a:buClr>
              <a:buFont typeface="Noto Sans Symbols"/>
              <a:buNone/>
              <a:defRPr sz="2000" b="0" i="0" u="none" strike="noStrike" cap="none">
                <a:solidFill>
                  <a:srgbClr val="888888"/>
                </a:solidFill>
                <a:latin typeface="Galdeano"/>
                <a:ea typeface="Galdeano"/>
                <a:cs typeface="Galdeano"/>
                <a:sym typeface="Galdeano"/>
              </a:defRPr>
            </a:lvl3pPr>
            <a:lvl4pPr marL="1371600" marR="0" lvl="3" indent="0" algn="ctr" rtl="0">
              <a:spcBef>
                <a:spcPts val="360"/>
              </a:spcBef>
              <a:buClr>
                <a:schemeClr val="accent1"/>
              </a:buClr>
              <a:buFont typeface="Noto Sans Symbols"/>
              <a:buNone/>
              <a:defRPr sz="1800" b="0" i="0" u="none" strike="noStrike" cap="none">
                <a:solidFill>
                  <a:srgbClr val="888888"/>
                </a:solidFill>
                <a:latin typeface="Galdeano"/>
                <a:ea typeface="Galdeano"/>
                <a:cs typeface="Galdeano"/>
                <a:sym typeface="Galdeano"/>
              </a:defRPr>
            </a:lvl4pPr>
            <a:lvl5pPr marL="1828800" marR="0" lvl="4" indent="0" algn="ctr" rtl="0">
              <a:spcBef>
                <a:spcPts val="320"/>
              </a:spcBef>
              <a:buClr>
                <a:schemeClr val="accent1"/>
              </a:buClr>
              <a:buFont typeface="Noto Sans Symbols"/>
              <a:buNone/>
              <a:defRPr sz="1600" b="0" i="0" u="none" strike="noStrike" cap="none">
                <a:solidFill>
                  <a:srgbClr val="888888"/>
                </a:solidFill>
                <a:latin typeface="Galdeano"/>
                <a:ea typeface="Galdeano"/>
                <a:cs typeface="Galdeano"/>
                <a:sym typeface="Galdeano"/>
              </a:defRPr>
            </a:lvl5pPr>
            <a:lvl6pPr marL="2286000" marR="0" lvl="5" indent="0" algn="ctr"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6pPr>
            <a:lvl7pPr marL="2743200" marR="0" lvl="6" indent="0" algn="ctr"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7pPr>
            <a:lvl8pPr marL="3200400" marR="0" lvl="7" indent="0" algn="ctr"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8pPr>
            <a:lvl9pPr marL="3657600" marR="0" lvl="8" indent="0" algn="ctr" rtl="0">
              <a:spcBef>
                <a:spcPts val="384"/>
              </a:spcBef>
              <a:buClr>
                <a:schemeClr val="accent1"/>
              </a:buClr>
              <a:buFont typeface="Noto Sans Symbols"/>
              <a:buNone/>
              <a:defRPr sz="1400" b="0" i="0" u="none" strike="noStrike" cap="none">
                <a:solidFill>
                  <a:srgbClr val="888888"/>
                </a:solidFill>
                <a:latin typeface="Galdeano"/>
                <a:ea typeface="Galdeano"/>
                <a:cs typeface="Galdeano"/>
                <a:sym typeface="Galdeano"/>
              </a:defRPr>
            </a:lvl9pPr>
          </a:lstStyle>
          <a:p>
            <a:endParaRPr dirty="0"/>
          </a:p>
        </p:txBody>
      </p:sp>
      <p:sp>
        <p:nvSpPr>
          <p:cNvPr id="30" name="Shape 30"/>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31" name="Shape 31"/>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32" name="Shape 32"/>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pic>
        <p:nvPicPr>
          <p:cNvPr id="33" name="Shape 33"/>
          <p:cNvPicPr preferRelativeResize="0"/>
          <p:nvPr/>
        </p:nvPicPr>
        <p:blipFill rotWithShape="1">
          <a:blip r:embed="rId2">
            <a:alphaModFix/>
          </a:blip>
          <a:srcRect/>
          <a:stretch/>
        </p:blipFill>
        <p:spPr>
          <a:xfrm>
            <a:off x="228600" y="5472301"/>
            <a:ext cx="2639400" cy="1213500"/>
          </a:xfrm>
          <a:prstGeom prst="rect">
            <a:avLst/>
          </a:prstGeom>
          <a:noFill/>
          <a:ln>
            <a:noFill/>
          </a:ln>
        </p:spPr>
      </p:pic>
      <p:sp>
        <p:nvSpPr>
          <p:cNvPr id="34" name="Shape 34"/>
          <p:cNvSpPr txBox="1"/>
          <p:nvPr/>
        </p:nvSpPr>
        <p:spPr>
          <a:xfrm>
            <a:off x="2533525" y="5687020"/>
            <a:ext cx="2326200" cy="9192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pic>
        <p:nvPicPr>
          <p:cNvPr id="16" name="Shape 18"/>
          <p:cNvPicPr preferRelativeResize="0"/>
          <p:nvPr userDrawn="1"/>
        </p:nvPicPr>
        <p:blipFill rotWithShape="1">
          <a:blip r:embed="rId2">
            <a:alphaModFix/>
          </a:blip>
          <a:srcRect/>
          <a:stretch/>
        </p:blipFill>
        <p:spPr>
          <a:xfrm>
            <a:off x="228600" y="5607520"/>
            <a:ext cx="2367900" cy="1078200"/>
          </a:xfrm>
          <a:prstGeom prst="rect">
            <a:avLst/>
          </a:prstGeom>
          <a:noFill/>
          <a:ln>
            <a:noFill/>
          </a:ln>
        </p:spPr>
      </p:pic>
    </p:spTree>
    <p:extLst>
      <p:ext uri="{BB962C8B-B14F-4D97-AF65-F5344CB8AC3E}">
        <p14:creationId xmlns:p14="http://schemas.microsoft.com/office/powerpoint/2010/main" val="3778071316"/>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35"/>
        <p:cNvGrpSpPr/>
        <p:nvPr/>
      </p:nvGrpSpPr>
      <p:grpSpPr>
        <a:xfrm>
          <a:off x="0" y="0"/>
          <a:ext cx="0" cy="0"/>
          <a:chOff x="0" y="0"/>
          <a:chExt cx="0" cy="0"/>
        </a:xfrm>
      </p:grpSpPr>
      <p:sp>
        <p:nvSpPr>
          <p:cNvPr id="36" name="Shape 36"/>
          <p:cNvSpPr/>
          <p:nvPr/>
        </p:nvSpPr>
        <p:spPr>
          <a:xfrm>
            <a:off x="228600" y="228601"/>
            <a:ext cx="8695800" cy="1426500"/>
          </a:xfrm>
          <a:prstGeom prst="roundRect">
            <a:avLst>
              <a:gd name="adj" fmla="val 7136"/>
            </a:avLst>
          </a:prstGeom>
          <a:gradFill>
            <a:gsLst>
              <a:gs pos="0">
                <a:srgbClr val="0B5394"/>
              </a:gs>
              <a:gs pos="90000">
                <a:srgbClr val="56A9F3"/>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grpSp>
        <p:nvGrpSpPr>
          <p:cNvPr id="37" name="Shape 37"/>
          <p:cNvGrpSpPr/>
          <p:nvPr/>
        </p:nvGrpSpPr>
        <p:grpSpPr>
          <a:xfrm>
            <a:off x="211647" y="714269"/>
            <a:ext cx="8723415" cy="1329979"/>
            <a:chOff x="-3905251" y="4294188"/>
            <a:chExt cx="13027800" cy="1892400"/>
          </a:xfrm>
        </p:grpSpPr>
        <p:sp>
          <p:nvSpPr>
            <p:cNvPr id="38" name="Shape 38"/>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39" name="Shape 39"/>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40" name="Shape 40"/>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41" name="Shape 41"/>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42" name="Shape 42"/>
            <p:cNvSpPr/>
            <p:nvPr/>
          </p:nvSpPr>
          <p:spPr>
            <a:xfrm>
              <a:off x="-3905251" y="4294188"/>
              <a:ext cx="130278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43" name="Shape 43"/>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44" name="Shape 44"/>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45" name="Shape 45"/>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pic>
        <p:nvPicPr>
          <p:cNvPr id="46" name="Shape 46"/>
          <p:cNvPicPr preferRelativeResize="0"/>
          <p:nvPr/>
        </p:nvPicPr>
        <p:blipFill rotWithShape="1">
          <a:blip r:embed="rId2">
            <a:alphaModFix/>
          </a:blip>
          <a:srcRect/>
          <a:stretch/>
        </p:blipFill>
        <p:spPr>
          <a:xfrm>
            <a:off x="228600" y="5548851"/>
            <a:ext cx="2448900" cy="1137000"/>
          </a:xfrm>
          <a:prstGeom prst="rect">
            <a:avLst/>
          </a:prstGeom>
          <a:noFill/>
          <a:ln>
            <a:noFill/>
          </a:ln>
        </p:spPr>
      </p:pic>
      <p:sp>
        <p:nvSpPr>
          <p:cNvPr id="47" name="Shape 47"/>
          <p:cNvSpPr txBox="1"/>
          <p:nvPr/>
        </p:nvSpPr>
        <p:spPr>
          <a:xfrm>
            <a:off x="2596500" y="5846686"/>
            <a:ext cx="2547101" cy="7371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pic>
        <p:nvPicPr>
          <p:cNvPr id="14" name="Shape 18"/>
          <p:cNvPicPr preferRelativeResize="0"/>
          <p:nvPr userDrawn="1"/>
        </p:nvPicPr>
        <p:blipFill rotWithShape="1">
          <a:blip r:embed="rId2">
            <a:alphaModFix/>
          </a:blip>
          <a:srcRect/>
          <a:stretch/>
        </p:blipFill>
        <p:spPr>
          <a:xfrm>
            <a:off x="228600" y="5607520"/>
            <a:ext cx="2367900" cy="1078200"/>
          </a:xfrm>
          <a:prstGeom prst="rect">
            <a:avLst/>
          </a:prstGeom>
          <a:noFill/>
          <a:ln>
            <a:noFill/>
          </a:ln>
        </p:spPr>
      </p:pic>
    </p:spTree>
    <p:extLst>
      <p:ext uri="{BB962C8B-B14F-4D97-AF65-F5344CB8AC3E}">
        <p14:creationId xmlns:p14="http://schemas.microsoft.com/office/powerpoint/2010/main" val="442613861"/>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872400" y="2343833"/>
            <a:ext cx="7408200" cy="32040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sp>
        <p:nvSpPr>
          <p:cNvPr id="50" name="Shape 50"/>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51" name="Shape 51"/>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dirty="0">
              <a:solidFill>
                <a:srgbClr val="04617B"/>
              </a:solidFill>
            </a:endParaRPr>
          </a:p>
        </p:txBody>
      </p:sp>
      <p:sp>
        <p:nvSpPr>
          <p:cNvPr id="52" name="Shape 52"/>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smtClean="0">
                <a:solidFill>
                  <a:srgbClr val="04617B"/>
                </a:solidFill>
                <a:ea typeface="Galdeano"/>
                <a:sym typeface="Galdeano"/>
              </a:rPr>
              <a:pPr algn="ctr">
                <a:buSzPct val="25000"/>
              </a:pPr>
              <a:t>‹#›</a:t>
            </a:fld>
            <a:endParaRPr lang="de-CH" sz="1000" dirty="0">
              <a:solidFill>
                <a:srgbClr val="04617B"/>
              </a:solidFill>
              <a:ea typeface="Galdeano"/>
              <a:sym typeface="Galdeano"/>
            </a:endParaRPr>
          </a:p>
        </p:txBody>
      </p:sp>
      <p:sp>
        <p:nvSpPr>
          <p:cNvPr id="53" name="Shape 53"/>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pic>
        <p:nvPicPr>
          <p:cNvPr id="7" name="Shape 18"/>
          <p:cNvPicPr preferRelativeResize="0"/>
          <p:nvPr userDrawn="1"/>
        </p:nvPicPr>
        <p:blipFill rotWithShape="1">
          <a:blip r:embed="rId2">
            <a:alphaModFix/>
          </a:blip>
          <a:srcRect/>
          <a:stretch/>
        </p:blipFill>
        <p:spPr>
          <a:xfrm>
            <a:off x="228600" y="5607520"/>
            <a:ext cx="2367900" cy="1078200"/>
          </a:xfrm>
          <a:prstGeom prst="rect">
            <a:avLst/>
          </a:prstGeom>
          <a:noFill/>
          <a:ln>
            <a:noFill/>
          </a:ln>
        </p:spPr>
      </p:pic>
    </p:spTree>
    <p:extLst>
      <p:ext uri="{BB962C8B-B14F-4D97-AF65-F5344CB8AC3E}">
        <p14:creationId xmlns:p14="http://schemas.microsoft.com/office/powerpoint/2010/main" val="4119787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4.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10.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image" Target="../media/image4.png"/><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1.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image" Target="../media/image4.png"/><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2.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image" Target="../media/image4.png"/><Relationship Id="rId2" Type="http://schemas.openxmlformats.org/officeDocument/2006/relationships/slideLayout" Target="../slideLayouts/slideLayout131.xml"/><Relationship Id="rId16" Type="http://schemas.openxmlformats.org/officeDocument/2006/relationships/theme" Target="../theme/theme13.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4.png"/><Relationship Id="rId2" Type="http://schemas.openxmlformats.org/officeDocument/2006/relationships/slideLayout" Target="../slideLayouts/slideLayout50.xml"/><Relationship Id="rId16" Type="http://schemas.openxmlformats.org/officeDocument/2006/relationships/theme" Target="../theme/theme6.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4.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4.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4.pn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9.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C729DF67-AA85-42B8-8D1A-0D9CBDA51A60}" type="datetimeFigureOut">
              <a:rPr lang="en-US" smtClean="0"/>
              <a:pPr/>
              <a:t>10/23/2018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C78C90AE-0514-4F88-8D78-B50A1ACFA7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228600" y="228601"/>
            <a:ext cx="8695800" cy="2468700"/>
          </a:xfrm>
          <a:prstGeom prst="roundRect">
            <a:avLst>
              <a:gd name="adj" fmla="val 3362"/>
            </a:avLst>
          </a:prstGeom>
          <a:gradFill>
            <a:gsLst>
              <a:gs pos="0">
                <a:srgbClr val="0B5394"/>
              </a:gs>
              <a:gs pos="90000">
                <a:srgbClr val="56A9F3"/>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grpSp>
        <p:nvGrpSpPr>
          <p:cNvPr id="7" name="Shape 7"/>
          <p:cNvGrpSpPr/>
          <p:nvPr/>
        </p:nvGrpSpPr>
        <p:grpSpPr>
          <a:xfrm>
            <a:off x="211647" y="1679508"/>
            <a:ext cx="8723415" cy="1329979"/>
            <a:chOff x="-3905251" y="4294188"/>
            <a:chExt cx="13027800" cy="1892400"/>
          </a:xfrm>
        </p:grpSpPr>
        <p:sp>
          <p:nvSpPr>
            <p:cNvPr id="8" name="Shape 8"/>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9" name="Shape 9"/>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0" name="Shape 10"/>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1" name="Shape 11"/>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2" name="Shape 12"/>
            <p:cNvSpPr/>
            <p:nvPr/>
          </p:nvSpPr>
          <p:spPr>
            <a:xfrm>
              <a:off x="-3905251" y="4294188"/>
              <a:ext cx="130278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13" name="Shape 13"/>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Galdeano"/>
                <a:ea typeface="Galdeano"/>
                <a:cs typeface="Galdeano"/>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14" name="Shape 14"/>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kern="0" dirty="0">
              <a:solidFill>
                <a:srgbClr val="04617B"/>
              </a:solidFill>
            </a:endParaRPr>
          </a:p>
        </p:txBody>
      </p:sp>
      <p:sp>
        <p:nvSpPr>
          <p:cNvPr id="15" name="Shape 15"/>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kern="0" dirty="0">
              <a:solidFill>
                <a:srgbClr val="04617B"/>
              </a:solidFill>
            </a:endParaRPr>
          </a:p>
        </p:txBody>
      </p:sp>
      <p:sp>
        <p:nvSpPr>
          <p:cNvPr id="16" name="Shape 16"/>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kern="0" smtClean="0">
                <a:solidFill>
                  <a:srgbClr val="04617B"/>
                </a:solidFill>
                <a:ea typeface="Galdeano"/>
                <a:sym typeface="Galdeano"/>
              </a:rPr>
              <a:pPr algn="ctr">
                <a:buSzPct val="25000"/>
              </a:pPr>
              <a:t>‹#›</a:t>
            </a:fld>
            <a:endParaRPr lang="de-CH" sz="1000" kern="0" dirty="0">
              <a:solidFill>
                <a:srgbClr val="04617B"/>
              </a:solidFill>
              <a:ea typeface="Galdeano"/>
              <a:sym typeface="Galdeano"/>
            </a:endParaRPr>
          </a:p>
        </p:txBody>
      </p:sp>
      <p:sp>
        <p:nvSpPr>
          <p:cNvPr id="17" name="Shape 17"/>
          <p:cNvSpPr txBox="1">
            <a:spLocks noGrp="1"/>
          </p:cNvSpPr>
          <p:nvPr>
            <p:ph type="body" idx="1"/>
          </p:nvPr>
        </p:nvSpPr>
        <p:spPr>
          <a:xfrm>
            <a:off x="872400" y="2343833"/>
            <a:ext cx="7408200" cy="32040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Galdeano"/>
                <a:ea typeface="Galdeano"/>
                <a:cs typeface="Galdeano"/>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pic>
        <p:nvPicPr>
          <p:cNvPr id="18" name="Shape 18"/>
          <p:cNvPicPr preferRelativeResize="0"/>
          <p:nvPr/>
        </p:nvPicPr>
        <p:blipFill rotWithShape="1">
          <a:blip r:embed="rId13">
            <a:alphaModFix/>
          </a:blip>
          <a:srcRect/>
          <a:stretch/>
        </p:blipFill>
        <p:spPr>
          <a:xfrm>
            <a:off x="228600" y="5607520"/>
            <a:ext cx="2367900" cy="1078200"/>
          </a:xfrm>
          <a:prstGeom prst="rect">
            <a:avLst/>
          </a:prstGeom>
          <a:noFill/>
          <a:ln>
            <a:noFill/>
          </a:ln>
        </p:spPr>
      </p:pic>
      <p:sp>
        <p:nvSpPr>
          <p:cNvPr id="19" name="Shape 19"/>
          <p:cNvSpPr txBox="1"/>
          <p:nvPr/>
        </p:nvSpPr>
        <p:spPr>
          <a:xfrm>
            <a:off x="2596549" y="5774200"/>
            <a:ext cx="2175900" cy="7644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2717350394"/>
      </p:ext>
    </p:extLst>
  </p:cSld>
  <p:clrMap bg1="lt1" tx1="dk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228600" y="228601"/>
            <a:ext cx="8695800" cy="2468700"/>
          </a:xfrm>
          <a:prstGeom prst="roundRect">
            <a:avLst>
              <a:gd name="adj" fmla="val 3362"/>
            </a:avLst>
          </a:prstGeom>
          <a:gradFill>
            <a:gsLst>
              <a:gs pos="0">
                <a:srgbClr val="0B5394"/>
              </a:gs>
              <a:gs pos="90000">
                <a:srgbClr val="56A9F3"/>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grpSp>
        <p:nvGrpSpPr>
          <p:cNvPr id="7" name="Shape 7"/>
          <p:cNvGrpSpPr/>
          <p:nvPr/>
        </p:nvGrpSpPr>
        <p:grpSpPr>
          <a:xfrm>
            <a:off x="211647" y="1679508"/>
            <a:ext cx="8723415" cy="1329979"/>
            <a:chOff x="-3905251" y="4294188"/>
            <a:chExt cx="13027800" cy="1892400"/>
          </a:xfrm>
        </p:grpSpPr>
        <p:sp>
          <p:nvSpPr>
            <p:cNvPr id="8" name="Shape 8"/>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9" name="Shape 9"/>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0" name="Shape 10"/>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1" name="Shape 11"/>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2" name="Shape 12"/>
            <p:cNvSpPr/>
            <p:nvPr/>
          </p:nvSpPr>
          <p:spPr>
            <a:xfrm>
              <a:off x="-3905251" y="4294188"/>
              <a:ext cx="130278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13" name="Shape 13"/>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Galdeano"/>
                <a:ea typeface="Galdeano"/>
                <a:cs typeface="Galdeano"/>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14" name="Shape 14"/>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kern="0" dirty="0">
              <a:solidFill>
                <a:srgbClr val="04617B"/>
              </a:solidFill>
            </a:endParaRPr>
          </a:p>
        </p:txBody>
      </p:sp>
      <p:sp>
        <p:nvSpPr>
          <p:cNvPr id="15" name="Shape 15"/>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kern="0" dirty="0">
              <a:solidFill>
                <a:srgbClr val="04617B"/>
              </a:solidFill>
            </a:endParaRPr>
          </a:p>
        </p:txBody>
      </p:sp>
      <p:sp>
        <p:nvSpPr>
          <p:cNvPr id="16" name="Shape 16"/>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kern="0" smtClean="0">
                <a:solidFill>
                  <a:srgbClr val="04617B"/>
                </a:solidFill>
                <a:ea typeface="Galdeano"/>
                <a:sym typeface="Galdeano"/>
              </a:rPr>
              <a:pPr algn="ctr">
                <a:buSzPct val="25000"/>
              </a:pPr>
              <a:t>‹#›</a:t>
            </a:fld>
            <a:endParaRPr lang="de-CH" sz="1000" kern="0" dirty="0">
              <a:solidFill>
                <a:srgbClr val="04617B"/>
              </a:solidFill>
              <a:ea typeface="Galdeano"/>
              <a:sym typeface="Galdeano"/>
            </a:endParaRPr>
          </a:p>
        </p:txBody>
      </p:sp>
      <p:sp>
        <p:nvSpPr>
          <p:cNvPr id="17" name="Shape 17"/>
          <p:cNvSpPr txBox="1">
            <a:spLocks noGrp="1"/>
          </p:cNvSpPr>
          <p:nvPr>
            <p:ph type="body" idx="1"/>
          </p:nvPr>
        </p:nvSpPr>
        <p:spPr>
          <a:xfrm>
            <a:off x="872400" y="2343833"/>
            <a:ext cx="7408200" cy="32040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Galdeano"/>
                <a:ea typeface="Galdeano"/>
                <a:cs typeface="Galdeano"/>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pic>
        <p:nvPicPr>
          <p:cNvPr id="18" name="Shape 18"/>
          <p:cNvPicPr preferRelativeResize="0"/>
          <p:nvPr/>
        </p:nvPicPr>
        <p:blipFill rotWithShape="1">
          <a:blip r:embed="rId13">
            <a:alphaModFix/>
          </a:blip>
          <a:srcRect/>
          <a:stretch/>
        </p:blipFill>
        <p:spPr>
          <a:xfrm>
            <a:off x="228600" y="5607520"/>
            <a:ext cx="2367900" cy="1078200"/>
          </a:xfrm>
          <a:prstGeom prst="rect">
            <a:avLst/>
          </a:prstGeom>
          <a:noFill/>
          <a:ln>
            <a:noFill/>
          </a:ln>
        </p:spPr>
      </p:pic>
      <p:sp>
        <p:nvSpPr>
          <p:cNvPr id="19" name="Shape 19"/>
          <p:cNvSpPr txBox="1"/>
          <p:nvPr/>
        </p:nvSpPr>
        <p:spPr>
          <a:xfrm>
            <a:off x="2596549" y="5774200"/>
            <a:ext cx="2175900" cy="7644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374131178"/>
      </p:ext>
    </p:extLst>
  </p:cSld>
  <p:clrMap bg1="lt1" tx1="dk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228600" y="228601"/>
            <a:ext cx="8695800" cy="2468700"/>
          </a:xfrm>
          <a:prstGeom prst="roundRect">
            <a:avLst>
              <a:gd name="adj" fmla="val 3362"/>
            </a:avLst>
          </a:prstGeom>
          <a:gradFill>
            <a:gsLst>
              <a:gs pos="0">
                <a:srgbClr val="0B5394"/>
              </a:gs>
              <a:gs pos="90000">
                <a:srgbClr val="56A9F3"/>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grpSp>
        <p:nvGrpSpPr>
          <p:cNvPr id="7" name="Shape 7"/>
          <p:cNvGrpSpPr/>
          <p:nvPr/>
        </p:nvGrpSpPr>
        <p:grpSpPr>
          <a:xfrm>
            <a:off x="211647" y="1679508"/>
            <a:ext cx="8723415" cy="1329979"/>
            <a:chOff x="-3905251" y="4294188"/>
            <a:chExt cx="13027800" cy="1892400"/>
          </a:xfrm>
        </p:grpSpPr>
        <p:sp>
          <p:nvSpPr>
            <p:cNvPr id="8" name="Shape 8"/>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9" name="Shape 9"/>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0" name="Shape 10"/>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1" name="Shape 11"/>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2" name="Shape 12"/>
            <p:cNvSpPr/>
            <p:nvPr/>
          </p:nvSpPr>
          <p:spPr>
            <a:xfrm>
              <a:off x="-3905251" y="4294188"/>
              <a:ext cx="130278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13" name="Shape 13"/>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Galdeano"/>
                <a:ea typeface="Galdeano"/>
                <a:cs typeface="Galdeano"/>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14" name="Shape 14"/>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kern="0" dirty="0">
              <a:solidFill>
                <a:srgbClr val="04617B"/>
              </a:solidFill>
            </a:endParaRPr>
          </a:p>
        </p:txBody>
      </p:sp>
      <p:sp>
        <p:nvSpPr>
          <p:cNvPr id="15" name="Shape 15"/>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kern="0" dirty="0">
              <a:solidFill>
                <a:srgbClr val="04617B"/>
              </a:solidFill>
            </a:endParaRPr>
          </a:p>
        </p:txBody>
      </p:sp>
      <p:sp>
        <p:nvSpPr>
          <p:cNvPr id="16" name="Shape 16"/>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kern="0" smtClean="0">
                <a:solidFill>
                  <a:srgbClr val="04617B"/>
                </a:solidFill>
                <a:ea typeface="Galdeano"/>
                <a:sym typeface="Galdeano"/>
              </a:rPr>
              <a:pPr algn="ctr">
                <a:buSzPct val="25000"/>
              </a:pPr>
              <a:t>‹#›</a:t>
            </a:fld>
            <a:endParaRPr lang="de-CH" sz="1000" kern="0" dirty="0">
              <a:solidFill>
                <a:srgbClr val="04617B"/>
              </a:solidFill>
              <a:ea typeface="Galdeano"/>
              <a:sym typeface="Galdeano"/>
            </a:endParaRPr>
          </a:p>
        </p:txBody>
      </p:sp>
      <p:sp>
        <p:nvSpPr>
          <p:cNvPr id="17" name="Shape 17"/>
          <p:cNvSpPr txBox="1">
            <a:spLocks noGrp="1"/>
          </p:cNvSpPr>
          <p:nvPr>
            <p:ph type="body" idx="1"/>
          </p:nvPr>
        </p:nvSpPr>
        <p:spPr>
          <a:xfrm>
            <a:off x="872400" y="2343833"/>
            <a:ext cx="7408200" cy="32040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Galdeano"/>
                <a:ea typeface="Galdeano"/>
                <a:cs typeface="Galdeano"/>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pic>
        <p:nvPicPr>
          <p:cNvPr id="18" name="Shape 18"/>
          <p:cNvPicPr preferRelativeResize="0"/>
          <p:nvPr/>
        </p:nvPicPr>
        <p:blipFill rotWithShape="1">
          <a:blip r:embed="rId13">
            <a:alphaModFix/>
          </a:blip>
          <a:srcRect/>
          <a:stretch/>
        </p:blipFill>
        <p:spPr>
          <a:xfrm>
            <a:off x="228600" y="5607520"/>
            <a:ext cx="2367900" cy="1078200"/>
          </a:xfrm>
          <a:prstGeom prst="rect">
            <a:avLst/>
          </a:prstGeom>
          <a:noFill/>
          <a:ln>
            <a:noFill/>
          </a:ln>
        </p:spPr>
      </p:pic>
      <p:sp>
        <p:nvSpPr>
          <p:cNvPr id="19" name="Shape 19"/>
          <p:cNvSpPr txBox="1"/>
          <p:nvPr/>
        </p:nvSpPr>
        <p:spPr>
          <a:xfrm>
            <a:off x="2596549" y="5774200"/>
            <a:ext cx="2175900" cy="7644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1563067099"/>
      </p:ext>
    </p:extLst>
  </p:cSld>
  <p:clrMap bg1="lt1" tx1="dk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228600" y="228601"/>
            <a:ext cx="8695800" cy="2468700"/>
          </a:xfrm>
          <a:prstGeom prst="roundRect">
            <a:avLst>
              <a:gd name="adj" fmla="val 3362"/>
            </a:avLst>
          </a:prstGeom>
          <a:gradFill>
            <a:gsLst>
              <a:gs pos="0">
                <a:srgbClr val="0B5394"/>
              </a:gs>
              <a:gs pos="90000">
                <a:srgbClr val="56A9F3"/>
              </a:gs>
              <a:gs pos="100000">
                <a:srgbClr val="56A9F3"/>
              </a:gs>
            </a:gsLst>
            <a:lin ang="5400000" scaled="0"/>
          </a:gradFill>
          <a:ln>
            <a:noFill/>
          </a:ln>
        </p:spPr>
        <p:txBody>
          <a:bodyPr wrap="square" lIns="91425" tIns="45700" rIns="91425" bIns="45700" anchor="ctr" anchorCtr="0">
            <a:noAutofit/>
          </a:bodyPr>
          <a:lstStyle/>
          <a:p>
            <a:pPr algn="ctr"/>
            <a:endParaRPr dirty="0">
              <a:solidFill>
                <a:srgbClr val="FFFFFF"/>
              </a:solidFill>
              <a:latin typeface="Calibri" panose="020F0502020204030204" pitchFamily="34" charset="0"/>
              <a:ea typeface="Galdeano"/>
              <a:cs typeface="Calibri" panose="020F0502020204030204" pitchFamily="34" charset="0"/>
              <a:sym typeface="Galdeano"/>
            </a:endParaRPr>
          </a:p>
        </p:txBody>
      </p:sp>
      <p:grpSp>
        <p:nvGrpSpPr>
          <p:cNvPr id="7" name="Shape 7"/>
          <p:cNvGrpSpPr/>
          <p:nvPr/>
        </p:nvGrpSpPr>
        <p:grpSpPr>
          <a:xfrm>
            <a:off x="211647" y="1679508"/>
            <a:ext cx="8723415" cy="1329979"/>
            <a:chOff x="-3905251" y="4294188"/>
            <a:chExt cx="13027800" cy="1892400"/>
          </a:xfrm>
        </p:grpSpPr>
        <p:sp>
          <p:nvSpPr>
            <p:cNvPr id="8" name="Shape 8"/>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9" name="Shape 9"/>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0" name="Shape 10"/>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1" name="Shape 11"/>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2" name="Shape 12"/>
            <p:cNvSpPr/>
            <p:nvPr/>
          </p:nvSpPr>
          <p:spPr>
            <a:xfrm>
              <a:off x="-3905251" y="4294188"/>
              <a:ext cx="130278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13" name="Shape 13"/>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Galdeano"/>
                <a:ea typeface="Galdeano"/>
                <a:cs typeface="Galdeano"/>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14" name="Shape 14"/>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fld id="{C729DF67-AA85-42B8-8D1A-0D9CBDA51A60}" type="datetimeFigureOut">
              <a:rPr lang="en-US" smtClean="0">
                <a:solidFill>
                  <a:srgbClr val="04617B"/>
                </a:solidFill>
              </a:rPr>
              <a:pPr/>
              <a:t>10/23/2018</a:t>
            </a:fld>
            <a:endParaRPr lang="en-US">
              <a:solidFill>
                <a:srgbClr val="04617B"/>
              </a:solidFill>
            </a:endParaRPr>
          </a:p>
        </p:txBody>
      </p:sp>
      <p:sp>
        <p:nvSpPr>
          <p:cNvPr id="15" name="Shape 15"/>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a:solidFill>
                <a:srgbClr val="04617B"/>
              </a:solidFill>
            </a:endParaRPr>
          </a:p>
        </p:txBody>
      </p:sp>
      <p:sp>
        <p:nvSpPr>
          <p:cNvPr id="16" name="Shape 16"/>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fld id="{C78C90AE-0514-4F88-8D78-B50A1ACFA7AA}" type="slidenum">
              <a:rPr lang="en-US" smtClean="0">
                <a:solidFill>
                  <a:srgbClr val="000000"/>
                </a:solidFill>
              </a:rPr>
              <a:pPr/>
              <a:t>‹#›</a:t>
            </a:fld>
            <a:endParaRPr lang="en-US">
              <a:solidFill>
                <a:srgbClr val="000000"/>
              </a:solidFill>
            </a:endParaRPr>
          </a:p>
        </p:txBody>
      </p:sp>
      <p:sp>
        <p:nvSpPr>
          <p:cNvPr id="17" name="Shape 17"/>
          <p:cNvSpPr txBox="1">
            <a:spLocks noGrp="1"/>
          </p:cNvSpPr>
          <p:nvPr>
            <p:ph type="body" idx="1"/>
          </p:nvPr>
        </p:nvSpPr>
        <p:spPr>
          <a:xfrm>
            <a:off x="872400" y="2343833"/>
            <a:ext cx="7408200" cy="32040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Galdeano"/>
                <a:ea typeface="Galdeano"/>
                <a:cs typeface="Galdeano"/>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pic>
        <p:nvPicPr>
          <p:cNvPr id="18" name="Shape 18"/>
          <p:cNvPicPr preferRelativeResize="0"/>
          <p:nvPr/>
        </p:nvPicPr>
        <p:blipFill rotWithShape="1">
          <a:blip r:embed="rId17">
            <a:alphaModFix/>
          </a:blip>
          <a:srcRect/>
          <a:stretch/>
        </p:blipFill>
        <p:spPr>
          <a:xfrm>
            <a:off x="228600" y="5607520"/>
            <a:ext cx="2367900" cy="1078200"/>
          </a:xfrm>
          <a:prstGeom prst="rect">
            <a:avLst/>
          </a:prstGeom>
          <a:noFill/>
          <a:ln>
            <a:noFill/>
          </a:ln>
        </p:spPr>
      </p:pic>
      <p:sp>
        <p:nvSpPr>
          <p:cNvPr id="19" name="Shape 19"/>
          <p:cNvSpPr txBox="1"/>
          <p:nvPr/>
        </p:nvSpPr>
        <p:spPr>
          <a:xfrm>
            <a:off x="2596549" y="5774200"/>
            <a:ext cx="2175900" cy="764400"/>
          </a:xfrm>
          <a:prstGeom prst="rect">
            <a:avLst/>
          </a:prstGeom>
          <a:noFill/>
          <a:ln>
            <a:noFill/>
          </a:ln>
        </p:spPr>
        <p:txBody>
          <a:bodyPr wrap="square" lIns="91425" tIns="91425" rIns="91425" bIns="91425" anchor="ctr" anchorCtr="0">
            <a:noAutofit/>
          </a:bodyPr>
          <a:lstStyle/>
          <a:p>
            <a:r>
              <a:rPr lang="de-CH" b="1"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4285570099"/>
      </p:ext>
    </p:extLst>
  </p:cSld>
  <p:clrMap bg1="lt1" tx1="dk1" bg2="dk2" tx2="lt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Lst>
  <p:timing>
    <p:tnLst>
      <p:par>
        <p:cTn id="1" dur="indefinite" restart="never" nodeType="tmRoot"/>
      </p:par>
    </p:tnLst>
  </p:timing>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defTabSz="457200" fontAlgn="base">
              <a:spcBef>
                <a:spcPct val="0"/>
              </a:spcBef>
              <a:spcAft>
                <a:spcPct val="0"/>
              </a:spcAft>
              <a:defRPr>
                <a:solidFill>
                  <a:schemeClr val="tx1"/>
                </a:solidFill>
                <a:latin typeface="Georgia" pitchFamily="18" charset="0"/>
              </a:defRPr>
            </a:lvl6pPr>
            <a:lvl7pPr marL="2971800" indent="-228600" defTabSz="457200" fontAlgn="base">
              <a:spcBef>
                <a:spcPct val="0"/>
              </a:spcBef>
              <a:spcAft>
                <a:spcPct val="0"/>
              </a:spcAft>
              <a:defRPr>
                <a:solidFill>
                  <a:schemeClr val="tx1"/>
                </a:solidFill>
                <a:latin typeface="Georgia" pitchFamily="18" charset="0"/>
              </a:defRPr>
            </a:lvl7pPr>
            <a:lvl8pPr marL="3429000" indent="-228600" defTabSz="457200" fontAlgn="base">
              <a:spcBef>
                <a:spcPct val="0"/>
              </a:spcBef>
              <a:spcAft>
                <a:spcPct val="0"/>
              </a:spcAft>
              <a:defRPr>
                <a:solidFill>
                  <a:schemeClr val="tx1"/>
                </a:solidFill>
                <a:latin typeface="Georgia" pitchFamily="18" charset="0"/>
              </a:defRPr>
            </a:lvl8pPr>
            <a:lvl9pPr marL="3886200" indent="-228600" defTabSz="457200" fontAlgn="base">
              <a:spcBef>
                <a:spcPct val="0"/>
              </a:spcBef>
              <a:spcAft>
                <a:spcPct val="0"/>
              </a:spcAft>
              <a:defRPr>
                <a:solidFill>
                  <a:schemeClr val="tx1"/>
                </a:solidFill>
                <a:latin typeface="Georgia" pitchFamily="18" charset="0"/>
              </a:defRPr>
            </a:lvl9pPr>
          </a:lstStyle>
          <a:p>
            <a:pPr eaLnBrk="0" hangingPunct="0"/>
            <a:endParaRPr lang="en-US" alt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fontAlgn="auto" hangingPunct="0">
              <a:spcBef>
                <a:spcPts val="0"/>
              </a:spcBef>
              <a:spcAft>
                <a:spcPts val="0"/>
              </a:spcAft>
              <a:defRPr/>
            </a:pPr>
            <a:endParaRPr lang="en-US" dirty="0">
              <a:latin typeface="+mn-lt"/>
              <a:cs typeface="+mn-cs"/>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Arial" charset="0"/>
                <a:cs typeface="+mn-cs"/>
              </a:defRPr>
            </a:lvl1pPr>
          </a:lstStyle>
          <a:p>
            <a:pPr>
              <a:defRPr/>
            </a:pPr>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Arial" charset="0"/>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fontAlgn="auto" hangingPunct="0">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0" fontAlgn="auto" hangingPunct="0">
              <a:spcBef>
                <a:spcPts val="0"/>
              </a:spcBef>
              <a:spcAft>
                <a:spcPts val="0"/>
              </a:spcAft>
              <a:defRPr/>
            </a:pPr>
            <a:endParaRPr lang="en-US" dirty="0">
              <a:latin typeface="+mn-lt"/>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1037"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8"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ctr" rtl="0" eaLnBrk="1" fontAlgn="base" hangingPunct="1">
        <a:spcBef>
          <a:spcPct val="0"/>
        </a:spcBef>
        <a:spcAft>
          <a:spcPct val="0"/>
        </a:spcAft>
        <a:defRPr sz="3300" kern="1200">
          <a:solidFill>
            <a:srgbClr val="7B9899"/>
          </a:solidFill>
          <a:latin typeface="+mj-lt"/>
          <a:ea typeface="+mj-ea"/>
          <a:cs typeface="+mj-cs"/>
        </a:defRPr>
      </a:lvl1pPr>
      <a:lvl2pPr algn="ctr" rtl="0" eaLnBrk="1" fontAlgn="base" hangingPunct="1">
        <a:spcBef>
          <a:spcPct val="0"/>
        </a:spcBef>
        <a:spcAft>
          <a:spcPct val="0"/>
        </a:spcAft>
        <a:defRPr sz="3300">
          <a:solidFill>
            <a:srgbClr val="7B9899"/>
          </a:solidFill>
          <a:latin typeface="Georgia" pitchFamily="18" charset="0"/>
        </a:defRPr>
      </a:lvl2pPr>
      <a:lvl3pPr algn="ctr" rtl="0" eaLnBrk="1" fontAlgn="base" hangingPunct="1">
        <a:spcBef>
          <a:spcPct val="0"/>
        </a:spcBef>
        <a:spcAft>
          <a:spcPct val="0"/>
        </a:spcAft>
        <a:defRPr sz="3300">
          <a:solidFill>
            <a:srgbClr val="7B9899"/>
          </a:solidFill>
          <a:latin typeface="Georgia" pitchFamily="18" charset="0"/>
        </a:defRPr>
      </a:lvl3pPr>
      <a:lvl4pPr algn="ctr" rtl="0" eaLnBrk="1" fontAlgn="base" hangingPunct="1">
        <a:spcBef>
          <a:spcPct val="0"/>
        </a:spcBef>
        <a:spcAft>
          <a:spcPct val="0"/>
        </a:spcAft>
        <a:defRPr sz="3300">
          <a:solidFill>
            <a:srgbClr val="7B9899"/>
          </a:solidFill>
          <a:latin typeface="Georgia" pitchFamily="18" charset="0"/>
        </a:defRPr>
      </a:lvl4pPr>
      <a:lvl5pPr algn="ctr" rtl="0" eaLnBrk="1" fontAlgn="base" hangingPunct="1">
        <a:spcBef>
          <a:spcPct val="0"/>
        </a:spcBef>
        <a:spcAft>
          <a:spcPct val="0"/>
        </a:spcAft>
        <a:defRPr sz="3300">
          <a:solidFill>
            <a:srgbClr val="7B9899"/>
          </a:solidFill>
          <a:latin typeface="Georgia" pitchFamily="18" charset="0"/>
        </a:defRPr>
      </a:lvl5pPr>
      <a:lvl6pPr marL="457200" algn="ctr" rtl="0" eaLnBrk="1" fontAlgn="base" hangingPunct="1">
        <a:spcBef>
          <a:spcPct val="0"/>
        </a:spcBef>
        <a:spcAft>
          <a:spcPct val="0"/>
        </a:spcAft>
        <a:defRPr sz="3300">
          <a:solidFill>
            <a:srgbClr val="7B9899"/>
          </a:solidFill>
          <a:latin typeface="Georgia" pitchFamily="18" charset="0"/>
        </a:defRPr>
      </a:lvl6pPr>
      <a:lvl7pPr marL="914400" algn="ctr" rtl="0" eaLnBrk="1" fontAlgn="base" hangingPunct="1">
        <a:spcBef>
          <a:spcPct val="0"/>
        </a:spcBef>
        <a:spcAft>
          <a:spcPct val="0"/>
        </a:spcAft>
        <a:defRPr sz="3300">
          <a:solidFill>
            <a:srgbClr val="7B9899"/>
          </a:solidFill>
          <a:latin typeface="Georgia" pitchFamily="18" charset="0"/>
        </a:defRPr>
      </a:lvl7pPr>
      <a:lvl8pPr marL="1371600" algn="ctr" rtl="0" eaLnBrk="1" fontAlgn="base" hangingPunct="1">
        <a:spcBef>
          <a:spcPct val="0"/>
        </a:spcBef>
        <a:spcAft>
          <a:spcPct val="0"/>
        </a:spcAft>
        <a:defRPr sz="3300">
          <a:solidFill>
            <a:srgbClr val="7B9899"/>
          </a:solidFill>
          <a:latin typeface="Georgia" pitchFamily="18" charset="0"/>
        </a:defRPr>
      </a:lvl8pPr>
      <a:lvl9pPr marL="1828800" algn="ctr" rtl="0" eaLnBrk="1" fontAlgn="base" hangingPunct="1">
        <a:spcBef>
          <a:spcPct val="0"/>
        </a:spcBef>
        <a:spcAft>
          <a:spcPct val="0"/>
        </a:spcAft>
        <a:defRPr sz="3300">
          <a:solidFill>
            <a:srgbClr val="7B9899"/>
          </a:solidFill>
          <a:latin typeface="Georgia" pitchFamily="18" charset="0"/>
        </a:defRPr>
      </a:lvl9pPr>
    </p:titleStyle>
    <p:bodyStyle>
      <a:lvl1pPr marL="273050" indent="-273050" algn="l" rtl="0" eaLnBrk="1" fontAlgn="base" hangingPunct="1">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29D2F7D-E79C-4D43-ADA0-C4878D0CB875}" type="datetimeFigureOut">
              <a:rPr lang="en-US"/>
              <a:pPr>
                <a:defRPr/>
              </a:pPr>
              <a:t>10/23/2018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746ABEF-F09D-4670-A587-E5E5E085B86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828537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228600" y="228601"/>
            <a:ext cx="8695800" cy="2468700"/>
          </a:xfrm>
          <a:prstGeom prst="roundRect">
            <a:avLst>
              <a:gd name="adj" fmla="val 3362"/>
            </a:avLst>
          </a:prstGeom>
          <a:gradFill>
            <a:gsLst>
              <a:gs pos="0">
                <a:srgbClr val="0B5394"/>
              </a:gs>
              <a:gs pos="90000">
                <a:srgbClr val="56A9F3"/>
              </a:gs>
              <a:gs pos="100000">
                <a:srgbClr val="56A9F3"/>
              </a:gs>
            </a:gsLst>
            <a:lin ang="5400000"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alibri" panose="020F0502020204030204" pitchFamily="34" charset="0"/>
              <a:ea typeface="Galdeano"/>
              <a:cs typeface="Calibri" panose="020F0502020204030204" pitchFamily="34" charset="0"/>
              <a:sym typeface="Galdeano"/>
            </a:endParaRPr>
          </a:p>
        </p:txBody>
      </p:sp>
      <p:grpSp>
        <p:nvGrpSpPr>
          <p:cNvPr id="7" name="Shape 7"/>
          <p:cNvGrpSpPr/>
          <p:nvPr/>
        </p:nvGrpSpPr>
        <p:grpSpPr>
          <a:xfrm>
            <a:off x="211647" y="1679508"/>
            <a:ext cx="8723415" cy="1329979"/>
            <a:chOff x="-3905251" y="4294188"/>
            <a:chExt cx="13027800" cy="1892400"/>
          </a:xfrm>
        </p:grpSpPr>
        <p:sp>
          <p:nvSpPr>
            <p:cNvPr id="8" name="Shape 8"/>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pPr marL="0" marR="0" lvl="0" indent="0" algn="l" rtl="0">
                <a:spcBef>
                  <a:spcPts val="0"/>
                </a:spcBef>
                <a:buNone/>
              </a:pPr>
              <a:endParaRPr sz="1800" dirty="0">
                <a:solidFill>
                  <a:schemeClr val="dk1"/>
                </a:solidFill>
                <a:latin typeface="Calibri" panose="020F0502020204030204" pitchFamily="34" charset="0"/>
                <a:ea typeface="Galdeano"/>
                <a:cs typeface="Calibri" panose="020F0502020204030204" pitchFamily="34" charset="0"/>
                <a:sym typeface="Galdeano"/>
              </a:endParaRPr>
            </a:p>
          </p:txBody>
        </p:sp>
        <p:sp>
          <p:nvSpPr>
            <p:cNvPr id="9" name="Shape 9"/>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pPr marL="0" marR="0" lvl="0" indent="0" algn="l" rtl="0">
                <a:spcBef>
                  <a:spcPts val="0"/>
                </a:spcBef>
                <a:buNone/>
              </a:pPr>
              <a:endParaRPr sz="1800" dirty="0">
                <a:solidFill>
                  <a:schemeClr val="dk1"/>
                </a:solidFill>
                <a:latin typeface="Calibri" panose="020F0502020204030204" pitchFamily="34" charset="0"/>
                <a:ea typeface="Galdeano"/>
                <a:cs typeface="Calibri" panose="020F0502020204030204" pitchFamily="34" charset="0"/>
                <a:sym typeface="Galdeano"/>
              </a:endParaRPr>
            </a:p>
          </p:txBody>
        </p:sp>
        <p:sp>
          <p:nvSpPr>
            <p:cNvPr id="10" name="Shape 10"/>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1800" dirty="0">
                <a:solidFill>
                  <a:schemeClr val="dk1"/>
                </a:solidFill>
                <a:latin typeface="Calibri" panose="020F0502020204030204" pitchFamily="34" charset="0"/>
                <a:ea typeface="Galdeano"/>
                <a:cs typeface="Calibri" panose="020F0502020204030204" pitchFamily="34" charset="0"/>
                <a:sym typeface="Galdeano"/>
              </a:endParaRPr>
            </a:p>
          </p:txBody>
        </p:sp>
        <p:sp>
          <p:nvSpPr>
            <p:cNvPr id="11" name="Shape 11"/>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1800" dirty="0">
                <a:solidFill>
                  <a:schemeClr val="dk1"/>
                </a:solidFill>
                <a:latin typeface="Calibri" panose="020F0502020204030204" pitchFamily="34" charset="0"/>
                <a:ea typeface="Galdeano"/>
                <a:cs typeface="Calibri" panose="020F0502020204030204" pitchFamily="34" charset="0"/>
                <a:sym typeface="Galdeano"/>
              </a:endParaRPr>
            </a:p>
          </p:txBody>
        </p:sp>
        <p:sp>
          <p:nvSpPr>
            <p:cNvPr id="12" name="Shape 12"/>
            <p:cNvSpPr/>
            <p:nvPr/>
          </p:nvSpPr>
          <p:spPr>
            <a:xfrm>
              <a:off x="-3905251" y="4294188"/>
              <a:ext cx="130278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pPr marL="0" marR="0" lvl="0" indent="0" algn="l" rtl="0">
                <a:spcBef>
                  <a:spcPts val="0"/>
                </a:spcBef>
                <a:buNone/>
              </a:pPr>
              <a:endParaRPr sz="1800" dirty="0">
                <a:solidFill>
                  <a:schemeClr val="dk1"/>
                </a:solidFill>
                <a:latin typeface="Calibri" panose="020F0502020204030204" pitchFamily="34" charset="0"/>
                <a:ea typeface="Galdeano"/>
                <a:cs typeface="Calibri" panose="020F0502020204030204" pitchFamily="34" charset="0"/>
                <a:sym typeface="Galdeano"/>
              </a:endParaRPr>
            </a:p>
          </p:txBody>
        </p:sp>
      </p:grpSp>
      <p:sp>
        <p:nvSpPr>
          <p:cNvPr id="13" name="Shape 13"/>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Galdeano"/>
                <a:ea typeface="Galdeano"/>
                <a:cs typeface="Galdeano"/>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14" name="Shape 14"/>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fld id="{C729DF67-AA85-42B8-8D1A-0D9CBDA51A60}" type="datetimeFigureOut">
              <a:rPr lang="en-US" smtClean="0"/>
              <a:pPr/>
              <a:t>10/23/2018</a:t>
            </a:fld>
            <a:endParaRPr lang="en-US"/>
          </a:p>
        </p:txBody>
      </p:sp>
      <p:sp>
        <p:nvSpPr>
          <p:cNvPr id="15" name="Shape 15"/>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a:p>
        </p:txBody>
      </p:sp>
      <p:sp>
        <p:nvSpPr>
          <p:cNvPr id="16" name="Shape 16"/>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fld id="{C78C90AE-0514-4F88-8D78-B50A1ACFA7AA}" type="slidenum">
              <a:rPr lang="en-US" smtClean="0"/>
              <a:pPr/>
              <a:t>‹#›</a:t>
            </a:fld>
            <a:endParaRPr lang="en-US"/>
          </a:p>
        </p:txBody>
      </p:sp>
      <p:sp>
        <p:nvSpPr>
          <p:cNvPr id="17" name="Shape 17"/>
          <p:cNvSpPr txBox="1">
            <a:spLocks noGrp="1"/>
          </p:cNvSpPr>
          <p:nvPr>
            <p:ph type="body" idx="1"/>
          </p:nvPr>
        </p:nvSpPr>
        <p:spPr>
          <a:xfrm>
            <a:off x="872400" y="2343833"/>
            <a:ext cx="7408200" cy="32040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Galdeano"/>
                <a:ea typeface="Galdeano"/>
                <a:cs typeface="Galdeano"/>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pic>
        <p:nvPicPr>
          <p:cNvPr id="18" name="Shape 18"/>
          <p:cNvPicPr preferRelativeResize="0"/>
          <p:nvPr/>
        </p:nvPicPr>
        <p:blipFill rotWithShape="1">
          <a:blip r:embed="rId17">
            <a:alphaModFix/>
          </a:blip>
          <a:srcRect/>
          <a:stretch/>
        </p:blipFill>
        <p:spPr>
          <a:xfrm>
            <a:off x="228600" y="5607520"/>
            <a:ext cx="2367900" cy="1078200"/>
          </a:xfrm>
          <a:prstGeom prst="rect">
            <a:avLst/>
          </a:prstGeom>
          <a:noFill/>
          <a:ln>
            <a:noFill/>
          </a:ln>
        </p:spPr>
      </p:pic>
      <p:sp>
        <p:nvSpPr>
          <p:cNvPr id="19" name="Shape 19"/>
          <p:cNvSpPr txBox="1"/>
          <p:nvPr/>
        </p:nvSpPr>
        <p:spPr>
          <a:xfrm>
            <a:off x="2596549" y="5774200"/>
            <a:ext cx="2175900" cy="764400"/>
          </a:xfrm>
          <a:prstGeom prst="rect">
            <a:avLst/>
          </a:prstGeom>
          <a:noFill/>
          <a:ln>
            <a:noFill/>
          </a:ln>
        </p:spPr>
        <p:txBody>
          <a:bodyPr wrap="square" lIns="91425" tIns="91425" rIns="91425" bIns="91425" anchor="ctr" anchorCtr="0">
            <a:noAutofit/>
          </a:bodyPr>
          <a:lstStyle/>
          <a:p>
            <a:pPr lvl="0" rtl="0">
              <a:spcBef>
                <a:spcPts val="0"/>
              </a:spcBef>
              <a:buNone/>
            </a:pPr>
            <a:r>
              <a:rPr lang="de-CH" sz="1800" b="1" dirty="0">
                <a:solidFill>
                  <a:schemeClr val="dk2"/>
                </a:solidFill>
                <a:latin typeface="Calibri" panose="020F0502020204030204" pitchFamily="34" charset="0"/>
                <a:ea typeface="Galdeano"/>
                <a:cs typeface="Calibri" panose="020F0502020204030204" pitchFamily="34" charset="0"/>
                <a:sym typeface="Galdeano"/>
              </a:rPr>
              <a:t>Faculty for Tomorrow</a:t>
            </a:r>
          </a:p>
          <a:p>
            <a:pPr lvl="0">
              <a:spcBef>
                <a:spcPts val="0"/>
              </a:spcBef>
              <a:buNone/>
            </a:pPr>
            <a:r>
              <a:rPr lang="de-CH" sz="1800" dirty="0">
                <a:solidFill>
                  <a:schemeClr val="dk2"/>
                </a:solidFill>
                <a:latin typeface="Calibri" panose="020F0502020204030204" pitchFamily="34" charset="0"/>
                <a:ea typeface="Galdeano"/>
                <a:cs typeface="Calibri" panose="020F0502020204030204" pitchFamily="34" charset="0"/>
                <a:sym typeface="Galdeano"/>
              </a:rPr>
              <a:t>Webinar Series</a:t>
            </a: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Lst>
  <p:timing>
    <p:tnLst>
      <p:par>
        <p:cTn id="1" dur="indefinite" restart="never" nodeType="tmRoot"/>
      </p:par>
    </p:tnLst>
  </p:timing>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228600" y="228601"/>
            <a:ext cx="8695800" cy="2468700"/>
          </a:xfrm>
          <a:prstGeom prst="roundRect">
            <a:avLst>
              <a:gd name="adj" fmla="val 3362"/>
            </a:avLst>
          </a:prstGeom>
          <a:gradFill>
            <a:gsLst>
              <a:gs pos="0">
                <a:srgbClr val="0B5394"/>
              </a:gs>
              <a:gs pos="90000">
                <a:srgbClr val="56A9F3"/>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grpSp>
        <p:nvGrpSpPr>
          <p:cNvPr id="7" name="Shape 7"/>
          <p:cNvGrpSpPr/>
          <p:nvPr/>
        </p:nvGrpSpPr>
        <p:grpSpPr>
          <a:xfrm>
            <a:off x="211647" y="1679508"/>
            <a:ext cx="8723415" cy="1329979"/>
            <a:chOff x="-3905251" y="4294188"/>
            <a:chExt cx="13027800" cy="1892400"/>
          </a:xfrm>
        </p:grpSpPr>
        <p:sp>
          <p:nvSpPr>
            <p:cNvPr id="8" name="Shape 8"/>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9" name="Shape 9"/>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0" name="Shape 10"/>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1" name="Shape 11"/>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2" name="Shape 12"/>
            <p:cNvSpPr/>
            <p:nvPr/>
          </p:nvSpPr>
          <p:spPr>
            <a:xfrm>
              <a:off x="-3905251" y="4294188"/>
              <a:ext cx="130278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13" name="Shape 13"/>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Galdeano"/>
                <a:ea typeface="Galdeano"/>
                <a:cs typeface="Galdeano"/>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14" name="Shape 14"/>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kern="0" dirty="0">
              <a:solidFill>
                <a:srgbClr val="04617B"/>
              </a:solidFill>
            </a:endParaRPr>
          </a:p>
        </p:txBody>
      </p:sp>
      <p:sp>
        <p:nvSpPr>
          <p:cNvPr id="15" name="Shape 15"/>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kern="0" dirty="0">
              <a:solidFill>
                <a:srgbClr val="04617B"/>
              </a:solidFill>
            </a:endParaRPr>
          </a:p>
        </p:txBody>
      </p:sp>
      <p:sp>
        <p:nvSpPr>
          <p:cNvPr id="16" name="Shape 16"/>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kern="0" smtClean="0">
                <a:solidFill>
                  <a:srgbClr val="04617B"/>
                </a:solidFill>
                <a:ea typeface="Galdeano"/>
                <a:sym typeface="Galdeano"/>
              </a:rPr>
              <a:pPr algn="ctr">
                <a:buSzPct val="25000"/>
              </a:pPr>
              <a:t>‹#›</a:t>
            </a:fld>
            <a:endParaRPr lang="de-CH" sz="1000" kern="0" dirty="0">
              <a:solidFill>
                <a:srgbClr val="04617B"/>
              </a:solidFill>
              <a:ea typeface="Galdeano"/>
              <a:sym typeface="Galdeano"/>
            </a:endParaRPr>
          </a:p>
        </p:txBody>
      </p:sp>
      <p:sp>
        <p:nvSpPr>
          <p:cNvPr id="17" name="Shape 17"/>
          <p:cNvSpPr txBox="1">
            <a:spLocks noGrp="1"/>
          </p:cNvSpPr>
          <p:nvPr>
            <p:ph type="body" idx="1"/>
          </p:nvPr>
        </p:nvSpPr>
        <p:spPr>
          <a:xfrm>
            <a:off x="872400" y="2343833"/>
            <a:ext cx="7408200" cy="32040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Galdeano"/>
                <a:ea typeface="Galdeano"/>
                <a:cs typeface="Galdeano"/>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pic>
        <p:nvPicPr>
          <p:cNvPr id="18" name="Shape 18"/>
          <p:cNvPicPr preferRelativeResize="0"/>
          <p:nvPr/>
        </p:nvPicPr>
        <p:blipFill rotWithShape="1">
          <a:blip r:embed="rId13">
            <a:alphaModFix/>
          </a:blip>
          <a:srcRect/>
          <a:stretch/>
        </p:blipFill>
        <p:spPr>
          <a:xfrm>
            <a:off x="228600" y="5607520"/>
            <a:ext cx="2367900" cy="1078200"/>
          </a:xfrm>
          <a:prstGeom prst="rect">
            <a:avLst/>
          </a:prstGeom>
          <a:noFill/>
          <a:ln>
            <a:noFill/>
          </a:ln>
        </p:spPr>
      </p:pic>
      <p:sp>
        <p:nvSpPr>
          <p:cNvPr id="19" name="Shape 19"/>
          <p:cNvSpPr txBox="1"/>
          <p:nvPr/>
        </p:nvSpPr>
        <p:spPr>
          <a:xfrm>
            <a:off x="2596549" y="5774200"/>
            <a:ext cx="2175900" cy="7644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2982218506"/>
      </p:ext>
    </p:extLst>
  </p:cSld>
  <p:clrMap bg1="lt1" tx1="dk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228600" y="228601"/>
            <a:ext cx="8695800" cy="2468700"/>
          </a:xfrm>
          <a:prstGeom prst="roundRect">
            <a:avLst>
              <a:gd name="adj" fmla="val 3362"/>
            </a:avLst>
          </a:prstGeom>
          <a:gradFill>
            <a:gsLst>
              <a:gs pos="0">
                <a:srgbClr val="0B5394"/>
              </a:gs>
              <a:gs pos="90000">
                <a:srgbClr val="56A9F3"/>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grpSp>
        <p:nvGrpSpPr>
          <p:cNvPr id="7" name="Shape 7"/>
          <p:cNvGrpSpPr/>
          <p:nvPr/>
        </p:nvGrpSpPr>
        <p:grpSpPr>
          <a:xfrm>
            <a:off x="211647" y="1679508"/>
            <a:ext cx="8723415" cy="1329979"/>
            <a:chOff x="-3905251" y="4294188"/>
            <a:chExt cx="13027800" cy="1892400"/>
          </a:xfrm>
        </p:grpSpPr>
        <p:sp>
          <p:nvSpPr>
            <p:cNvPr id="8" name="Shape 8"/>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9" name="Shape 9"/>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0" name="Shape 10"/>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1" name="Shape 11"/>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2" name="Shape 12"/>
            <p:cNvSpPr/>
            <p:nvPr/>
          </p:nvSpPr>
          <p:spPr>
            <a:xfrm>
              <a:off x="-3905251" y="4294188"/>
              <a:ext cx="130278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13" name="Shape 13"/>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Galdeano"/>
                <a:ea typeface="Galdeano"/>
                <a:cs typeface="Galdeano"/>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14" name="Shape 14"/>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kern="0" dirty="0">
              <a:solidFill>
                <a:srgbClr val="04617B"/>
              </a:solidFill>
            </a:endParaRPr>
          </a:p>
        </p:txBody>
      </p:sp>
      <p:sp>
        <p:nvSpPr>
          <p:cNvPr id="15" name="Shape 15"/>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kern="0" dirty="0">
              <a:solidFill>
                <a:srgbClr val="04617B"/>
              </a:solidFill>
            </a:endParaRPr>
          </a:p>
        </p:txBody>
      </p:sp>
      <p:sp>
        <p:nvSpPr>
          <p:cNvPr id="16" name="Shape 16"/>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kern="0" smtClean="0">
                <a:solidFill>
                  <a:srgbClr val="04617B"/>
                </a:solidFill>
                <a:ea typeface="Galdeano"/>
                <a:sym typeface="Galdeano"/>
              </a:rPr>
              <a:pPr algn="ctr">
                <a:buSzPct val="25000"/>
              </a:pPr>
              <a:t>‹#›</a:t>
            </a:fld>
            <a:endParaRPr lang="de-CH" sz="1000" kern="0" dirty="0">
              <a:solidFill>
                <a:srgbClr val="04617B"/>
              </a:solidFill>
              <a:ea typeface="Galdeano"/>
              <a:sym typeface="Galdeano"/>
            </a:endParaRPr>
          </a:p>
        </p:txBody>
      </p:sp>
      <p:sp>
        <p:nvSpPr>
          <p:cNvPr id="17" name="Shape 17"/>
          <p:cNvSpPr txBox="1">
            <a:spLocks noGrp="1"/>
          </p:cNvSpPr>
          <p:nvPr>
            <p:ph type="body" idx="1"/>
          </p:nvPr>
        </p:nvSpPr>
        <p:spPr>
          <a:xfrm>
            <a:off x="872400" y="2343833"/>
            <a:ext cx="7408200" cy="32040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Galdeano"/>
                <a:ea typeface="Galdeano"/>
                <a:cs typeface="Galdeano"/>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pic>
        <p:nvPicPr>
          <p:cNvPr id="18" name="Shape 18"/>
          <p:cNvPicPr preferRelativeResize="0"/>
          <p:nvPr/>
        </p:nvPicPr>
        <p:blipFill rotWithShape="1">
          <a:blip r:embed="rId13">
            <a:alphaModFix/>
          </a:blip>
          <a:srcRect/>
          <a:stretch/>
        </p:blipFill>
        <p:spPr>
          <a:xfrm>
            <a:off x="228600" y="5607520"/>
            <a:ext cx="2367900" cy="1078200"/>
          </a:xfrm>
          <a:prstGeom prst="rect">
            <a:avLst/>
          </a:prstGeom>
          <a:noFill/>
          <a:ln>
            <a:noFill/>
          </a:ln>
        </p:spPr>
      </p:pic>
      <p:sp>
        <p:nvSpPr>
          <p:cNvPr id="19" name="Shape 19"/>
          <p:cNvSpPr txBox="1"/>
          <p:nvPr/>
        </p:nvSpPr>
        <p:spPr>
          <a:xfrm>
            <a:off x="2596549" y="5774200"/>
            <a:ext cx="2175900" cy="7644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3220869759"/>
      </p:ext>
    </p:extLst>
  </p:cSld>
  <p:clrMap bg1="lt1" tx1="dk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228600" y="228601"/>
            <a:ext cx="8695800" cy="2468700"/>
          </a:xfrm>
          <a:prstGeom prst="roundRect">
            <a:avLst>
              <a:gd name="adj" fmla="val 3362"/>
            </a:avLst>
          </a:prstGeom>
          <a:gradFill>
            <a:gsLst>
              <a:gs pos="0">
                <a:srgbClr val="0B5394"/>
              </a:gs>
              <a:gs pos="90000">
                <a:srgbClr val="56A9F3"/>
              </a:gs>
              <a:gs pos="100000">
                <a:srgbClr val="56A9F3"/>
              </a:gs>
            </a:gsLst>
            <a:lin ang="5400000" scaled="0"/>
          </a:gradFill>
          <a:ln>
            <a:noFill/>
          </a:ln>
        </p:spPr>
        <p:txBody>
          <a:bodyPr wrap="square" lIns="91425" tIns="45700" rIns="91425" bIns="45700" anchor="ctr" anchorCtr="0">
            <a:noAutofit/>
          </a:bodyPr>
          <a:lstStyle/>
          <a:p>
            <a:pPr algn="ctr"/>
            <a:endParaRPr kern="0" dirty="0">
              <a:solidFill>
                <a:srgbClr val="FFFFFF"/>
              </a:solidFill>
              <a:latin typeface="Calibri" panose="020F0502020204030204" pitchFamily="34" charset="0"/>
              <a:ea typeface="Galdeano"/>
              <a:cs typeface="Calibri" panose="020F0502020204030204" pitchFamily="34" charset="0"/>
              <a:sym typeface="Galdeano"/>
            </a:endParaRPr>
          </a:p>
        </p:txBody>
      </p:sp>
      <p:grpSp>
        <p:nvGrpSpPr>
          <p:cNvPr id="7" name="Shape 7"/>
          <p:cNvGrpSpPr/>
          <p:nvPr/>
        </p:nvGrpSpPr>
        <p:grpSpPr>
          <a:xfrm>
            <a:off x="211647" y="1679508"/>
            <a:ext cx="8723415" cy="1329979"/>
            <a:chOff x="-3905251" y="4294188"/>
            <a:chExt cx="13027800" cy="1892400"/>
          </a:xfrm>
        </p:grpSpPr>
        <p:sp>
          <p:nvSpPr>
            <p:cNvPr id="8" name="Shape 8"/>
            <p:cNvSpPr/>
            <p:nvPr/>
          </p:nvSpPr>
          <p:spPr>
            <a:xfrm>
              <a:off x="4810125" y="4500563"/>
              <a:ext cx="4295700" cy="1016100"/>
            </a:xfrm>
            <a:custGeom>
              <a:avLst/>
              <a:gdLst/>
              <a:ahLst/>
              <a:cxnLst/>
              <a:rect l="0" t="0" r="0" b="0"/>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9" name="Shape 9"/>
            <p:cNvSpPr/>
            <p:nvPr/>
          </p:nvSpPr>
          <p:spPr>
            <a:xfrm>
              <a:off x="-309563" y="4318000"/>
              <a:ext cx="8280300" cy="1209600"/>
            </a:xfrm>
            <a:custGeom>
              <a:avLst/>
              <a:gdLst/>
              <a:ahLst/>
              <a:cxnLst/>
              <a:rect l="0" t="0" r="0" b="0"/>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0" name="Shape 10"/>
            <p:cNvSpPr/>
            <p:nvPr/>
          </p:nvSpPr>
          <p:spPr>
            <a:xfrm>
              <a:off x="3175" y="4335463"/>
              <a:ext cx="8166000" cy="1101600"/>
            </a:xfrm>
            <a:custGeom>
              <a:avLst/>
              <a:gdLst/>
              <a:ahLst/>
              <a:cxnLst/>
              <a:rect l="0" t="0" r="0" b="0"/>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1" name="Shape 11"/>
            <p:cNvSpPr/>
            <p:nvPr/>
          </p:nvSpPr>
          <p:spPr>
            <a:xfrm>
              <a:off x="4156075" y="4316413"/>
              <a:ext cx="4940400" cy="927000"/>
            </a:xfrm>
            <a:custGeom>
              <a:avLst/>
              <a:gdLst/>
              <a:ahLst/>
              <a:cxnLst/>
              <a:rect l="0" t="0" r="0" b="0"/>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med" len="med"/>
              <a:tailEnd type="none" w="med" len="med"/>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sp>
          <p:nvSpPr>
            <p:cNvPr id="12" name="Shape 12"/>
            <p:cNvSpPr/>
            <p:nvPr/>
          </p:nvSpPr>
          <p:spPr>
            <a:xfrm>
              <a:off x="-3905251" y="4294188"/>
              <a:ext cx="13027800" cy="1892400"/>
            </a:xfrm>
            <a:custGeom>
              <a:avLst/>
              <a:gdLst/>
              <a:ahLst/>
              <a:cxnLst/>
              <a:rect l="0" t="0" r="0" b="0"/>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wrap="square" lIns="91425" tIns="45700" rIns="91425" bIns="45700" anchor="t" anchorCtr="0">
              <a:noAutofit/>
            </a:bodyPr>
            <a:lstStyle/>
            <a:p>
              <a:endParaRPr kern="0" dirty="0">
                <a:solidFill>
                  <a:srgbClr val="000000"/>
                </a:solidFill>
                <a:latin typeface="Calibri" panose="020F0502020204030204" pitchFamily="34" charset="0"/>
                <a:ea typeface="Galdeano"/>
                <a:cs typeface="Calibri" panose="020F0502020204030204" pitchFamily="34" charset="0"/>
                <a:sym typeface="Galdeano"/>
              </a:endParaRPr>
            </a:p>
          </p:txBody>
        </p:sp>
      </p:grpSp>
      <p:sp>
        <p:nvSpPr>
          <p:cNvPr id="13" name="Shape 13"/>
          <p:cNvSpPr txBox="1">
            <a:spLocks noGrp="1"/>
          </p:cNvSpPr>
          <p:nvPr>
            <p:ph type="title"/>
          </p:nvPr>
        </p:nvSpPr>
        <p:spPr>
          <a:xfrm>
            <a:off x="457200" y="338328"/>
            <a:ext cx="8229600" cy="1252800"/>
          </a:xfrm>
          <a:prstGeom prst="rect">
            <a:avLst/>
          </a:prstGeom>
          <a:noFill/>
          <a:ln>
            <a:noFill/>
          </a:ln>
        </p:spPr>
        <p:txBody>
          <a:bodyPr wrap="square"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Galdeano"/>
                <a:ea typeface="Galdeano"/>
                <a:cs typeface="Galdeano"/>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dirty="0"/>
          </a:p>
        </p:txBody>
      </p:sp>
      <p:sp>
        <p:nvSpPr>
          <p:cNvPr id="14" name="Shape 14"/>
          <p:cNvSpPr txBox="1">
            <a:spLocks noGrp="1"/>
          </p:cNvSpPr>
          <p:nvPr>
            <p:ph type="dt" idx="10"/>
          </p:nvPr>
        </p:nvSpPr>
        <p:spPr>
          <a:xfrm>
            <a:off x="5163672" y="6250165"/>
            <a:ext cx="3786600" cy="365100"/>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kern="0" dirty="0">
              <a:solidFill>
                <a:srgbClr val="04617B"/>
              </a:solidFill>
            </a:endParaRPr>
          </a:p>
        </p:txBody>
      </p:sp>
      <p:sp>
        <p:nvSpPr>
          <p:cNvPr id="15" name="Shape 15"/>
          <p:cNvSpPr txBox="1">
            <a:spLocks noGrp="1"/>
          </p:cNvSpPr>
          <p:nvPr>
            <p:ph type="ftr" idx="11"/>
          </p:nvPr>
        </p:nvSpPr>
        <p:spPr>
          <a:xfrm>
            <a:off x="193638" y="6250165"/>
            <a:ext cx="3786600" cy="3651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chemeClr val="dk2"/>
                </a:solidFill>
                <a:latin typeface="Calibri" panose="020F0502020204030204" pitchFamily="34" charset="0"/>
                <a:ea typeface="Calibri" panose="020F0502020204030204" pitchFamily="34" charset="0"/>
                <a:cs typeface="Calibri" panose="020F0502020204030204" pitchFamily="34" charset="0"/>
                <a:sym typeface="Galdeano"/>
              </a:defRPr>
            </a:lvl1pPr>
            <a:lvl2pPr marL="457200" marR="0" lvl="1" indent="0" algn="l" rtl="0">
              <a:spcBef>
                <a:spcPts val="0"/>
              </a:spcBef>
              <a:buNone/>
              <a:defRPr sz="1800" b="0" i="0" u="none" strike="noStrike" cap="none">
                <a:solidFill>
                  <a:schemeClr val="dk1"/>
                </a:solidFill>
                <a:latin typeface="Galdeano"/>
                <a:ea typeface="Galdeano"/>
                <a:cs typeface="Galdeano"/>
                <a:sym typeface="Galdeano"/>
              </a:defRPr>
            </a:lvl2pPr>
            <a:lvl3pPr marL="914400" marR="0" lvl="2" indent="0" algn="l" rtl="0">
              <a:spcBef>
                <a:spcPts val="0"/>
              </a:spcBef>
              <a:buNone/>
              <a:defRPr sz="1800" b="0" i="0" u="none" strike="noStrike" cap="none">
                <a:solidFill>
                  <a:schemeClr val="dk1"/>
                </a:solidFill>
                <a:latin typeface="Galdeano"/>
                <a:ea typeface="Galdeano"/>
                <a:cs typeface="Galdeano"/>
                <a:sym typeface="Galdeano"/>
              </a:defRPr>
            </a:lvl3pPr>
            <a:lvl4pPr marL="1371600" marR="0" lvl="3" indent="0" algn="l" rtl="0">
              <a:spcBef>
                <a:spcPts val="0"/>
              </a:spcBef>
              <a:buNone/>
              <a:defRPr sz="1800" b="0" i="0" u="none" strike="noStrike" cap="none">
                <a:solidFill>
                  <a:schemeClr val="dk1"/>
                </a:solidFill>
                <a:latin typeface="Galdeano"/>
                <a:ea typeface="Galdeano"/>
                <a:cs typeface="Galdeano"/>
                <a:sym typeface="Galdeano"/>
              </a:defRPr>
            </a:lvl4pPr>
            <a:lvl5pPr marL="1828800" marR="0" lvl="4" indent="0" algn="l" rtl="0">
              <a:spcBef>
                <a:spcPts val="0"/>
              </a:spcBef>
              <a:buNone/>
              <a:defRPr sz="1800" b="0" i="0" u="none" strike="noStrike" cap="none">
                <a:solidFill>
                  <a:schemeClr val="dk1"/>
                </a:solidFill>
                <a:latin typeface="Galdeano"/>
                <a:ea typeface="Galdeano"/>
                <a:cs typeface="Galdeano"/>
                <a:sym typeface="Galdeano"/>
              </a:defRPr>
            </a:lvl5pPr>
            <a:lvl6pPr marL="2286000" marR="0" lvl="5" indent="0" algn="l" rtl="0">
              <a:spcBef>
                <a:spcPts val="0"/>
              </a:spcBef>
              <a:buNone/>
              <a:defRPr sz="1800" b="0" i="0" u="none" strike="noStrike" cap="none">
                <a:solidFill>
                  <a:schemeClr val="dk1"/>
                </a:solidFill>
                <a:latin typeface="Galdeano"/>
                <a:ea typeface="Galdeano"/>
                <a:cs typeface="Galdeano"/>
                <a:sym typeface="Galdeano"/>
              </a:defRPr>
            </a:lvl6pPr>
            <a:lvl7pPr marL="2743200" marR="0" lvl="6" indent="0" algn="l" rtl="0">
              <a:spcBef>
                <a:spcPts val="0"/>
              </a:spcBef>
              <a:buNone/>
              <a:defRPr sz="1800" b="0" i="0" u="none" strike="noStrike" cap="none">
                <a:solidFill>
                  <a:schemeClr val="dk1"/>
                </a:solidFill>
                <a:latin typeface="Galdeano"/>
                <a:ea typeface="Galdeano"/>
                <a:cs typeface="Galdeano"/>
                <a:sym typeface="Galdeano"/>
              </a:defRPr>
            </a:lvl7pPr>
            <a:lvl8pPr marL="3200400" marR="0" lvl="7" indent="0" algn="l" rtl="0">
              <a:spcBef>
                <a:spcPts val="0"/>
              </a:spcBef>
              <a:buNone/>
              <a:defRPr sz="1800" b="0" i="0" u="none" strike="noStrike" cap="none">
                <a:solidFill>
                  <a:schemeClr val="dk1"/>
                </a:solidFill>
                <a:latin typeface="Galdeano"/>
                <a:ea typeface="Galdeano"/>
                <a:cs typeface="Galdeano"/>
                <a:sym typeface="Galdeano"/>
              </a:defRPr>
            </a:lvl8pPr>
            <a:lvl9pPr marL="3657600" marR="0" lvl="8" indent="0" algn="l" rtl="0">
              <a:spcBef>
                <a:spcPts val="0"/>
              </a:spcBef>
              <a:buNone/>
              <a:defRPr sz="1800" b="0" i="0" u="none" strike="noStrike" cap="none">
                <a:solidFill>
                  <a:schemeClr val="dk1"/>
                </a:solidFill>
                <a:latin typeface="Galdeano"/>
                <a:ea typeface="Galdeano"/>
                <a:cs typeface="Galdeano"/>
                <a:sym typeface="Galdeano"/>
              </a:defRPr>
            </a:lvl9pPr>
          </a:lstStyle>
          <a:p>
            <a:endParaRPr lang="en-US" kern="0" dirty="0">
              <a:solidFill>
                <a:srgbClr val="04617B"/>
              </a:solidFill>
            </a:endParaRPr>
          </a:p>
        </p:txBody>
      </p:sp>
      <p:sp>
        <p:nvSpPr>
          <p:cNvPr id="16" name="Shape 16"/>
          <p:cNvSpPr txBox="1">
            <a:spLocks noGrp="1"/>
          </p:cNvSpPr>
          <p:nvPr>
            <p:ph type="sldNum" idx="12"/>
          </p:nvPr>
        </p:nvSpPr>
        <p:spPr>
          <a:xfrm>
            <a:off x="3991088" y="6250163"/>
            <a:ext cx="1161900" cy="365100"/>
          </a:xfrm>
          <a:prstGeom prst="rect">
            <a:avLst/>
          </a:prstGeom>
          <a:noFill/>
          <a:ln>
            <a:noFill/>
          </a:ln>
        </p:spPr>
        <p:txBody>
          <a:bodyPr wrap="square" lIns="91425" tIns="45700" rIns="91425" bIns="45700" anchor="ctr" anchorCtr="0">
            <a:noAutofit/>
          </a:bodyPr>
          <a:lstStyle>
            <a:lvl1pPr>
              <a:defRPr>
                <a:latin typeface="Calibri" panose="020F0502020204030204" pitchFamily="34" charset="0"/>
                <a:cs typeface="Calibri" panose="020F0502020204030204" pitchFamily="34" charset="0"/>
              </a:defRPr>
            </a:lvl1pPr>
          </a:lstStyle>
          <a:p>
            <a:pPr algn="ctr">
              <a:buSzPct val="25000"/>
            </a:pPr>
            <a:fld id="{00000000-1234-1234-1234-123412341234}" type="slidenum">
              <a:rPr lang="de-CH" sz="1000" kern="0" smtClean="0">
                <a:solidFill>
                  <a:srgbClr val="04617B"/>
                </a:solidFill>
                <a:ea typeface="Galdeano"/>
                <a:sym typeface="Galdeano"/>
              </a:rPr>
              <a:pPr algn="ctr">
                <a:buSzPct val="25000"/>
              </a:pPr>
              <a:t>‹#›</a:t>
            </a:fld>
            <a:endParaRPr lang="de-CH" sz="1000" kern="0" dirty="0">
              <a:solidFill>
                <a:srgbClr val="04617B"/>
              </a:solidFill>
              <a:ea typeface="Galdeano"/>
              <a:sym typeface="Galdeano"/>
            </a:endParaRPr>
          </a:p>
        </p:txBody>
      </p:sp>
      <p:sp>
        <p:nvSpPr>
          <p:cNvPr id="17" name="Shape 17"/>
          <p:cNvSpPr txBox="1">
            <a:spLocks noGrp="1"/>
          </p:cNvSpPr>
          <p:nvPr>
            <p:ph type="body" idx="1"/>
          </p:nvPr>
        </p:nvSpPr>
        <p:spPr>
          <a:xfrm>
            <a:off x="872400" y="2343833"/>
            <a:ext cx="7408200" cy="32040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Noto Sans Symbols"/>
              <a:buChar char="∗"/>
              <a:defRPr sz="2400" b="0" i="0" u="none" strike="noStrike" cap="none">
                <a:solidFill>
                  <a:schemeClr val="dk2"/>
                </a:solidFill>
                <a:latin typeface="Galdeano"/>
                <a:ea typeface="Galdeano"/>
                <a:cs typeface="Galdeano"/>
                <a:sym typeface="Galdeano"/>
              </a:defRPr>
            </a:lvl1pPr>
            <a:lvl2pPr marL="576262" marR="0" lvl="1" indent="-144462" algn="l" rtl="0">
              <a:spcBef>
                <a:spcPts val="440"/>
              </a:spcBef>
              <a:buClr>
                <a:schemeClr val="accent1"/>
              </a:buClr>
              <a:buSzPct val="100000"/>
              <a:buFont typeface="Noto Sans Symbols"/>
              <a:buChar char="∗"/>
              <a:defRPr sz="2200" b="0" i="0" u="none" strike="noStrike" cap="none">
                <a:solidFill>
                  <a:schemeClr val="dk2"/>
                </a:solidFill>
                <a:latin typeface="Galdeano"/>
                <a:ea typeface="Galdeano"/>
                <a:cs typeface="Galdeano"/>
                <a:sym typeface="Galdeano"/>
              </a:defRPr>
            </a:lvl2pPr>
            <a:lvl3pPr marL="855662" marR="0" lvl="2" indent="-106362" algn="l" rtl="0">
              <a:spcBef>
                <a:spcPts val="400"/>
              </a:spcBef>
              <a:buClr>
                <a:schemeClr val="accent1"/>
              </a:buClr>
              <a:buSzPct val="100000"/>
              <a:buFont typeface="Noto Sans Symbols"/>
              <a:buChar char="∗"/>
              <a:defRPr sz="2000" b="0" i="0" u="none" strike="noStrike" cap="none">
                <a:solidFill>
                  <a:schemeClr val="dk2"/>
                </a:solidFill>
                <a:latin typeface="Galdeano"/>
                <a:ea typeface="Galdeano"/>
                <a:cs typeface="Galdeano"/>
                <a:sym typeface="Galdeano"/>
              </a:defRPr>
            </a:lvl3pPr>
            <a:lvl4pPr marL="1143000" marR="0" lvl="3" indent="-114300" algn="l" rtl="0">
              <a:spcBef>
                <a:spcPts val="360"/>
              </a:spcBef>
              <a:buClr>
                <a:schemeClr val="accent1"/>
              </a:buClr>
              <a:buSzPct val="100000"/>
              <a:buFont typeface="Noto Sans Symbols"/>
              <a:buChar char="∗"/>
              <a:defRPr sz="1800" b="0" i="0" u="none" strike="noStrike" cap="none">
                <a:solidFill>
                  <a:schemeClr val="dk2"/>
                </a:solidFill>
                <a:latin typeface="Galdeano"/>
                <a:ea typeface="Galdeano"/>
                <a:cs typeface="Galdeano"/>
                <a:sym typeface="Galdeano"/>
              </a:defRPr>
            </a:lvl4pPr>
            <a:lvl5pPr marL="1463040" marR="0" lvl="4" indent="-129539" algn="l" rtl="0">
              <a:spcBef>
                <a:spcPts val="320"/>
              </a:spcBef>
              <a:buClr>
                <a:schemeClr val="accent1"/>
              </a:buClr>
              <a:buSzPct val="100000"/>
              <a:buFont typeface="Noto Sans Symbols"/>
              <a:buChar char="∗"/>
              <a:defRPr sz="1600" b="0" i="0" u="none" strike="noStrike" cap="none">
                <a:solidFill>
                  <a:schemeClr val="dk2"/>
                </a:solidFill>
                <a:latin typeface="Galdeano"/>
                <a:ea typeface="Galdeano"/>
                <a:cs typeface="Galdeano"/>
                <a:sym typeface="Galdeano"/>
              </a:defRPr>
            </a:lvl5pPr>
            <a:lvl6pPr marL="1783079" marR="0" lvl="5" indent="-144779"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6pPr>
            <a:lvl7pPr marL="2103120" marR="0" lvl="6" indent="-14732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7pPr>
            <a:lvl8pPr marL="2423160" marR="0" lvl="7" indent="-14986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8pPr>
            <a:lvl9pPr marL="2743200" marR="0" lvl="8" indent="-139700" algn="l" rtl="0">
              <a:spcBef>
                <a:spcPts val="384"/>
              </a:spcBef>
              <a:buClr>
                <a:schemeClr val="accent1"/>
              </a:buClr>
              <a:buSzPct val="100000"/>
              <a:buFont typeface="Noto Sans Symbols"/>
              <a:buChar char="∗"/>
              <a:defRPr sz="1400" b="0" i="0" u="none" strike="noStrike" cap="none">
                <a:solidFill>
                  <a:schemeClr val="dk2"/>
                </a:solidFill>
                <a:latin typeface="Galdeano"/>
                <a:ea typeface="Galdeano"/>
                <a:cs typeface="Galdeano"/>
                <a:sym typeface="Galdeano"/>
              </a:defRPr>
            </a:lvl9pPr>
          </a:lstStyle>
          <a:p>
            <a:endParaRPr dirty="0"/>
          </a:p>
        </p:txBody>
      </p:sp>
      <p:pic>
        <p:nvPicPr>
          <p:cNvPr id="18" name="Shape 18"/>
          <p:cNvPicPr preferRelativeResize="0"/>
          <p:nvPr/>
        </p:nvPicPr>
        <p:blipFill rotWithShape="1">
          <a:blip r:embed="rId13">
            <a:alphaModFix/>
          </a:blip>
          <a:srcRect/>
          <a:stretch/>
        </p:blipFill>
        <p:spPr>
          <a:xfrm>
            <a:off x="228600" y="5607520"/>
            <a:ext cx="2367900" cy="1078200"/>
          </a:xfrm>
          <a:prstGeom prst="rect">
            <a:avLst/>
          </a:prstGeom>
          <a:noFill/>
          <a:ln>
            <a:noFill/>
          </a:ln>
        </p:spPr>
      </p:pic>
      <p:sp>
        <p:nvSpPr>
          <p:cNvPr id="19" name="Shape 19"/>
          <p:cNvSpPr txBox="1"/>
          <p:nvPr/>
        </p:nvSpPr>
        <p:spPr>
          <a:xfrm>
            <a:off x="2596549" y="5774200"/>
            <a:ext cx="2175900" cy="764400"/>
          </a:xfrm>
          <a:prstGeom prst="rect">
            <a:avLst/>
          </a:prstGeom>
          <a:noFill/>
          <a:ln>
            <a:noFill/>
          </a:ln>
        </p:spPr>
        <p:txBody>
          <a:bodyPr wrap="square" lIns="91425" tIns="91425" rIns="91425" bIns="91425" anchor="ctr" anchorCtr="0">
            <a:noAutofit/>
          </a:bodyPr>
          <a:lstStyle/>
          <a:p>
            <a:r>
              <a:rPr lang="de-CH" b="1" kern="0" dirty="0">
                <a:solidFill>
                  <a:srgbClr val="04617B"/>
                </a:solidFill>
                <a:latin typeface="Calibri" panose="020F0502020204030204" pitchFamily="34" charset="0"/>
                <a:ea typeface="Galdeano"/>
                <a:cs typeface="Calibri" panose="020F0502020204030204" pitchFamily="34" charset="0"/>
                <a:sym typeface="Galdeano"/>
              </a:rPr>
              <a:t>Faculty for Tomorrow</a:t>
            </a:r>
          </a:p>
          <a:p>
            <a:r>
              <a:rPr lang="de-CH" kern="0" dirty="0">
                <a:solidFill>
                  <a:srgbClr val="04617B"/>
                </a:solidFill>
                <a:latin typeface="Calibri" panose="020F0502020204030204" pitchFamily="34" charset="0"/>
                <a:ea typeface="Galdeano"/>
                <a:cs typeface="Calibri" panose="020F0502020204030204" pitchFamily="34" charset="0"/>
                <a:sym typeface="Galdeano"/>
              </a:rPr>
              <a:t>Webinar Series</a:t>
            </a:r>
          </a:p>
        </p:txBody>
      </p:sp>
    </p:spTree>
    <p:extLst>
      <p:ext uri="{BB962C8B-B14F-4D97-AF65-F5344CB8AC3E}">
        <p14:creationId xmlns:p14="http://schemas.microsoft.com/office/powerpoint/2010/main" val="92801181"/>
      </p:ext>
    </p:extLst>
  </p:cSld>
  <p:clrMap bg1="lt1" tx1="dk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0.xml"/></Relationships>
</file>

<file path=ppt/slides/_rels/slide40.xml.rels><?xml version="1.0" encoding="UTF-8" standalone="yes"?>
<Relationships xmlns="http://schemas.openxmlformats.org/package/2006/relationships"><Relationship Id="rId2" Type="http://schemas.openxmlformats.org/officeDocument/2006/relationships/hyperlink" Target="https://www.ncbi.nlm.nih.gov/pmc/articles/PMC2912019/" TargetMode="External"/><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5.xml.rels><?xml version="1.0" encoding="UTF-8" standalone="yes"?>
<Relationships xmlns="http://schemas.openxmlformats.org/package/2006/relationships"><Relationship Id="rId2" Type="http://schemas.openxmlformats.org/officeDocument/2006/relationships/hyperlink" Target="http://jane.biosemantics.org/" TargetMode="External"/><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0.xml"/></Relationships>
</file>

<file path=ppt/slides/_rels/slide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0.xml"/></Relationships>
</file>

<file path=ppt/slides/_rels/slide49.xml.rels><?xml version="1.0" encoding="UTF-8" standalone="yes"?>
<Relationships xmlns="http://schemas.openxmlformats.org/package/2006/relationships"><Relationship Id="rId3" Type="http://schemas.openxmlformats.org/officeDocument/2006/relationships/hyperlink" Target="http://www.esourceresearch.org/tabid/36/Default.aspx" TargetMode="External"/><Relationship Id="rId2" Type="http://schemas.openxmlformats.org/officeDocument/2006/relationships/hyperlink" Target="https://socialresearchmethods.net/" TargetMode="External"/><Relationship Id="rId1" Type="http://schemas.openxmlformats.org/officeDocument/2006/relationships/slideLayout" Target="../slideLayouts/slideLayout50.xml"/><Relationship Id="rId5" Type="http://schemas.openxmlformats.org/officeDocument/2006/relationships/hyperlink" Target="https://nam04.safelinks.protection.outlook.com/?url=http://onlinestatbook.com/2/index.html&amp;data=02|01|dseehusen@msn.com|f9c78ef250ad477dfe2c08d538154d0b|84df9e7fe9f640afb435aaaaaaaaaaaa|1|0|636476586492760770&amp;sdata=pyzs46crsxU5KBEx37uJEKjMoH3SiB%2Bu37Rn6HodA9U%3D&amp;reserved=0" TargetMode="External"/><Relationship Id="rId4" Type="http://schemas.openxmlformats.org/officeDocument/2006/relationships/hyperlink" Target="http://www.qualres.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2590800"/>
            <a:ext cx="8686800" cy="1475100"/>
          </a:xfrm>
        </p:spPr>
        <p:txBody>
          <a:bodyPr/>
          <a:lstStyle/>
          <a:p>
            <a:r>
              <a:rPr lang="en-US" sz="3800" dirty="0" smtClean="0">
                <a:latin typeface="Helvetica" panose="020B0504020202030204" pitchFamily="34" charset="0"/>
                <a:cs typeface="Calibri Light" panose="020F0302020204030204" pitchFamily="34" charset="0"/>
              </a:rPr>
              <a:t>How to Get Started Producing Scholarly Work</a:t>
            </a:r>
            <a:endParaRPr lang="en-US" sz="3800" dirty="0">
              <a:latin typeface="Helvetica" panose="020B0504020202030204" pitchFamily="34" charset="0"/>
              <a:cs typeface="Calibri Light" panose="020F0302020204030204" pitchFamily="34" charset="0"/>
            </a:endParaRPr>
          </a:p>
        </p:txBody>
      </p:sp>
      <p:sp>
        <p:nvSpPr>
          <p:cNvPr id="2" name="Subtitle 1"/>
          <p:cNvSpPr>
            <a:spLocks noGrp="1"/>
          </p:cNvSpPr>
          <p:nvPr>
            <p:ph type="subTitle" idx="1"/>
          </p:nvPr>
        </p:nvSpPr>
        <p:spPr>
          <a:xfrm>
            <a:off x="1447800" y="1295400"/>
            <a:ext cx="6400800" cy="1473300"/>
          </a:xfrm>
        </p:spPr>
        <p:txBody>
          <a:bodyPr/>
          <a:lstStyle/>
          <a:p>
            <a:r>
              <a:rPr lang="en-US" sz="2400" dirty="0" smtClean="0">
                <a:latin typeface="Calibri Light" panose="020F0302020204030204" pitchFamily="34" charset="0"/>
                <a:cs typeface="Calibri Light" panose="020F0302020204030204" pitchFamily="34" charset="0"/>
              </a:rPr>
              <a:t>December 12, 2017</a:t>
            </a:r>
            <a:endParaRPr lang="en-US" sz="2400"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762000" y="1524000"/>
            <a:ext cx="7772400" cy="1263300"/>
          </a:xfrm>
          <a:prstGeom prst="rect">
            <a:avLst/>
          </a:prstGeom>
        </p:spPr>
        <p:txBody>
          <a:bodyPr wrap="square" lIns="91425" tIns="91425" rIns="91425" bIns="91425" anchor="t" anchorCtr="0">
            <a:noAutofit/>
          </a:bodyPr>
          <a:lstStyle/>
          <a:p>
            <a:pPr lvl="0" rtl="0">
              <a:spcBef>
                <a:spcPts val="0"/>
              </a:spcBef>
              <a:buClr>
                <a:schemeClr val="dk1"/>
              </a:buClr>
              <a:buSzPct val="25000"/>
              <a:buFont typeface="Arial"/>
              <a:buNone/>
            </a:pPr>
            <a:r>
              <a:rPr lang="de-CH" sz="4800" dirty="0" smtClean="0">
                <a:solidFill>
                  <a:schemeClr val="lt1"/>
                </a:solidFill>
                <a:latin typeface="Calibri Light" panose="020F0302020204030204" pitchFamily="34" charset="0"/>
                <a:cs typeface="Calibri Light" panose="020F0302020204030204" pitchFamily="34" charset="0"/>
              </a:rPr>
              <a:t>Why Should Family Physicians Perform Scholarly Activity</a:t>
            </a:r>
            <a:endParaRPr lang="de-CH" sz="4800" dirty="0">
              <a:solidFill>
                <a:schemeClr val="lt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19642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867900" y="2514600"/>
            <a:ext cx="7408200" cy="3204000"/>
          </a:xfrm>
        </p:spPr>
        <p:txBody>
          <a:bodyPr/>
          <a:lstStyle/>
          <a:p>
            <a:r>
              <a:rPr lang="en-US" dirty="0"/>
              <a:t>Develop tacit knowledge of the scientific process</a:t>
            </a:r>
          </a:p>
          <a:p>
            <a:endParaRPr lang="en-US" dirty="0"/>
          </a:p>
        </p:txBody>
      </p:sp>
      <p:sp>
        <p:nvSpPr>
          <p:cNvPr id="4" name="Title 3"/>
          <p:cNvSpPr>
            <a:spLocks noGrp="1"/>
          </p:cNvSpPr>
          <p:nvPr>
            <p:ph type="title"/>
          </p:nvPr>
        </p:nvSpPr>
        <p:spPr/>
        <p:txBody>
          <a:bodyPr/>
          <a:lstStyle/>
          <a:p>
            <a:r>
              <a:rPr lang="en-US" dirty="0" smtClean="0">
                <a:latin typeface="Calibri Light" panose="020F0302020204030204" pitchFamily="34" charset="0"/>
                <a:cs typeface="Calibri Light" panose="020F0302020204030204" pitchFamily="34" charset="0"/>
              </a:rPr>
              <a:t>Our Answers</a:t>
            </a:r>
            <a:endParaRPr lang="en-US"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p:txBody>
          <a:bodyPr/>
          <a:lstStyle/>
          <a:p>
            <a:r>
              <a:rPr lang="en-US" dirty="0"/>
              <a:t>Develop tacit knowledge of the scientific process</a:t>
            </a:r>
          </a:p>
          <a:p>
            <a:r>
              <a:rPr lang="en-US" dirty="0"/>
              <a:t>Learn the language of scholarship</a:t>
            </a:r>
          </a:p>
          <a:p>
            <a:endParaRPr lang="en-US" dirty="0"/>
          </a:p>
        </p:txBody>
      </p:sp>
      <p:sp>
        <p:nvSpPr>
          <p:cNvPr id="4" name="Title 3"/>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Our Answers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p:txBody>
          <a:bodyPr/>
          <a:lstStyle/>
          <a:p>
            <a:r>
              <a:rPr lang="en-US" dirty="0"/>
              <a:t>Develop tacit knowledge of the scientific process</a:t>
            </a:r>
          </a:p>
          <a:p>
            <a:r>
              <a:rPr lang="en-US" dirty="0"/>
              <a:t>Learn the language of scholarship</a:t>
            </a:r>
          </a:p>
          <a:p>
            <a:r>
              <a:rPr lang="en-US" dirty="0"/>
              <a:t>Develop comfort with reading medical literature</a:t>
            </a:r>
          </a:p>
          <a:p>
            <a:endParaRPr lang="en-US" dirty="0"/>
          </a:p>
        </p:txBody>
      </p:sp>
      <p:sp>
        <p:nvSpPr>
          <p:cNvPr id="4" name="Title 3"/>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Our Answers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p:txBody>
          <a:bodyPr/>
          <a:lstStyle/>
          <a:p>
            <a:r>
              <a:rPr lang="en-US" dirty="0"/>
              <a:t>Develop tacit knowledge of the scientific process</a:t>
            </a:r>
          </a:p>
          <a:p>
            <a:r>
              <a:rPr lang="en-US" dirty="0"/>
              <a:t>Learn the language of scholarship</a:t>
            </a:r>
          </a:p>
          <a:p>
            <a:r>
              <a:rPr lang="en-US" dirty="0"/>
              <a:t>Develop comfort with reading medical literature</a:t>
            </a:r>
          </a:p>
          <a:p>
            <a:r>
              <a:rPr lang="en-US" dirty="0"/>
              <a:t>Develop critical appraisal skills</a:t>
            </a:r>
          </a:p>
          <a:p>
            <a:endParaRPr lang="en-US" dirty="0"/>
          </a:p>
        </p:txBody>
      </p:sp>
      <p:sp>
        <p:nvSpPr>
          <p:cNvPr id="4" name="Title 3"/>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Our Answers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p:txBody>
          <a:bodyPr/>
          <a:lstStyle/>
          <a:p>
            <a:r>
              <a:rPr lang="en-US" dirty="0"/>
              <a:t>Develop tacit knowledge of the scientific process</a:t>
            </a:r>
          </a:p>
          <a:p>
            <a:r>
              <a:rPr lang="en-US" dirty="0"/>
              <a:t>Learn the language of scholarship</a:t>
            </a:r>
          </a:p>
          <a:p>
            <a:r>
              <a:rPr lang="en-US" dirty="0"/>
              <a:t>Develop comfort with reading medical literature</a:t>
            </a:r>
          </a:p>
          <a:p>
            <a:r>
              <a:rPr lang="en-US" dirty="0"/>
              <a:t>Develop critical appraisal skills</a:t>
            </a:r>
          </a:p>
          <a:p>
            <a:r>
              <a:rPr lang="en-US" dirty="0"/>
              <a:t>Develop the ability to translate scholarship into clinical practice</a:t>
            </a:r>
          </a:p>
          <a:p>
            <a:endParaRPr lang="en-US" dirty="0"/>
          </a:p>
        </p:txBody>
      </p:sp>
      <p:sp>
        <p:nvSpPr>
          <p:cNvPr id="4" name="Title 3"/>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Our Answers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p:txBody>
          <a:bodyPr/>
          <a:lstStyle/>
          <a:p>
            <a:r>
              <a:rPr lang="en-US" dirty="0"/>
              <a:t>Develop tacit knowledge of the scientific process</a:t>
            </a:r>
          </a:p>
          <a:p>
            <a:r>
              <a:rPr lang="en-US" dirty="0"/>
              <a:t>Learn the language of scholarship</a:t>
            </a:r>
          </a:p>
          <a:p>
            <a:r>
              <a:rPr lang="en-US" dirty="0"/>
              <a:t>Develop comfort with reading medical literature</a:t>
            </a:r>
          </a:p>
          <a:p>
            <a:r>
              <a:rPr lang="en-US" dirty="0"/>
              <a:t>Develop critical appraisal skills</a:t>
            </a:r>
          </a:p>
          <a:p>
            <a:r>
              <a:rPr lang="en-US" dirty="0"/>
              <a:t>Develop the ability to translate scholarship into clinical practice</a:t>
            </a:r>
          </a:p>
          <a:p>
            <a:r>
              <a:rPr lang="en-US" dirty="0"/>
              <a:t>Putting that all together</a:t>
            </a:r>
            <a:r>
              <a:rPr lang="en-US" dirty="0" smtClean="0"/>
              <a:t>……</a:t>
            </a:r>
            <a:r>
              <a:rPr lang="en-US" dirty="0" smtClean="0">
                <a:solidFill>
                  <a:srgbClr val="FF0000"/>
                </a:solidFill>
              </a:rPr>
              <a:t>to become </a:t>
            </a:r>
            <a:r>
              <a:rPr lang="en-US" dirty="0">
                <a:solidFill>
                  <a:srgbClr val="FF0000"/>
                </a:solidFill>
              </a:rPr>
              <a:t>better doctors</a:t>
            </a:r>
          </a:p>
        </p:txBody>
      </p:sp>
      <p:sp>
        <p:nvSpPr>
          <p:cNvPr id="4" name="Title 3"/>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Our Answers</a:t>
            </a:r>
          </a:p>
        </p:txBody>
      </p:sp>
    </p:spTree>
    <p:extLst>
      <p:ext uri="{BB962C8B-B14F-4D97-AF65-F5344CB8AC3E}">
        <p14:creationId xmlns:p14="http://schemas.microsoft.com/office/powerpoint/2010/main" val="1491822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838200" y="2286000"/>
            <a:ext cx="7924800" cy="3204000"/>
          </a:xfrm>
        </p:spPr>
        <p:txBody>
          <a:bodyPr/>
          <a:lstStyle/>
          <a:p>
            <a:r>
              <a:rPr lang="en-US" dirty="0"/>
              <a:t>Develop tacit knowledge of the scientific process</a:t>
            </a:r>
          </a:p>
          <a:p>
            <a:r>
              <a:rPr lang="en-US" dirty="0"/>
              <a:t>Learn the language of scholarship</a:t>
            </a:r>
          </a:p>
          <a:p>
            <a:r>
              <a:rPr lang="en-US" dirty="0"/>
              <a:t>Develop comfort with reading medical literature</a:t>
            </a:r>
          </a:p>
          <a:p>
            <a:r>
              <a:rPr lang="en-US" dirty="0"/>
              <a:t>Develop critical appraisal skills</a:t>
            </a:r>
          </a:p>
          <a:p>
            <a:r>
              <a:rPr lang="en-US" dirty="0"/>
              <a:t>Develop the ability to translate scholarship into clinical practice</a:t>
            </a:r>
          </a:p>
          <a:p>
            <a:r>
              <a:rPr lang="en-US" dirty="0"/>
              <a:t>Putting that all together……</a:t>
            </a:r>
            <a:r>
              <a:rPr lang="en-US" dirty="0">
                <a:solidFill>
                  <a:srgbClr val="FF0000"/>
                </a:solidFill>
              </a:rPr>
              <a:t>Train better </a:t>
            </a:r>
            <a:r>
              <a:rPr lang="en-US" dirty="0" smtClean="0">
                <a:solidFill>
                  <a:srgbClr val="FF0000"/>
                </a:solidFill>
              </a:rPr>
              <a:t>doctors</a:t>
            </a:r>
            <a:endParaRPr lang="en-US" dirty="0">
              <a:solidFill>
                <a:srgbClr val="FF0000"/>
              </a:solidFill>
            </a:endParaRPr>
          </a:p>
          <a:p>
            <a:r>
              <a:rPr lang="en-US" dirty="0" smtClean="0">
                <a:solidFill>
                  <a:schemeClr val="bg1">
                    <a:lumMod val="50000"/>
                  </a:schemeClr>
                </a:solidFill>
              </a:rPr>
              <a:t>Turn </a:t>
            </a:r>
            <a:r>
              <a:rPr lang="en-US" dirty="0">
                <a:solidFill>
                  <a:schemeClr val="bg1">
                    <a:lumMod val="50000"/>
                  </a:schemeClr>
                </a:solidFill>
              </a:rPr>
              <a:t>a minority of </a:t>
            </a:r>
            <a:r>
              <a:rPr lang="en-US" dirty="0" smtClean="0">
                <a:solidFill>
                  <a:schemeClr val="bg1">
                    <a:lumMod val="50000"/>
                  </a:schemeClr>
                </a:solidFill>
              </a:rPr>
              <a:t>family physicians </a:t>
            </a:r>
            <a:r>
              <a:rPr lang="en-US" dirty="0">
                <a:solidFill>
                  <a:schemeClr val="bg1">
                    <a:lumMod val="50000"/>
                  </a:schemeClr>
                </a:solidFill>
              </a:rPr>
              <a:t>into life-long scholars</a:t>
            </a:r>
          </a:p>
          <a:p>
            <a:endParaRPr lang="en-US" dirty="0"/>
          </a:p>
          <a:p>
            <a:endParaRPr lang="en-US" dirty="0"/>
          </a:p>
        </p:txBody>
      </p:sp>
      <p:sp>
        <p:nvSpPr>
          <p:cNvPr id="4" name="Title 3"/>
          <p:cNvSpPr>
            <a:spLocks noGrp="1"/>
          </p:cNvSpPr>
          <p:nvPr>
            <p:ph type="title"/>
          </p:nvPr>
        </p:nvSpPr>
        <p:spPr/>
        <p:txBody>
          <a:bodyPr/>
          <a:lstStyle/>
          <a:p>
            <a:r>
              <a:rPr lang="en-US" dirty="0"/>
              <a:t>Our Answers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latin typeface="Calibri Light" panose="020F0302020204030204" pitchFamily="34" charset="0"/>
                <a:cs typeface="Calibri Light" panose="020F0302020204030204" pitchFamily="34" charset="0"/>
              </a:rPr>
              <a:t>Research </a:t>
            </a:r>
            <a:r>
              <a:rPr lang="en-US" dirty="0">
                <a:latin typeface="Calibri Light" panose="020F0302020204030204" pitchFamily="34" charset="0"/>
                <a:cs typeface="Calibri Light" panose="020F0302020204030204" pitchFamily="34" charset="0"/>
              </a:rPr>
              <a:t>Participation Pyramid</a:t>
            </a:r>
          </a:p>
        </p:txBody>
      </p:sp>
      <p:sp>
        <p:nvSpPr>
          <p:cNvPr id="5" name="Isosceles Triangle 4"/>
          <p:cNvSpPr/>
          <p:nvPr/>
        </p:nvSpPr>
        <p:spPr>
          <a:xfrm>
            <a:off x="381000" y="1371600"/>
            <a:ext cx="8458200" cy="525780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Isosceles Triangle 5"/>
          <p:cNvSpPr/>
          <p:nvPr/>
        </p:nvSpPr>
        <p:spPr>
          <a:xfrm>
            <a:off x="990600" y="1371600"/>
            <a:ext cx="7239000" cy="44958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Isosceles Triangle 6"/>
          <p:cNvSpPr/>
          <p:nvPr/>
        </p:nvSpPr>
        <p:spPr>
          <a:xfrm>
            <a:off x="1676400" y="1371600"/>
            <a:ext cx="5867400" cy="3657600"/>
          </a:xfrm>
          <a:prstGeom prst="triangle">
            <a:avLst>
              <a:gd name="adj" fmla="val 49781"/>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Isosceles Triangle 7"/>
          <p:cNvSpPr/>
          <p:nvPr/>
        </p:nvSpPr>
        <p:spPr>
          <a:xfrm>
            <a:off x="2362200" y="1371600"/>
            <a:ext cx="4495800" cy="2819400"/>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Isosceles Triangle 8"/>
          <p:cNvSpPr/>
          <p:nvPr/>
        </p:nvSpPr>
        <p:spPr>
          <a:xfrm>
            <a:off x="3048000" y="1371600"/>
            <a:ext cx="3124200" cy="1981200"/>
          </a:xfrm>
          <a:prstGeom prst="triangl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Isosceles Triangle 9"/>
          <p:cNvSpPr/>
          <p:nvPr/>
        </p:nvSpPr>
        <p:spPr>
          <a:xfrm>
            <a:off x="3657600" y="1371600"/>
            <a:ext cx="1905000" cy="12192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p:cNvSpPr txBox="1"/>
          <p:nvPr/>
        </p:nvSpPr>
        <p:spPr>
          <a:xfrm>
            <a:off x="4114800" y="1905000"/>
            <a:ext cx="990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AGENDA SETTER</a:t>
            </a:r>
          </a:p>
        </p:txBody>
      </p:sp>
      <p:sp>
        <p:nvSpPr>
          <p:cNvPr id="12" name="TextBox 11"/>
          <p:cNvSpPr txBox="1"/>
          <p:nvPr/>
        </p:nvSpPr>
        <p:spPr>
          <a:xfrm>
            <a:off x="3962400" y="2667000"/>
            <a:ext cx="1295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RESEARCH DIRECTOR</a:t>
            </a:r>
          </a:p>
        </p:txBody>
      </p:sp>
      <p:sp>
        <p:nvSpPr>
          <p:cNvPr id="13" name="TextBox 12"/>
          <p:cNvSpPr txBox="1"/>
          <p:nvPr/>
        </p:nvSpPr>
        <p:spPr>
          <a:xfrm>
            <a:off x="3771900" y="3453617"/>
            <a:ext cx="1676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latin typeface="Calibri"/>
              </a:rPr>
              <a:t>PRINCIPAL </a:t>
            </a:r>
            <a:r>
              <a:rPr kumimoji="0" lang="en-US" sz="1800" b="0" i="0" u="none" strike="noStrike" kern="1200" cap="none" spc="0" normalizeH="0" baseline="0" noProof="0" dirty="0">
                <a:ln>
                  <a:noFill/>
                </a:ln>
                <a:solidFill>
                  <a:prstClr val="black"/>
                </a:solidFill>
                <a:effectLst/>
                <a:uLnTx/>
                <a:uFillTx/>
                <a:latin typeface="Calibri"/>
                <a:ea typeface="+mn-ea"/>
                <a:cs typeface="+mn-cs"/>
              </a:rPr>
              <a:t>INVESTIGATOR</a:t>
            </a:r>
          </a:p>
        </p:txBody>
      </p:sp>
      <p:sp>
        <p:nvSpPr>
          <p:cNvPr id="14" name="TextBox 13"/>
          <p:cNvSpPr txBox="1"/>
          <p:nvPr/>
        </p:nvSpPr>
        <p:spPr>
          <a:xfrm>
            <a:off x="3771900" y="4419600"/>
            <a:ext cx="1676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COLLABORATOR</a:t>
            </a:r>
          </a:p>
        </p:txBody>
      </p:sp>
      <p:sp>
        <p:nvSpPr>
          <p:cNvPr id="15" name="TextBox 14"/>
          <p:cNvSpPr txBox="1"/>
          <p:nvPr/>
        </p:nvSpPr>
        <p:spPr>
          <a:xfrm>
            <a:off x="3733800" y="5236085"/>
            <a:ext cx="1676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UTILIZER</a:t>
            </a:r>
          </a:p>
        </p:txBody>
      </p:sp>
      <p:sp>
        <p:nvSpPr>
          <p:cNvPr id="16" name="TextBox 15"/>
          <p:cNvSpPr txBox="1"/>
          <p:nvPr/>
        </p:nvSpPr>
        <p:spPr>
          <a:xfrm>
            <a:off x="3733800" y="6096000"/>
            <a:ext cx="1676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CONSUMER</a:t>
            </a:r>
          </a:p>
        </p:txBody>
      </p:sp>
      <p:sp>
        <p:nvSpPr>
          <p:cNvPr id="17" name="TextBox 16"/>
          <p:cNvSpPr txBox="1"/>
          <p:nvPr/>
        </p:nvSpPr>
        <p:spPr>
          <a:xfrm>
            <a:off x="228601" y="6611779"/>
            <a:ext cx="8911492" cy="246221"/>
          </a:xfrm>
          <a:prstGeom prst="rect">
            <a:avLst/>
          </a:prstGeom>
          <a:noFill/>
        </p:spPr>
        <p:txBody>
          <a:bodyPr wrap="square" rtlCol="0">
            <a:spAutoFit/>
          </a:bodyPr>
          <a:lstStyle/>
          <a:p>
            <a:r>
              <a:rPr lang="en-US" sz="1000" dirty="0" smtClean="0"/>
              <a:t>Seehusen DA, </a:t>
            </a:r>
            <a:r>
              <a:rPr lang="en-US" sz="1000" dirty="0" err="1" smtClean="0"/>
              <a:t>Mainous</a:t>
            </a:r>
            <a:r>
              <a:rPr lang="en-US" sz="1000" dirty="0" smtClean="0"/>
              <a:t> AG 3</a:t>
            </a:r>
            <a:r>
              <a:rPr lang="en-US" sz="1000" baseline="30000" dirty="0" smtClean="0"/>
              <a:t>rd</a:t>
            </a:r>
            <a:r>
              <a:rPr lang="en-US" sz="1000" dirty="0" smtClean="0"/>
              <a:t>, Chessman AW. </a:t>
            </a:r>
            <a:r>
              <a:rPr lang="en-US" sz="1000" dirty="0"/>
              <a:t>Creating a Centralized Infrastructure to Facilitate Medical Education Research</a:t>
            </a:r>
            <a:r>
              <a:rPr lang="en-US" sz="1000" i="1" dirty="0" smtClean="0"/>
              <a:t>. Annals of Family Medicine</a:t>
            </a:r>
            <a:r>
              <a:rPr lang="en-US" sz="1000" dirty="0" smtClean="0"/>
              <a:t>.  In Press</a:t>
            </a:r>
            <a:endParaRPr lang="en-US" sz="1000" dirty="0"/>
          </a:p>
        </p:txBody>
      </p:sp>
    </p:spTree>
    <p:extLst>
      <p:ext uri="{BB962C8B-B14F-4D97-AF65-F5344CB8AC3E}">
        <p14:creationId xmlns:p14="http://schemas.microsoft.com/office/powerpoint/2010/main" val="2926995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Research Participation Pyramid</a:t>
            </a:r>
          </a:p>
        </p:txBody>
      </p:sp>
      <p:grpSp>
        <p:nvGrpSpPr>
          <p:cNvPr id="8" name="Group 7"/>
          <p:cNvGrpSpPr/>
          <p:nvPr/>
        </p:nvGrpSpPr>
        <p:grpSpPr>
          <a:xfrm>
            <a:off x="152400" y="1905000"/>
            <a:ext cx="8991600" cy="3600450"/>
            <a:chOff x="152400" y="2495550"/>
            <a:chExt cx="8991600" cy="360045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2889" y="2495550"/>
              <a:ext cx="5851111"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52400" y="3124200"/>
              <a:ext cx="3140489" cy="2819400"/>
              <a:chOff x="152400" y="3124200"/>
              <a:chExt cx="3140489" cy="2819400"/>
            </a:xfrm>
          </p:grpSpPr>
          <p:cxnSp>
            <p:nvCxnSpPr>
              <p:cNvPr id="4" name="Straight Connector 3"/>
              <p:cNvCxnSpPr/>
              <p:nvPr/>
            </p:nvCxnSpPr>
            <p:spPr>
              <a:xfrm>
                <a:off x="152400" y="5943600"/>
                <a:ext cx="3140489"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2400" y="3886200"/>
                <a:ext cx="3140489"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2400" y="4876800"/>
                <a:ext cx="3140489"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65344" y="5213866"/>
                <a:ext cx="2514600" cy="369332"/>
              </a:xfrm>
              <a:prstGeom prst="rect">
                <a:avLst/>
              </a:prstGeom>
              <a:noFill/>
            </p:spPr>
            <p:txBody>
              <a:bodyPr wrap="square" rtlCol="0">
                <a:spAutoFit/>
              </a:bodyPr>
              <a:lstStyle/>
              <a:p>
                <a:pPr algn="ctr"/>
                <a:r>
                  <a:rPr lang="en-US" dirty="0" smtClean="0"/>
                  <a:t>Translation</a:t>
                </a:r>
                <a:endParaRPr lang="en-US" dirty="0"/>
              </a:p>
            </p:txBody>
          </p:sp>
          <p:sp>
            <p:nvSpPr>
              <p:cNvPr id="9" name="TextBox 8"/>
              <p:cNvSpPr txBox="1"/>
              <p:nvPr/>
            </p:nvSpPr>
            <p:spPr>
              <a:xfrm>
                <a:off x="490981" y="3124200"/>
                <a:ext cx="2514600" cy="369332"/>
              </a:xfrm>
              <a:prstGeom prst="rect">
                <a:avLst/>
              </a:prstGeom>
              <a:noFill/>
            </p:spPr>
            <p:txBody>
              <a:bodyPr wrap="square" rtlCol="0">
                <a:spAutoFit/>
              </a:bodyPr>
              <a:lstStyle/>
              <a:p>
                <a:pPr algn="ctr"/>
                <a:r>
                  <a:rPr lang="en-US" dirty="0" smtClean="0"/>
                  <a:t>Leadership</a:t>
                </a:r>
                <a:endParaRPr lang="en-US" dirty="0"/>
              </a:p>
            </p:txBody>
          </p:sp>
          <p:sp>
            <p:nvSpPr>
              <p:cNvPr id="10" name="TextBox 9"/>
              <p:cNvSpPr txBox="1"/>
              <p:nvPr/>
            </p:nvSpPr>
            <p:spPr>
              <a:xfrm>
                <a:off x="490981" y="4191000"/>
                <a:ext cx="2514600" cy="369332"/>
              </a:xfrm>
              <a:prstGeom prst="rect">
                <a:avLst/>
              </a:prstGeom>
              <a:noFill/>
            </p:spPr>
            <p:txBody>
              <a:bodyPr wrap="square" rtlCol="0">
                <a:spAutoFit/>
              </a:bodyPr>
              <a:lstStyle/>
              <a:p>
                <a:pPr algn="ctr"/>
                <a:r>
                  <a:rPr lang="en-US" dirty="0" smtClean="0"/>
                  <a:t>Generation</a:t>
                </a:r>
                <a:endParaRPr lang="en-US" dirty="0"/>
              </a:p>
            </p:txBody>
          </p:sp>
        </p:grpSp>
      </p:grpSp>
      <p:sp>
        <p:nvSpPr>
          <p:cNvPr id="12" name="TextBox 11"/>
          <p:cNvSpPr txBox="1"/>
          <p:nvPr/>
        </p:nvSpPr>
        <p:spPr>
          <a:xfrm>
            <a:off x="178025" y="6489254"/>
            <a:ext cx="8911492" cy="246221"/>
          </a:xfrm>
          <a:prstGeom prst="rect">
            <a:avLst/>
          </a:prstGeom>
          <a:noFill/>
        </p:spPr>
        <p:txBody>
          <a:bodyPr wrap="square" rtlCol="0">
            <a:spAutoFit/>
          </a:bodyPr>
          <a:lstStyle/>
          <a:p>
            <a:r>
              <a:rPr lang="en-US" sz="1000" dirty="0" smtClean="0"/>
              <a:t>Seehusen DA, </a:t>
            </a:r>
            <a:r>
              <a:rPr lang="en-US" sz="1000" dirty="0" err="1" smtClean="0"/>
              <a:t>Mainous</a:t>
            </a:r>
            <a:r>
              <a:rPr lang="en-US" sz="1000" smtClean="0"/>
              <a:t> AG </a:t>
            </a:r>
            <a:r>
              <a:rPr lang="en-US" sz="1000" dirty="0" smtClean="0"/>
              <a:t>3</a:t>
            </a:r>
            <a:r>
              <a:rPr lang="en-US" sz="1000" baseline="30000" dirty="0" smtClean="0"/>
              <a:t>rd</a:t>
            </a:r>
            <a:r>
              <a:rPr lang="en-US" sz="1000" dirty="0" smtClean="0"/>
              <a:t>, Chessman AW. </a:t>
            </a:r>
            <a:r>
              <a:rPr lang="en-US" sz="1000" dirty="0"/>
              <a:t>Creating a Centralized Infrastructure to Facilitate Medical Education Research</a:t>
            </a:r>
            <a:r>
              <a:rPr lang="en-US" sz="1000" i="1" dirty="0" smtClean="0"/>
              <a:t>. Annals of Family Medicine</a:t>
            </a:r>
            <a:r>
              <a:rPr lang="en-US" sz="1000" dirty="0" smtClean="0"/>
              <a:t>.  In Press</a:t>
            </a:r>
            <a:endParaRPr lang="en-US" sz="1000" dirty="0"/>
          </a:p>
        </p:txBody>
      </p:sp>
    </p:spTree>
    <p:extLst>
      <p:ext uri="{BB962C8B-B14F-4D97-AF65-F5344CB8AC3E}">
        <p14:creationId xmlns:p14="http://schemas.microsoft.com/office/powerpoint/2010/main" val="213061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p:nvPr/>
        </p:nvSpPr>
        <p:spPr>
          <a:xfrm>
            <a:off x="373500" y="1066800"/>
            <a:ext cx="8397000" cy="4528500"/>
          </a:xfrm>
          <a:prstGeom prst="rect">
            <a:avLst/>
          </a:prstGeom>
          <a:noFill/>
          <a:ln>
            <a:noFill/>
          </a:ln>
        </p:spPr>
        <p:txBody>
          <a:bodyPr lIns="91425" tIns="45700" rIns="91425" bIns="45700" numCol="3" anchor="t" anchorCtr="0">
            <a:noAutofit/>
          </a:bodyPr>
          <a:lstStyle/>
          <a:p>
            <a:endParaRPr lang="de-CH" sz="1650" b="1" kern="0" dirty="0">
              <a:solidFill>
                <a:srgbClr val="FFFFFF"/>
              </a:solidFill>
              <a:latin typeface="Calibri" panose="020F0502020204030204" pitchFamily="34" charset="0"/>
              <a:ea typeface="Galdeano"/>
              <a:cs typeface="Calibri" panose="020F0502020204030204" pitchFamily="34" charset="0"/>
              <a:sym typeface="Galdeano"/>
            </a:endParaRPr>
          </a:p>
        </p:txBody>
      </p:sp>
      <p:sp>
        <p:nvSpPr>
          <p:cNvPr id="291" name="Shape 291"/>
          <p:cNvSpPr txBox="1">
            <a:spLocks noGrp="1"/>
          </p:cNvSpPr>
          <p:nvPr>
            <p:ph type="ctrTitle"/>
          </p:nvPr>
        </p:nvSpPr>
        <p:spPr>
          <a:xfrm>
            <a:off x="685800" y="410700"/>
            <a:ext cx="7772400" cy="656100"/>
          </a:xfrm>
          <a:prstGeom prst="rect">
            <a:avLst/>
          </a:prstGeom>
        </p:spPr>
        <p:txBody>
          <a:bodyPr lIns="91425" tIns="91425" rIns="91425" bIns="91425" anchor="b" anchorCtr="0">
            <a:noAutofit/>
          </a:bodyPr>
          <a:lstStyle/>
          <a:p>
            <a:pPr lvl="0" algn="l" rtl="0">
              <a:spcBef>
                <a:spcPts val="400"/>
              </a:spcBef>
              <a:buClr>
                <a:schemeClr val="dk1"/>
              </a:buClr>
              <a:buSzPct val="30555"/>
              <a:buFont typeface="Arial"/>
              <a:buNone/>
            </a:pPr>
            <a:r>
              <a:rPr lang="de-CH" sz="3600" dirty="0">
                <a:solidFill>
                  <a:schemeClr val="lt1"/>
                </a:solidFill>
                <a:latin typeface="Calibri Light" panose="020F0302020204030204" pitchFamily="34" charset="0"/>
                <a:cs typeface="Calibri Light" panose="020F0302020204030204" pitchFamily="34" charset="0"/>
              </a:rPr>
              <a:t>STFM Faculty for Tomorrow Task Force</a:t>
            </a:r>
          </a:p>
        </p:txBody>
      </p:sp>
      <p:sp>
        <p:nvSpPr>
          <p:cNvPr id="292" name="Shape 292"/>
          <p:cNvSpPr txBox="1">
            <a:spLocks noGrp="1"/>
          </p:cNvSpPr>
          <p:nvPr>
            <p:ph type="ctrTitle"/>
          </p:nvPr>
        </p:nvSpPr>
        <p:spPr>
          <a:xfrm>
            <a:off x="3105850" y="4401600"/>
            <a:ext cx="5352300" cy="915000"/>
          </a:xfrm>
          <a:prstGeom prst="rect">
            <a:avLst/>
          </a:prstGeom>
        </p:spPr>
        <p:txBody>
          <a:bodyPr lIns="91425" tIns="91425" rIns="91425" bIns="91425" anchor="b" anchorCtr="0">
            <a:noAutofit/>
          </a:bodyPr>
          <a:lstStyle/>
          <a:p>
            <a:pPr lvl="0" algn="l" rtl="0">
              <a:spcBef>
                <a:spcPts val="400"/>
              </a:spcBef>
              <a:buClr>
                <a:schemeClr val="dk1"/>
              </a:buClr>
              <a:buSzPct val="61111"/>
              <a:buFont typeface="Arial"/>
              <a:buNone/>
            </a:pPr>
            <a:r>
              <a:rPr lang="de-CH" sz="1600" b="1" dirty="0">
                <a:solidFill>
                  <a:schemeClr val="lt1"/>
                </a:solidFill>
                <a:latin typeface="Calibri" panose="020F0502020204030204" pitchFamily="34" charset="0"/>
                <a:cs typeface="Calibri" panose="020F0502020204030204" pitchFamily="34" charset="0"/>
              </a:rPr>
              <a:t>Faculty for Tomorrow is supported by the American Board of Family Medicine Foundation and the STFM Foundation</a:t>
            </a:r>
          </a:p>
        </p:txBody>
      </p:sp>
      <p:sp>
        <p:nvSpPr>
          <p:cNvPr id="2" name="TextBox 1"/>
          <p:cNvSpPr txBox="1"/>
          <p:nvPr/>
        </p:nvSpPr>
        <p:spPr>
          <a:xfrm>
            <a:off x="533400" y="1295400"/>
            <a:ext cx="2590800" cy="2800767"/>
          </a:xfrm>
          <a:prstGeom prst="rect">
            <a:avLst/>
          </a:prstGeom>
          <a:noFill/>
        </p:spPr>
        <p:txBody>
          <a:bodyPr wrap="square" rtlCol="0">
            <a:spAutoFit/>
          </a:bodyPr>
          <a:lstStyle/>
          <a:p>
            <a:r>
              <a:rPr lang="en-US" sz="1600" kern="0" dirty="0" smtClean="0">
                <a:solidFill>
                  <a:srgbClr val="FFFFFF"/>
                </a:solidFill>
                <a:latin typeface="Calibri" panose="020F0502020204030204" pitchFamily="34" charset="0"/>
                <a:cs typeface="Calibri" panose="020F0502020204030204" pitchFamily="34" charset="0"/>
                <a:sym typeface="Arial"/>
              </a:rPr>
              <a:t>Stoney Abercrombie, MD</a:t>
            </a:r>
          </a:p>
          <a:p>
            <a:r>
              <a:rPr lang="en-US" sz="1600" kern="0" dirty="0" err="1" smtClean="0">
                <a:solidFill>
                  <a:srgbClr val="FFFFFF"/>
                </a:solidFill>
                <a:latin typeface="Calibri" panose="020F0502020204030204" pitchFamily="34" charset="0"/>
                <a:cs typeface="Calibri" panose="020F0502020204030204" pitchFamily="34" charset="0"/>
                <a:sym typeface="Arial"/>
              </a:rPr>
              <a:t>AnMed</a:t>
            </a:r>
            <a:r>
              <a:rPr lang="en-US" sz="1600" kern="0" dirty="0" smtClean="0">
                <a:solidFill>
                  <a:srgbClr val="FFFFFF"/>
                </a:solidFill>
                <a:latin typeface="Calibri" panose="020F0502020204030204" pitchFamily="34" charset="0"/>
                <a:cs typeface="Calibri" panose="020F0502020204030204" pitchFamily="34" charset="0"/>
                <a:sym typeface="Arial"/>
              </a:rPr>
              <a:t> Health</a:t>
            </a:r>
          </a:p>
          <a:p>
            <a:endParaRPr lang="en-US" sz="1600" kern="0" dirty="0">
              <a:solidFill>
                <a:srgbClr val="FFFFFF"/>
              </a:solidFill>
              <a:latin typeface="Calibri" panose="020F0502020204030204" pitchFamily="34" charset="0"/>
              <a:cs typeface="Calibri" panose="020F0502020204030204" pitchFamily="34" charset="0"/>
              <a:sym typeface="Arial"/>
            </a:endParaRPr>
          </a:p>
          <a:p>
            <a:r>
              <a:rPr lang="en-US" sz="1600" kern="0" dirty="0" smtClean="0">
                <a:solidFill>
                  <a:srgbClr val="FFFFFF"/>
                </a:solidFill>
                <a:latin typeface="Calibri" panose="020F0502020204030204" pitchFamily="34" charset="0"/>
                <a:cs typeface="Calibri" panose="020F0502020204030204" pitchFamily="34" charset="0"/>
                <a:sym typeface="Arial"/>
              </a:rPr>
              <a:t>Paul Gordon, MD, MPH</a:t>
            </a:r>
            <a:br>
              <a:rPr lang="en-US" sz="1600" kern="0" dirty="0" smtClean="0">
                <a:solidFill>
                  <a:srgbClr val="FFFFFF"/>
                </a:solidFill>
                <a:latin typeface="Calibri" panose="020F0502020204030204" pitchFamily="34" charset="0"/>
                <a:cs typeface="Calibri" panose="020F0502020204030204" pitchFamily="34" charset="0"/>
                <a:sym typeface="Arial"/>
              </a:rPr>
            </a:br>
            <a:r>
              <a:rPr lang="en-US" sz="1600" kern="0" dirty="0" smtClean="0">
                <a:solidFill>
                  <a:srgbClr val="FFFFFF"/>
                </a:solidFill>
                <a:latin typeface="Calibri" panose="020F0502020204030204" pitchFamily="34" charset="0"/>
                <a:cs typeface="Calibri" panose="020F0502020204030204" pitchFamily="34" charset="0"/>
                <a:sym typeface="Arial"/>
              </a:rPr>
              <a:t>University of Arizona</a:t>
            </a:r>
          </a:p>
          <a:p>
            <a:endParaRPr lang="en-US" sz="1600" kern="0" dirty="0">
              <a:solidFill>
                <a:srgbClr val="FFFFFF"/>
              </a:solidFill>
              <a:latin typeface="Calibri" panose="020F0502020204030204" pitchFamily="34" charset="0"/>
              <a:cs typeface="Calibri" panose="020F0502020204030204" pitchFamily="34" charset="0"/>
              <a:sym typeface="Arial"/>
            </a:endParaRPr>
          </a:p>
          <a:p>
            <a:r>
              <a:rPr lang="en-US" sz="1600" kern="0" dirty="0" smtClean="0">
                <a:solidFill>
                  <a:srgbClr val="FFFFFF"/>
                </a:solidFill>
                <a:latin typeface="Calibri" panose="020F0502020204030204" pitchFamily="34" charset="0"/>
                <a:cs typeface="Calibri" panose="020F0502020204030204" pitchFamily="34" charset="0"/>
                <a:sym typeface="Arial"/>
              </a:rPr>
              <a:t>Kelly Jones, MD</a:t>
            </a:r>
            <a:br>
              <a:rPr lang="en-US" sz="1600" kern="0" dirty="0" smtClean="0">
                <a:solidFill>
                  <a:srgbClr val="FFFFFF"/>
                </a:solidFill>
                <a:latin typeface="Calibri" panose="020F0502020204030204" pitchFamily="34" charset="0"/>
                <a:cs typeface="Calibri" panose="020F0502020204030204" pitchFamily="34" charset="0"/>
                <a:sym typeface="Arial"/>
              </a:rPr>
            </a:br>
            <a:r>
              <a:rPr lang="en-US" sz="1600" kern="0" dirty="0" smtClean="0">
                <a:solidFill>
                  <a:srgbClr val="FFFFFF"/>
                </a:solidFill>
                <a:latin typeface="Calibri" panose="020F0502020204030204" pitchFamily="34" charset="0"/>
                <a:cs typeface="Calibri" panose="020F0502020204030204" pitchFamily="34" charset="0"/>
                <a:sym typeface="Arial"/>
              </a:rPr>
              <a:t>Univ. of Southern California</a:t>
            </a:r>
          </a:p>
          <a:p>
            <a:endParaRPr lang="en-US" sz="1600" kern="0" dirty="0">
              <a:solidFill>
                <a:srgbClr val="FFFFFF"/>
              </a:solidFill>
              <a:latin typeface="Calibri" panose="020F0502020204030204" pitchFamily="34" charset="0"/>
              <a:cs typeface="Calibri" panose="020F0502020204030204" pitchFamily="34" charset="0"/>
              <a:sym typeface="Arial"/>
            </a:endParaRPr>
          </a:p>
          <a:p>
            <a:r>
              <a:rPr lang="en-US" sz="1600" kern="0" dirty="0" smtClean="0">
                <a:solidFill>
                  <a:srgbClr val="FFFFFF"/>
                </a:solidFill>
                <a:latin typeface="Calibri" panose="020F0502020204030204" pitchFamily="34" charset="0"/>
                <a:cs typeface="Calibri" panose="020F0502020204030204" pitchFamily="34" charset="0"/>
                <a:sym typeface="Arial"/>
              </a:rPr>
              <a:t>Emily Walters</a:t>
            </a:r>
            <a:br>
              <a:rPr lang="en-US" sz="1600" kern="0" dirty="0" smtClean="0">
                <a:solidFill>
                  <a:srgbClr val="FFFFFF"/>
                </a:solidFill>
                <a:latin typeface="Calibri" panose="020F0502020204030204" pitchFamily="34" charset="0"/>
                <a:cs typeface="Calibri" panose="020F0502020204030204" pitchFamily="34" charset="0"/>
                <a:sym typeface="Arial"/>
              </a:rPr>
            </a:br>
            <a:r>
              <a:rPr lang="en-US" sz="1600" kern="0" dirty="0" smtClean="0">
                <a:solidFill>
                  <a:srgbClr val="FFFFFF"/>
                </a:solidFill>
                <a:latin typeface="Calibri" panose="020F0502020204030204" pitchFamily="34" charset="0"/>
                <a:cs typeface="Calibri" panose="020F0502020204030204" pitchFamily="34" charset="0"/>
                <a:sym typeface="Arial"/>
              </a:rPr>
              <a:t>STFM Project Manager</a:t>
            </a:r>
            <a:endParaRPr lang="en-US" sz="1600" kern="0" dirty="0">
              <a:solidFill>
                <a:srgbClr val="FFFFFF"/>
              </a:solidFill>
              <a:latin typeface="Calibri" panose="020F0502020204030204" pitchFamily="34" charset="0"/>
              <a:cs typeface="Calibri" panose="020F0502020204030204" pitchFamily="34" charset="0"/>
              <a:sym typeface="Arial"/>
            </a:endParaRPr>
          </a:p>
        </p:txBody>
      </p:sp>
      <p:sp>
        <p:nvSpPr>
          <p:cNvPr id="3" name="TextBox 2"/>
          <p:cNvSpPr txBox="1"/>
          <p:nvPr/>
        </p:nvSpPr>
        <p:spPr>
          <a:xfrm>
            <a:off x="3400338" y="1295400"/>
            <a:ext cx="2467062" cy="3231654"/>
          </a:xfrm>
          <a:prstGeom prst="rect">
            <a:avLst/>
          </a:prstGeom>
          <a:noFill/>
        </p:spPr>
        <p:txBody>
          <a:bodyPr wrap="square" rtlCol="0">
            <a:spAutoFit/>
          </a:bodyPr>
          <a:lstStyle/>
          <a:p>
            <a:r>
              <a:rPr lang="en-US" sz="1600" kern="0" dirty="0" smtClean="0">
                <a:solidFill>
                  <a:srgbClr val="FFFFFF"/>
                </a:solidFill>
                <a:latin typeface="Calibri" panose="020F0502020204030204" pitchFamily="34" charset="0"/>
                <a:cs typeface="Calibri" panose="020F0502020204030204" pitchFamily="34" charset="0"/>
                <a:sym typeface="Arial"/>
              </a:rPr>
              <a:t>Steven Lin, MD</a:t>
            </a:r>
            <a:br>
              <a:rPr lang="en-US" sz="1600" kern="0" dirty="0" smtClean="0">
                <a:solidFill>
                  <a:srgbClr val="FFFFFF"/>
                </a:solidFill>
                <a:latin typeface="Calibri" panose="020F0502020204030204" pitchFamily="34" charset="0"/>
                <a:cs typeface="Calibri" panose="020F0502020204030204" pitchFamily="34" charset="0"/>
                <a:sym typeface="Arial"/>
              </a:rPr>
            </a:br>
            <a:r>
              <a:rPr lang="en-US" sz="1600" kern="0" dirty="0" smtClean="0">
                <a:solidFill>
                  <a:srgbClr val="FFFFFF"/>
                </a:solidFill>
                <a:latin typeface="Calibri" panose="020F0502020204030204" pitchFamily="34" charset="0"/>
                <a:cs typeface="Calibri" panose="020F0502020204030204" pitchFamily="34" charset="0"/>
                <a:sym typeface="Arial"/>
              </a:rPr>
              <a:t>Stanford University </a:t>
            </a:r>
          </a:p>
          <a:p>
            <a:endParaRPr lang="en-US" sz="1600" kern="0" dirty="0">
              <a:solidFill>
                <a:srgbClr val="FFFFFF"/>
              </a:solidFill>
              <a:latin typeface="Calibri" panose="020F0502020204030204" pitchFamily="34" charset="0"/>
              <a:cs typeface="Calibri" panose="020F0502020204030204" pitchFamily="34" charset="0"/>
              <a:sym typeface="Arial"/>
            </a:endParaRPr>
          </a:p>
          <a:p>
            <a:r>
              <a:rPr lang="en-US" sz="1600" kern="0" dirty="0" smtClean="0">
                <a:solidFill>
                  <a:srgbClr val="FFFFFF"/>
                </a:solidFill>
                <a:latin typeface="Calibri" panose="020F0502020204030204" pitchFamily="34" charset="0"/>
                <a:cs typeface="Calibri" panose="020F0502020204030204" pitchFamily="34" charset="0"/>
                <a:sym typeface="Arial"/>
              </a:rPr>
              <a:t>Cathleen Morrow, MD</a:t>
            </a:r>
            <a:br>
              <a:rPr lang="en-US" sz="1600" kern="0" dirty="0" smtClean="0">
                <a:solidFill>
                  <a:srgbClr val="FFFFFF"/>
                </a:solidFill>
                <a:latin typeface="Calibri" panose="020F0502020204030204" pitchFamily="34" charset="0"/>
                <a:cs typeface="Calibri" panose="020F0502020204030204" pitchFamily="34" charset="0"/>
                <a:sym typeface="Arial"/>
              </a:rPr>
            </a:br>
            <a:r>
              <a:rPr lang="en-US" sz="1600" kern="0" dirty="0" smtClean="0">
                <a:solidFill>
                  <a:srgbClr val="FFFFFF"/>
                </a:solidFill>
                <a:latin typeface="Calibri" panose="020F0502020204030204" pitchFamily="34" charset="0"/>
                <a:cs typeface="Calibri" panose="020F0502020204030204" pitchFamily="34" charset="0"/>
                <a:sym typeface="Arial"/>
              </a:rPr>
              <a:t>Geisel School of Medicine</a:t>
            </a:r>
            <a:br>
              <a:rPr lang="en-US" sz="1600" kern="0" dirty="0" smtClean="0">
                <a:solidFill>
                  <a:srgbClr val="FFFFFF"/>
                </a:solidFill>
                <a:latin typeface="Calibri" panose="020F0502020204030204" pitchFamily="34" charset="0"/>
                <a:cs typeface="Calibri" panose="020F0502020204030204" pitchFamily="34" charset="0"/>
                <a:sym typeface="Arial"/>
              </a:rPr>
            </a:br>
            <a:r>
              <a:rPr lang="en-US" sz="1600" kern="0" dirty="0" smtClean="0">
                <a:solidFill>
                  <a:srgbClr val="FFFFFF"/>
                </a:solidFill>
                <a:latin typeface="Calibri" panose="020F0502020204030204" pitchFamily="34" charset="0"/>
                <a:cs typeface="Calibri" panose="020F0502020204030204" pitchFamily="34" charset="0"/>
                <a:sym typeface="Arial"/>
              </a:rPr>
              <a:t/>
            </a:r>
            <a:br>
              <a:rPr lang="en-US" sz="1600" kern="0" dirty="0" smtClean="0">
                <a:solidFill>
                  <a:srgbClr val="FFFFFF"/>
                </a:solidFill>
                <a:latin typeface="Calibri" panose="020F0502020204030204" pitchFamily="34" charset="0"/>
                <a:cs typeface="Calibri" panose="020F0502020204030204" pitchFamily="34" charset="0"/>
                <a:sym typeface="Arial"/>
              </a:rPr>
            </a:br>
            <a:r>
              <a:rPr lang="en-US" sz="1600" kern="0" dirty="0" smtClean="0">
                <a:solidFill>
                  <a:srgbClr val="FFFFFF"/>
                </a:solidFill>
                <a:latin typeface="Calibri" panose="020F0502020204030204" pitchFamily="34" charset="0"/>
                <a:cs typeface="Calibri" panose="020F0502020204030204" pitchFamily="34" charset="0"/>
                <a:sym typeface="Arial"/>
              </a:rPr>
              <a:t>Dawn Pruett, MD</a:t>
            </a:r>
            <a:br>
              <a:rPr lang="en-US" sz="1600" kern="0" dirty="0" smtClean="0">
                <a:solidFill>
                  <a:srgbClr val="FFFFFF"/>
                </a:solidFill>
                <a:latin typeface="Calibri" panose="020F0502020204030204" pitchFamily="34" charset="0"/>
                <a:cs typeface="Calibri" panose="020F0502020204030204" pitchFamily="34" charset="0"/>
                <a:sym typeface="Arial"/>
              </a:rPr>
            </a:br>
            <a:r>
              <a:rPr lang="en-US" sz="1600" kern="0" dirty="0" smtClean="0">
                <a:solidFill>
                  <a:srgbClr val="FFFFFF"/>
                </a:solidFill>
                <a:latin typeface="Calibri" panose="020F0502020204030204" pitchFamily="34" charset="0"/>
                <a:cs typeface="Calibri" panose="020F0502020204030204" pitchFamily="34" charset="0"/>
                <a:sym typeface="Arial"/>
              </a:rPr>
              <a:t>McKay-Dee FMRP</a:t>
            </a:r>
          </a:p>
          <a:p>
            <a:endParaRPr lang="en-US" sz="1600" kern="0" dirty="0">
              <a:solidFill>
                <a:srgbClr val="FFFFFF"/>
              </a:solidFill>
              <a:latin typeface="Calibri" panose="020F0502020204030204" pitchFamily="34" charset="0"/>
              <a:cs typeface="Calibri" panose="020F0502020204030204" pitchFamily="34" charset="0"/>
              <a:sym typeface="Arial"/>
            </a:endParaRPr>
          </a:p>
          <a:p>
            <a:r>
              <a:rPr lang="en-US" sz="1600" kern="0" dirty="0" smtClean="0">
                <a:solidFill>
                  <a:srgbClr val="FFFFFF"/>
                </a:solidFill>
                <a:latin typeface="Calibri" panose="020F0502020204030204" pitchFamily="34" charset="0"/>
                <a:cs typeface="Calibri" panose="020F0502020204030204" pitchFamily="34" charset="0"/>
                <a:sym typeface="Arial"/>
              </a:rPr>
              <a:t>Meaghan Ruddy, MA, PHD, </a:t>
            </a:r>
          </a:p>
          <a:p>
            <a:r>
              <a:rPr lang="en-US" sz="1600" kern="0" dirty="0" smtClean="0">
                <a:solidFill>
                  <a:srgbClr val="FFFFFF"/>
                </a:solidFill>
                <a:latin typeface="Calibri" panose="020F0502020204030204" pitchFamily="34" charset="0"/>
                <a:cs typeface="Calibri" panose="020F0502020204030204" pitchFamily="34" charset="0"/>
                <a:sym typeface="Arial"/>
              </a:rPr>
              <a:t>The Wright Center for GME</a:t>
            </a:r>
          </a:p>
          <a:p>
            <a:endParaRPr lang="en-US" sz="1400" kern="0" dirty="0">
              <a:solidFill>
                <a:srgbClr val="000000"/>
              </a:solidFill>
              <a:cs typeface="Arial"/>
              <a:sym typeface="Arial"/>
            </a:endParaRPr>
          </a:p>
          <a:p>
            <a:endParaRPr lang="en-US" sz="1400" kern="0" dirty="0">
              <a:solidFill>
                <a:srgbClr val="000000"/>
              </a:solidFill>
              <a:cs typeface="Arial"/>
              <a:sym typeface="Arial"/>
            </a:endParaRPr>
          </a:p>
        </p:txBody>
      </p:sp>
      <p:sp>
        <p:nvSpPr>
          <p:cNvPr id="4" name="TextBox 3"/>
          <p:cNvSpPr txBox="1"/>
          <p:nvPr/>
        </p:nvSpPr>
        <p:spPr>
          <a:xfrm>
            <a:off x="6096000" y="1295400"/>
            <a:ext cx="2674500" cy="2800767"/>
          </a:xfrm>
          <a:prstGeom prst="rect">
            <a:avLst/>
          </a:prstGeom>
          <a:noFill/>
        </p:spPr>
        <p:txBody>
          <a:bodyPr wrap="square" rtlCol="0">
            <a:spAutoFit/>
          </a:bodyPr>
          <a:lstStyle/>
          <a:p>
            <a:r>
              <a:rPr lang="en-US" sz="1600" kern="0" dirty="0" smtClean="0">
                <a:solidFill>
                  <a:srgbClr val="FFFFFF"/>
                </a:solidFill>
                <a:latin typeface="Calibri" panose="020F0502020204030204" pitchFamily="34" charset="0"/>
                <a:cs typeface="Calibri" panose="020F0502020204030204" pitchFamily="34" charset="0"/>
                <a:sym typeface="Arial"/>
              </a:rPr>
              <a:t>Paul Larson, MD, MS</a:t>
            </a:r>
          </a:p>
          <a:p>
            <a:r>
              <a:rPr lang="en-US" sz="1600" kern="0" dirty="0" smtClean="0">
                <a:solidFill>
                  <a:srgbClr val="FFFFFF"/>
                </a:solidFill>
                <a:latin typeface="Calibri" panose="020F0502020204030204" pitchFamily="34" charset="0"/>
                <a:cs typeface="Calibri" panose="020F0502020204030204" pitchFamily="34" charset="0"/>
                <a:sym typeface="Arial"/>
              </a:rPr>
              <a:t>University of Pittsburgh</a:t>
            </a:r>
          </a:p>
          <a:p>
            <a:endParaRPr lang="en-US" sz="1600" kern="0" dirty="0">
              <a:solidFill>
                <a:srgbClr val="FFFFFF"/>
              </a:solidFill>
              <a:latin typeface="Calibri" panose="020F0502020204030204" pitchFamily="34" charset="0"/>
              <a:cs typeface="Calibri" panose="020F0502020204030204" pitchFamily="34" charset="0"/>
              <a:sym typeface="Arial"/>
            </a:endParaRPr>
          </a:p>
          <a:p>
            <a:r>
              <a:rPr lang="en-US" sz="1600" kern="0" dirty="0" smtClean="0">
                <a:solidFill>
                  <a:srgbClr val="FFFFFF"/>
                </a:solidFill>
                <a:latin typeface="Calibri" panose="020F0502020204030204" pitchFamily="34" charset="0"/>
                <a:cs typeface="Calibri" panose="020F0502020204030204" pitchFamily="34" charset="0"/>
                <a:sym typeface="Arial"/>
              </a:rPr>
              <a:t>Mary Theobald</a:t>
            </a:r>
            <a:br>
              <a:rPr lang="en-US" sz="1600" kern="0" dirty="0" smtClean="0">
                <a:solidFill>
                  <a:srgbClr val="FFFFFF"/>
                </a:solidFill>
                <a:latin typeface="Calibri" panose="020F0502020204030204" pitchFamily="34" charset="0"/>
                <a:cs typeface="Calibri" panose="020F0502020204030204" pitchFamily="34" charset="0"/>
                <a:sym typeface="Arial"/>
              </a:rPr>
            </a:br>
            <a:r>
              <a:rPr lang="en-US" sz="1600" kern="0" dirty="0" smtClean="0">
                <a:solidFill>
                  <a:srgbClr val="FFFFFF"/>
                </a:solidFill>
                <a:latin typeface="Calibri" panose="020F0502020204030204" pitchFamily="34" charset="0"/>
                <a:cs typeface="Calibri" panose="020F0502020204030204" pitchFamily="34" charset="0"/>
                <a:sym typeface="Arial"/>
              </a:rPr>
              <a:t>STFM VP of Communications</a:t>
            </a:r>
          </a:p>
          <a:p>
            <a:endParaRPr lang="en-US" sz="1600" kern="0" dirty="0">
              <a:solidFill>
                <a:srgbClr val="FFFFFF"/>
              </a:solidFill>
              <a:latin typeface="Calibri" panose="020F0502020204030204" pitchFamily="34" charset="0"/>
              <a:cs typeface="Calibri" panose="020F0502020204030204" pitchFamily="34" charset="0"/>
              <a:sym typeface="Arial"/>
            </a:endParaRPr>
          </a:p>
          <a:p>
            <a:r>
              <a:rPr lang="en-US" sz="1600" kern="0" dirty="0" smtClean="0">
                <a:solidFill>
                  <a:srgbClr val="FFFFFF"/>
                </a:solidFill>
                <a:latin typeface="Calibri" panose="020F0502020204030204" pitchFamily="34" charset="0"/>
                <a:cs typeface="Calibri" panose="020F0502020204030204" pitchFamily="34" charset="0"/>
                <a:sym typeface="Arial"/>
              </a:rPr>
              <a:t>Stan Kozakowski, MD</a:t>
            </a:r>
            <a:br>
              <a:rPr lang="en-US" sz="1600" kern="0" dirty="0" smtClean="0">
                <a:solidFill>
                  <a:srgbClr val="FFFFFF"/>
                </a:solidFill>
                <a:latin typeface="Calibri" panose="020F0502020204030204" pitchFamily="34" charset="0"/>
                <a:cs typeface="Calibri" panose="020F0502020204030204" pitchFamily="34" charset="0"/>
                <a:sym typeface="Arial"/>
              </a:rPr>
            </a:br>
            <a:r>
              <a:rPr lang="en-US" sz="1600" kern="0" dirty="0" smtClean="0">
                <a:solidFill>
                  <a:srgbClr val="FFFFFF"/>
                </a:solidFill>
                <a:latin typeface="Calibri" panose="020F0502020204030204" pitchFamily="34" charset="0"/>
                <a:cs typeface="Calibri" panose="020F0502020204030204" pitchFamily="34" charset="0"/>
                <a:sym typeface="Arial"/>
              </a:rPr>
              <a:t>AAFP </a:t>
            </a:r>
          </a:p>
          <a:p>
            <a:endParaRPr lang="en-US" sz="1600" kern="0" dirty="0">
              <a:solidFill>
                <a:srgbClr val="FFFFFF"/>
              </a:solidFill>
              <a:latin typeface="Calibri" panose="020F0502020204030204" pitchFamily="34" charset="0"/>
              <a:cs typeface="Calibri" panose="020F0502020204030204" pitchFamily="34" charset="0"/>
              <a:sym typeface="Arial"/>
            </a:endParaRPr>
          </a:p>
          <a:p>
            <a:r>
              <a:rPr lang="en-US" sz="1600" kern="0" dirty="0" smtClean="0">
                <a:solidFill>
                  <a:srgbClr val="FFFFFF"/>
                </a:solidFill>
                <a:latin typeface="Calibri" panose="020F0502020204030204" pitchFamily="34" charset="0"/>
                <a:cs typeface="Calibri" panose="020F0502020204030204" pitchFamily="34" charset="0"/>
                <a:sym typeface="Arial"/>
              </a:rPr>
              <a:t>Sonya Shipley, MD</a:t>
            </a:r>
          </a:p>
          <a:p>
            <a:r>
              <a:rPr lang="en-US" sz="1600" kern="0" dirty="0" smtClean="0">
                <a:solidFill>
                  <a:srgbClr val="FFFFFF"/>
                </a:solidFill>
                <a:latin typeface="Calibri" panose="020F0502020204030204" pitchFamily="34" charset="0"/>
                <a:cs typeface="Calibri" panose="020F0502020204030204" pitchFamily="34" charset="0"/>
                <a:sym typeface="Arial"/>
              </a:rPr>
              <a:t>University of Mississippi </a:t>
            </a:r>
            <a:endParaRPr lang="en-US" sz="1600" kern="0" dirty="0">
              <a:solidFill>
                <a:srgbClr val="FFFFFF"/>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744113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62000" y="2514600"/>
            <a:ext cx="7408200" cy="3204000"/>
          </a:xfrm>
        </p:spPr>
        <p:txBody>
          <a:bodyPr/>
          <a:lstStyle/>
          <a:p>
            <a:pPr marL="152400" indent="0">
              <a:buNone/>
            </a:pPr>
            <a:r>
              <a:rPr lang="en-US" dirty="0" smtClean="0">
                <a:solidFill>
                  <a:schemeClr val="bg2"/>
                </a:solidFill>
              </a:rPr>
              <a:t>What level of the research participation pyramid are you currently on?</a:t>
            </a:r>
            <a:endParaRPr lang="en-US" dirty="0">
              <a:solidFill>
                <a:schemeClr val="bg2"/>
              </a:solidFill>
            </a:endParaRPr>
          </a:p>
          <a:p>
            <a:pPr lvl="1"/>
            <a:r>
              <a:rPr lang="en-US" dirty="0"/>
              <a:t>A. </a:t>
            </a:r>
            <a:r>
              <a:rPr lang="en-US" dirty="0" smtClean="0"/>
              <a:t>Agenda setter/Research director</a:t>
            </a:r>
            <a:endParaRPr lang="en-US" dirty="0"/>
          </a:p>
          <a:p>
            <a:pPr lvl="1"/>
            <a:r>
              <a:rPr lang="en-US" dirty="0"/>
              <a:t>B. </a:t>
            </a:r>
            <a:r>
              <a:rPr lang="en-US" dirty="0" smtClean="0"/>
              <a:t>Principal investigator</a:t>
            </a:r>
            <a:endParaRPr lang="en-US" dirty="0"/>
          </a:p>
          <a:p>
            <a:pPr lvl="1"/>
            <a:r>
              <a:rPr lang="en-US" dirty="0"/>
              <a:t>C. </a:t>
            </a:r>
            <a:r>
              <a:rPr lang="en-US" dirty="0" smtClean="0"/>
              <a:t>Collaborator</a:t>
            </a:r>
            <a:endParaRPr lang="en-US" dirty="0"/>
          </a:p>
          <a:p>
            <a:pPr lvl="1"/>
            <a:r>
              <a:rPr lang="en-US" dirty="0"/>
              <a:t>D. </a:t>
            </a:r>
            <a:r>
              <a:rPr lang="en-US" dirty="0" smtClean="0"/>
              <a:t>Utilizer</a:t>
            </a:r>
          </a:p>
          <a:p>
            <a:pPr lvl="1"/>
            <a:r>
              <a:rPr lang="en-US" dirty="0" smtClean="0"/>
              <a:t>E. Consumer</a:t>
            </a:r>
            <a:endParaRPr lang="en-US" dirty="0"/>
          </a:p>
          <a:p>
            <a:endParaRPr lang="en-US" dirty="0"/>
          </a:p>
        </p:txBody>
      </p:sp>
      <p:sp>
        <p:nvSpPr>
          <p:cNvPr id="3" name="Title 2"/>
          <p:cNvSpPr>
            <a:spLocks noGrp="1"/>
          </p:cNvSpPr>
          <p:nvPr>
            <p:ph type="title"/>
          </p:nvPr>
        </p:nvSpPr>
        <p:spPr/>
        <p:txBody>
          <a:bodyPr/>
          <a:lstStyle/>
          <a:p>
            <a:r>
              <a:rPr lang="en-US" dirty="0" smtClean="0">
                <a:latin typeface="Calibri Light" panose="020F0302020204030204" pitchFamily="34" charset="0"/>
                <a:cs typeface="Calibri Light" panose="020F0302020204030204" pitchFamily="34" charset="0"/>
              </a:rPr>
              <a:t>Audience Poll</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15879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alibri Light" panose="020F0302020204030204" pitchFamily="34" charset="0"/>
                <a:cs typeface="Calibri Light" panose="020F0302020204030204" pitchFamily="34" charset="0"/>
              </a:rPr>
              <a:t>Basics</a:t>
            </a:r>
            <a:r>
              <a:rPr lang="en-US" baseline="0" dirty="0">
                <a:solidFill>
                  <a:schemeClr val="bg1"/>
                </a:solidFill>
                <a:latin typeface="Calibri Light" panose="020F0302020204030204" pitchFamily="34" charset="0"/>
                <a:cs typeface="Calibri Light" panose="020F0302020204030204" pitchFamily="34" charset="0"/>
              </a:rPr>
              <a:t> of Scholarship</a:t>
            </a:r>
            <a:endParaRPr lang="en-US" dirty="0">
              <a:solidFill>
                <a:schemeClr val="bg1"/>
              </a:solidFill>
              <a:latin typeface="Calibri Light" panose="020F0302020204030204" pitchFamily="34" charset="0"/>
              <a:cs typeface="Calibri Light" panose="020F0302020204030204" pitchFamily="34" charset="0"/>
            </a:endParaRPr>
          </a:p>
        </p:txBody>
      </p:sp>
      <p:pic>
        <p:nvPicPr>
          <p:cNvPr id="4" name="Content Placeholder 3"/>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2641600" y="2667000"/>
            <a:ext cx="4064000" cy="3048000"/>
          </a:xfrm>
        </p:spPr>
      </p:pic>
    </p:spTree>
    <p:extLst>
      <p:ext uri="{BB962C8B-B14F-4D97-AF65-F5344CB8AC3E}">
        <p14:creationId xmlns:p14="http://schemas.microsoft.com/office/powerpoint/2010/main" val="4292344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alibri Light" panose="020F0302020204030204" pitchFamily="34" charset="0"/>
                <a:cs typeface="Calibri Light" panose="020F0302020204030204" pitchFamily="34" charset="0"/>
              </a:rPr>
              <a:t>Types of Scholarship</a:t>
            </a:r>
          </a:p>
        </p:txBody>
      </p:sp>
      <p:sp>
        <p:nvSpPr>
          <p:cNvPr id="3" name="Content Placeholder 2"/>
          <p:cNvSpPr>
            <a:spLocks noGrp="1"/>
          </p:cNvSpPr>
          <p:nvPr>
            <p:ph sz="quarter" idx="4294967295"/>
          </p:nvPr>
        </p:nvSpPr>
        <p:spPr>
          <a:xfrm>
            <a:off x="304800" y="2209800"/>
            <a:ext cx="8839200" cy="3019365"/>
          </a:xfrm>
        </p:spPr>
        <p:txBody>
          <a:bodyPr>
            <a:normAutofit/>
          </a:bodyPr>
          <a:lstStyle/>
          <a:p>
            <a:r>
              <a:rPr lang="en-US" dirty="0"/>
              <a:t>Boyer’s description of scholarship</a:t>
            </a:r>
          </a:p>
          <a:p>
            <a:pPr lvl="1"/>
            <a:r>
              <a:rPr lang="en-US" sz="1600" b="1" dirty="0"/>
              <a:t>Scholarship of discovery</a:t>
            </a:r>
          </a:p>
          <a:p>
            <a:pPr lvl="2"/>
            <a:r>
              <a:rPr lang="en-US" sz="1600" dirty="0"/>
              <a:t>Generates new knowledge utilizing the scientific method</a:t>
            </a:r>
          </a:p>
          <a:p>
            <a:pPr lvl="1"/>
            <a:r>
              <a:rPr lang="en-US" sz="1600" b="1" dirty="0"/>
              <a:t>Scholarship of application</a:t>
            </a:r>
          </a:p>
          <a:p>
            <a:pPr lvl="2"/>
            <a:r>
              <a:rPr lang="en-US" sz="1600" dirty="0"/>
              <a:t>Translating knowledge into practical use</a:t>
            </a:r>
          </a:p>
          <a:p>
            <a:pPr lvl="1"/>
            <a:r>
              <a:rPr lang="en-US" sz="1600" b="1" dirty="0"/>
              <a:t>Scholarship of integration</a:t>
            </a:r>
          </a:p>
          <a:p>
            <a:pPr lvl="2"/>
            <a:r>
              <a:rPr lang="en-US" sz="1600" dirty="0"/>
              <a:t>Taking knowledge from varied sources and connecting them in meaningful ways</a:t>
            </a:r>
          </a:p>
          <a:p>
            <a:pPr lvl="1"/>
            <a:r>
              <a:rPr lang="en-US" sz="1600" b="1" dirty="0"/>
              <a:t>Scholarship of education</a:t>
            </a:r>
          </a:p>
          <a:p>
            <a:pPr lvl="2"/>
            <a:r>
              <a:rPr lang="en-US" sz="1600" dirty="0" smtClean="0"/>
              <a:t>Communication of </a:t>
            </a:r>
            <a:r>
              <a:rPr lang="en-US" sz="1600" dirty="0"/>
              <a:t>knowledge to learners</a:t>
            </a:r>
          </a:p>
        </p:txBody>
      </p:sp>
      <p:sp>
        <p:nvSpPr>
          <p:cNvPr id="4" name="TextBox 3"/>
          <p:cNvSpPr txBox="1"/>
          <p:nvPr/>
        </p:nvSpPr>
        <p:spPr>
          <a:xfrm>
            <a:off x="4419600" y="5791200"/>
            <a:ext cx="4495800" cy="400110"/>
          </a:xfrm>
          <a:prstGeom prst="rect">
            <a:avLst/>
          </a:prstGeom>
          <a:noFill/>
        </p:spPr>
        <p:txBody>
          <a:bodyPr wrap="square" rtlCol="0">
            <a:spAutoFit/>
          </a:bodyPr>
          <a:lstStyle/>
          <a:p>
            <a:r>
              <a:rPr lang="en-US" sz="1000" dirty="0"/>
              <a:t>Boyer, E. (1990). </a:t>
            </a:r>
            <a:r>
              <a:rPr lang="en-US" sz="1000" i="1" dirty="0"/>
              <a:t>Scholarship reconsidered: Priorities for the professoriate</a:t>
            </a:r>
            <a:r>
              <a:rPr lang="en-US" sz="1000" dirty="0"/>
              <a:t>. Princeton, NJ: The Carnegie Foundation for the Advancement of Teaching.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alibri Light" panose="020F0302020204030204" pitchFamily="34" charset="0"/>
                <a:cs typeface="Calibri Light" panose="020F0302020204030204" pitchFamily="34" charset="0"/>
              </a:rPr>
              <a:t>Scholarship of Discovery</a:t>
            </a:r>
          </a:p>
        </p:txBody>
      </p:sp>
      <p:sp>
        <p:nvSpPr>
          <p:cNvPr id="3" name="Content Placeholder 2"/>
          <p:cNvSpPr>
            <a:spLocks noGrp="1"/>
          </p:cNvSpPr>
          <p:nvPr>
            <p:ph sz="quarter" idx="4294967295"/>
          </p:nvPr>
        </p:nvSpPr>
        <p:spPr>
          <a:xfrm>
            <a:off x="152400" y="2438400"/>
            <a:ext cx="8229600" cy="3078163"/>
          </a:xfrm>
        </p:spPr>
        <p:txBody>
          <a:bodyPr/>
          <a:lstStyle/>
          <a:p>
            <a:r>
              <a:rPr lang="en-US" b="1" dirty="0"/>
              <a:t>Discovery is foundational</a:t>
            </a:r>
          </a:p>
          <a:p>
            <a:pPr lvl="1"/>
            <a:r>
              <a:rPr lang="en-US" dirty="0"/>
              <a:t>Generation new knowledge</a:t>
            </a:r>
          </a:p>
          <a:p>
            <a:r>
              <a:rPr lang="en-US" b="1" dirty="0"/>
              <a:t>Should a high priority for residents</a:t>
            </a:r>
          </a:p>
          <a:p>
            <a:pPr lvl="1"/>
            <a:r>
              <a:rPr lang="en-US" dirty="0"/>
              <a:t>Direct experience with the scientific method</a:t>
            </a:r>
          </a:p>
          <a:p>
            <a:r>
              <a:rPr lang="en-US" b="1" dirty="0"/>
              <a:t>PI/QI done well can be Scholarship of Discovery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latin typeface="Calibri Light" panose="020F0302020204030204" pitchFamily="34" charset="0"/>
                <a:cs typeface="Calibri Light" panose="020F0302020204030204" pitchFamily="34" charset="0"/>
              </a:rPr>
              <a:t>What are the </a:t>
            </a:r>
            <a:r>
              <a:rPr lang="en-US" dirty="0" smtClean="0">
                <a:latin typeface="Calibri Light" panose="020F0302020204030204" pitchFamily="34" charset="0"/>
                <a:cs typeface="Calibri Light" panose="020F0302020204030204" pitchFamily="34" charset="0"/>
              </a:rPr>
              <a:t>ingredients </a:t>
            </a:r>
            <a:r>
              <a:rPr lang="en-US" dirty="0">
                <a:latin typeface="Calibri Light" panose="020F0302020204030204" pitchFamily="34" charset="0"/>
                <a:cs typeface="Calibri Light" panose="020F0302020204030204" pitchFamily="34" charset="0"/>
              </a:rPr>
              <a:t>of scholarship?</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dirty="0">
                <a:solidFill>
                  <a:schemeClr val="bg1"/>
                </a:solidFill>
                <a:latin typeface="Calibri Light" panose="020F0302020204030204" pitchFamily="34" charset="0"/>
                <a:cs typeface="Calibri Light" panose="020F0302020204030204" pitchFamily="34" charset="0"/>
              </a:rPr>
              <a:t>What Counts as Scholarship?</a:t>
            </a:r>
          </a:p>
        </p:txBody>
      </p:sp>
      <p:sp>
        <p:nvSpPr>
          <p:cNvPr id="3" name="Content Placeholder 2"/>
          <p:cNvSpPr>
            <a:spLocks noGrp="1"/>
          </p:cNvSpPr>
          <p:nvPr>
            <p:ph sz="quarter" idx="4294967295"/>
          </p:nvPr>
        </p:nvSpPr>
        <p:spPr>
          <a:xfrm>
            <a:off x="0" y="2514601"/>
            <a:ext cx="8229600" cy="3886200"/>
          </a:xfrm>
        </p:spPr>
        <p:txBody>
          <a:bodyPr/>
          <a:lstStyle/>
          <a:p>
            <a:r>
              <a:rPr lang="en-US" dirty="0"/>
              <a:t>Five </a:t>
            </a:r>
            <a:r>
              <a:rPr lang="en-US" dirty="0" smtClean="0"/>
              <a:t>universal ingredients </a:t>
            </a:r>
            <a:r>
              <a:rPr lang="en-US" dirty="0"/>
              <a:t>(steps) of </a:t>
            </a:r>
            <a:r>
              <a:rPr lang="en-US" dirty="0" smtClean="0"/>
              <a:t>scholarship:</a:t>
            </a:r>
            <a:endParaRPr lang="en-US" dirty="0"/>
          </a:p>
          <a:p>
            <a:pPr lvl="1"/>
            <a:r>
              <a:rPr lang="en-US" sz="2000" dirty="0"/>
              <a:t>Begins with a scholarly question</a:t>
            </a:r>
          </a:p>
          <a:p>
            <a:pPr lvl="1"/>
            <a:r>
              <a:rPr lang="en-US" sz="2000" dirty="0"/>
              <a:t>A systematic search for existing literature</a:t>
            </a:r>
          </a:p>
          <a:p>
            <a:pPr lvl="1"/>
            <a:r>
              <a:rPr lang="en-US" sz="2000" dirty="0"/>
              <a:t>Gathering of data</a:t>
            </a:r>
          </a:p>
          <a:p>
            <a:pPr lvl="2"/>
            <a:r>
              <a:rPr lang="en-US" dirty="0"/>
              <a:t>Original</a:t>
            </a:r>
          </a:p>
          <a:p>
            <a:pPr lvl="2"/>
            <a:r>
              <a:rPr lang="en-US" dirty="0"/>
              <a:t>Existing</a:t>
            </a:r>
          </a:p>
          <a:p>
            <a:pPr lvl="1"/>
            <a:r>
              <a:rPr lang="en-US" sz="2000" dirty="0"/>
              <a:t>Analysis and synthesis of the data</a:t>
            </a:r>
          </a:p>
          <a:p>
            <a:pPr lvl="1"/>
            <a:r>
              <a:rPr lang="en-US" sz="2000" dirty="0"/>
              <a:t>Presentation of findings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52767014"/>
              </p:ext>
            </p:extLst>
          </p:nvPr>
        </p:nvGraphicFramePr>
        <p:xfrm>
          <a:off x="152402" y="228600"/>
          <a:ext cx="8762999" cy="6172200"/>
        </p:xfrm>
        <a:graphic>
          <a:graphicData uri="http://schemas.openxmlformats.org/drawingml/2006/table">
            <a:tbl>
              <a:tblPr/>
              <a:tblGrid>
                <a:gridCol w="1739339">
                  <a:extLst>
                    <a:ext uri="{9D8B030D-6E8A-4147-A177-3AD203B41FA5}">
                      <a16:colId xmlns="" xmlns:a16="http://schemas.microsoft.com/office/drawing/2014/main" val="20000"/>
                    </a:ext>
                  </a:extLst>
                </a:gridCol>
                <a:gridCol w="1739339">
                  <a:extLst>
                    <a:ext uri="{9D8B030D-6E8A-4147-A177-3AD203B41FA5}">
                      <a16:colId xmlns="" xmlns:a16="http://schemas.microsoft.com/office/drawing/2014/main" val="20001"/>
                    </a:ext>
                  </a:extLst>
                </a:gridCol>
                <a:gridCol w="1739339">
                  <a:extLst>
                    <a:ext uri="{9D8B030D-6E8A-4147-A177-3AD203B41FA5}">
                      <a16:colId xmlns="" xmlns:a16="http://schemas.microsoft.com/office/drawing/2014/main" val="20002"/>
                    </a:ext>
                  </a:extLst>
                </a:gridCol>
                <a:gridCol w="1739339">
                  <a:extLst>
                    <a:ext uri="{9D8B030D-6E8A-4147-A177-3AD203B41FA5}">
                      <a16:colId xmlns="" xmlns:a16="http://schemas.microsoft.com/office/drawing/2014/main" val="20003"/>
                    </a:ext>
                  </a:extLst>
                </a:gridCol>
                <a:gridCol w="1805643">
                  <a:extLst>
                    <a:ext uri="{9D8B030D-6E8A-4147-A177-3AD203B41FA5}">
                      <a16:colId xmlns="" xmlns:a16="http://schemas.microsoft.com/office/drawing/2014/main" val="20004"/>
                    </a:ext>
                  </a:extLst>
                </a:gridCol>
              </a:tblGrid>
              <a:tr h="587829">
                <a:tc>
                  <a:txBody>
                    <a:bodyPr/>
                    <a:lstStyle/>
                    <a:p>
                      <a:pPr marL="0" marR="0">
                        <a:lnSpc>
                          <a:spcPct val="115000"/>
                        </a:lnSpc>
                        <a:spcBef>
                          <a:spcPts val="0"/>
                        </a:spcBef>
                        <a:spcAft>
                          <a:spcPts val="0"/>
                        </a:spcAft>
                      </a:pPr>
                      <a:endParaRPr lang="en-US" sz="1600" b="1" dirty="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1600" b="1" kern="1200" dirty="0">
                          <a:solidFill>
                            <a:srgbClr val="000000"/>
                          </a:solidFill>
                          <a:latin typeface="Calibri"/>
                          <a:ea typeface="Times New Roman"/>
                          <a:cs typeface="Times New Roman"/>
                        </a:rPr>
                        <a:t>Case Report</a:t>
                      </a:r>
                      <a:endParaRPr lang="en-US" sz="1600" b="1" dirty="0">
                        <a:latin typeface="Calibri"/>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1600" b="1" kern="1200" dirty="0">
                          <a:solidFill>
                            <a:srgbClr val="000000"/>
                          </a:solidFill>
                          <a:latin typeface="Calibri"/>
                          <a:ea typeface="Times New Roman"/>
                          <a:cs typeface="Times New Roman"/>
                        </a:rPr>
                        <a:t>Research</a:t>
                      </a:r>
                      <a:endParaRPr lang="en-US" sz="1600" b="1" dirty="0">
                        <a:latin typeface="Calibri"/>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1600" b="1" kern="1200" dirty="0" smtClean="0">
                          <a:solidFill>
                            <a:srgbClr val="000000"/>
                          </a:solidFill>
                          <a:latin typeface="Calibri"/>
                          <a:ea typeface="Times New Roman"/>
                          <a:cs typeface="Times New Roman"/>
                        </a:rPr>
                        <a:t>PI/QI </a:t>
                      </a:r>
                      <a:r>
                        <a:rPr lang="en-US" sz="1600" b="1" kern="1200" dirty="0">
                          <a:solidFill>
                            <a:srgbClr val="000000"/>
                          </a:solidFill>
                          <a:latin typeface="Calibri"/>
                          <a:ea typeface="Times New Roman"/>
                          <a:cs typeface="Times New Roman"/>
                        </a:rPr>
                        <a:t>Project</a:t>
                      </a:r>
                      <a:endParaRPr lang="en-US" sz="1600" b="1" dirty="0">
                        <a:latin typeface="Calibri"/>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Calibri"/>
                          <a:cs typeface="Times New Roman"/>
                        </a:rPr>
                        <a:t>Scholarship of Teaching</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175657">
                <a:tc>
                  <a:txBody>
                    <a:bodyPr/>
                    <a:lstStyle/>
                    <a:p>
                      <a:pPr marL="0" marR="0">
                        <a:lnSpc>
                          <a:spcPct val="115000"/>
                        </a:lnSpc>
                        <a:spcBef>
                          <a:spcPts val="0"/>
                        </a:spcBef>
                        <a:spcAft>
                          <a:spcPts val="0"/>
                        </a:spcAft>
                      </a:pPr>
                      <a:r>
                        <a:rPr lang="en-US" sz="1600" b="1">
                          <a:latin typeface="Calibri"/>
                          <a:ea typeface="Calibri"/>
                          <a:cs typeface="Times New Roman"/>
                        </a:rPr>
                        <a:t>Begins with a scholarly question</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t">
                        <a:spcBef>
                          <a:spcPts val="0"/>
                        </a:spcBef>
                        <a:spcAft>
                          <a:spcPts val="0"/>
                        </a:spcAft>
                      </a:pPr>
                      <a:r>
                        <a:rPr lang="en-US" sz="1600" b="1" kern="1200" dirty="0">
                          <a:solidFill>
                            <a:srgbClr val="000000"/>
                          </a:solidFill>
                          <a:latin typeface="Calibri"/>
                          <a:ea typeface="Times New Roman"/>
                          <a:cs typeface="Times New Roman"/>
                        </a:rPr>
                        <a:t>What does this case add to the existing literature?</a:t>
                      </a:r>
                      <a:endParaRPr lang="en-US" sz="1600" b="1" dirty="0">
                        <a:latin typeface="Calibri"/>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t">
                        <a:spcBef>
                          <a:spcPts val="0"/>
                        </a:spcBef>
                        <a:spcAft>
                          <a:spcPts val="0"/>
                        </a:spcAft>
                      </a:pPr>
                      <a:r>
                        <a:rPr lang="en-US" sz="1600" b="1" kern="1200">
                          <a:solidFill>
                            <a:srgbClr val="000000"/>
                          </a:solidFill>
                          <a:latin typeface="Calibri"/>
                          <a:ea typeface="Times New Roman"/>
                          <a:cs typeface="Times New Roman"/>
                        </a:rPr>
                        <a:t>How are these variables related?</a:t>
                      </a:r>
                      <a:endParaRPr lang="en-US" sz="1600" b="1">
                        <a:latin typeface="Calibri"/>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t">
                        <a:spcBef>
                          <a:spcPts val="0"/>
                        </a:spcBef>
                        <a:spcAft>
                          <a:spcPts val="0"/>
                        </a:spcAft>
                      </a:pPr>
                      <a:r>
                        <a:rPr lang="en-US" sz="1600" b="1" kern="1200">
                          <a:solidFill>
                            <a:srgbClr val="000000"/>
                          </a:solidFill>
                          <a:latin typeface="Calibri"/>
                          <a:ea typeface="Times New Roman"/>
                          <a:cs typeface="Times New Roman"/>
                        </a:rPr>
                        <a:t>Can "X" outcome be improved by making "Y" change?</a:t>
                      </a:r>
                      <a:endParaRPr lang="en-US" sz="1600" b="1">
                        <a:latin typeface="Calibri"/>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a:latin typeface="Calibri"/>
                          <a:ea typeface="Calibri"/>
                          <a:cs typeface="Times New Roman"/>
                        </a:rPr>
                        <a:t>What is the evidence-based way to treat this condition?</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175657">
                <a:tc>
                  <a:txBody>
                    <a:bodyPr/>
                    <a:lstStyle/>
                    <a:p>
                      <a:pPr marL="0" marR="0">
                        <a:lnSpc>
                          <a:spcPct val="115000"/>
                        </a:lnSpc>
                        <a:spcBef>
                          <a:spcPts val="0"/>
                        </a:spcBef>
                        <a:spcAft>
                          <a:spcPts val="0"/>
                        </a:spcAft>
                      </a:pPr>
                      <a:r>
                        <a:rPr lang="en-US" sz="1600" b="1">
                          <a:latin typeface="Calibri"/>
                          <a:ea typeface="Calibri"/>
                          <a:cs typeface="Times New Roman"/>
                        </a:rPr>
                        <a:t>A systematic search for existing knowledge</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t">
                        <a:spcBef>
                          <a:spcPts val="0"/>
                        </a:spcBef>
                        <a:spcAft>
                          <a:spcPts val="0"/>
                        </a:spcAft>
                      </a:pPr>
                      <a:r>
                        <a:rPr lang="en-US" sz="1600" b="1" kern="1200" dirty="0">
                          <a:solidFill>
                            <a:srgbClr val="000000"/>
                          </a:solidFill>
                          <a:latin typeface="Calibri"/>
                          <a:ea typeface="Times New Roman"/>
                          <a:cs typeface="Times New Roman"/>
                        </a:rPr>
                        <a:t>Literature search, discussions with experts</a:t>
                      </a:r>
                      <a:endParaRPr lang="en-US" sz="1600" b="1" dirty="0">
                        <a:latin typeface="Calibri"/>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t">
                        <a:spcBef>
                          <a:spcPts val="0"/>
                        </a:spcBef>
                        <a:spcAft>
                          <a:spcPts val="0"/>
                        </a:spcAft>
                      </a:pPr>
                      <a:r>
                        <a:rPr lang="en-US" sz="1600" b="1" kern="1200">
                          <a:solidFill>
                            <a:srgbClr val="000000"/>
                          </a:solidFill>
                          <a:latin typeface="Calibri"/>
                          <a:ea typeface="Times New Roman"/>
                          <a:cs typeface="Times New Roman"/>
                        </a:rPr>
                        <a:t>Literature search focused on prior research in the area</a:t>
                      </a:r>
                      <a:endParaRPr lang="en-US" sz="1600" b="1">
                        <a:latin typeface="Calibri"/>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t">
                        <a:spcBef>
                          <a:spcPts val="0"/>
                        </a:spcBef>
                        <a:spcAft>
                          <a:spcPts val="0"/>
                        </a:spcAft>
                      </a:pPr>
                      <a:r>
                        <a:rPr lang="en-US" sz="1600" b="1" kern="1200">
                          <a:solidFill>
                            <a:srgbClr val="000000"/>
                          </a:solidFill>
                          <a:latin typeface="Calibri"/>
                          <a:ea typeface="Times New Roman"/>
                          <a:cs typeface="Times New Roman"/>
                        </a:rPr>
                        <a:t>Literature search, discussions with peers, existing best practices</a:t>
                      </a:r>
                      <a:endParaRPr lang="en-US" sz="1600" b="1">
                        <a:latin typeface="Calibri"/>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a:latin typeface="Calibri"/>
                          <a:ea typeface="Calibri"/>
                          <a:cs typeface="Times New Roman"/>
                        </a:rPr>
                        <a:t>Literature search prioritizing systematic reviews and guidelines</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881743">
                <a:tc>
                  <a:txBody>
                    <a:bodyPr/>
                    <a:lstStyle/>
                    <a:p>
                      <a:pPr marL="0" marR="0">
                        <a:lnSpc>
                          <a:spcPct val="115000"/>
                        </a:lnSpc>
                        <a:spcBef>
                          <a:spcPts val="0"/>
                        </a:spcBef>
                        <a:spcAft>
                          <a:spcPts val="0"/>
                        </a:spcAft>
                      </a:pPr>
                      <a:r>
                        <a:rPr lang="en-US" sz="1600" b="1">
                          <a:latin typeface="Calibri"/>
                          <a:ea typeface="Calibri"/>
                          <a:cs typeface="Times New Roman"/>
                        </a:rPr>
                        <a:t>Gather data</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t">
                        <a:spcBef>
                          <a:spcPts val="0"/>
                        </a:spcBef>
                        <a:spcAft>
                          <a:spcPts val="0"/>
                        </a:spcAft>
                      </a:pPr>
                      <a:r>
                        <a:rPr lang="en-US" sz="1600" b="1" kern="1200">
                          <a:solidFill>
                            <a:srgbClr val="000000"/>
                          </a:solidFill>
                          <a:latin typeface="Calibri"/>
                          <a:ea typeface="Times New Roman"/>
                          <a:cs typeface="Times New Roman"/>
                        </a:rPr>
                        <a:t>Collate previous cases, comparing and contrasting</a:t>
                      </a:r>
                      <a:endParaRPr lang="en-US" sz="1600" b="1">
                        <a:latin typeface="Calibri"/>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t">
                        <a:spcBef>
                          <a:spcPts val="0"/>
                        </a:spcBef>
                        <a:spcAft>
                          <a:spcPts val="0"/>
                        </a:spcAft>
                      </a:pPr>
                      <a:r>
                        <a:rPr lang="en-US" sz="1600" b="1" kern="1200">
                          <a:solidFill>
                            <a:srgbClr val="000000"/>
                          </a:solidFill>
                          <a:latin typeface="Calibri"/>
                          <a:ea typeface="Times New Roman"/>
                          <a:cs typeface="Times New Roman"/>
                        </a:rPr>
                        <a:t>Outcomes data generated through scientific method</a:t>
                      </a:r>
                      <a:endParaRPr lang="en-US" sz="1600" b="1">
                        <a:latin typeface="Calibri"/>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t">
                        <a:spcBef>
                          <a:spcPts val="0"/>
                        </a:spcBef>
                        <a:spcAft>
                          <a:spcPts val="0"/>
                        </a:spcAft>
                      </a:pPr>
                      <a:r>
                        <a:rPr lang="en-US" sz="1600" b="1" kern="1200">
                          <a:solidFill>
                            <a:srgbClr val="000000"/>
                          </a:solidFill>
                          <a:latin typeface="Calibri"/>
                          <a:ea typeface="Times New Roman"/>
                          <a:cs typeface="Times New Roman"/>
                        </a:rPr>
                        <a:t>Outcomes data generated through scientific method</a:t>
                      </a:r>
                      <a:endParaRPr lang="en-US" sz="1600" b="1">
                        <a:latin typeface="Calibri"/>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a:latin typeface="Calibri"/>
                          <a:ea typeface="Calibri"/>
                          <a:cs typeface="Times New Roman"/>
                        </a:rPr>
                        <a:t>Collate data, comparing strength of evidence</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469571">
                <a:tc>
                  <a:txBody>
                    <a:bodyPr/>
                    <a:lstStyle/>
                    <a:p>
                      <a:pPr marL="0" marR="0">
                        <a:lnSpc>
                          <a:spcPct val="115000"/>
                        </a:lnSpc>
                        <a:spcBef>
                          <a:spcPts val="0"/>
                        </a:spcBef>
                        <a:spcAft>
                          <a:spcPts val="0"/>
                        </a:spcAft>
                      </a:pPr>
                      <a:r>
                        <a:rPr lang="en-US" sz="1600" b="1">
                          <a:latin typeface="Calibri"/>
                          <a:ea typeface="Calibri"/>
                          <a:cs typeface="Times New Roman"/>
                        </a:rPr>
                        <a:t>Analyze and synthesize the data</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t">
                        <a:spcBef>
                          <a:spcPts val="0"/>
                        </a:spcBef>
                        <a:spcAft>
                          <a:spcPts val="0"/>
                        </a:spcAft>
                      </a:pPr>
                      <a:r>
                        <a:rPr lang="en-US" sz="1600" b="1" kern="1200">
                          <a:solidFill>
                            <a:srgbClr val="000000"/>
                          </a:solidFill>
                          <a:latin typeface="Calibri"/>
                          <a:ea typeface="Times New Roman"/>
                          <a:cs typeface="Times New Roman"/>
                        </a:rPr>
                        <a:t>Generate lessons learned, advice for other providers</a:t>
                      </a:r>
                      <a:endParaRPr lang="en-US" sz="1600" b="1">
                        <a:latin typeface="Calibri"/>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t">
                        <a:spcBef>
                          <a:spcPts val="0"/>
                        </a:spcBef>
                        <a:spcAft>
                          <a:spcPts val="0"/>
                        </a:spcAft>
                      </a:pPr>
                      <a:r>
                        <a:rPr lang="en-US" sz="1600" b="1" kern="1200">
                          <a:solidFill>
                            <a:srgbClr val="000000"/>
                          </a:solidFill>
                          <a:latin typeface="Calibri"/>
                          <a:ea typeface="Times New Roman"/>
                          <a:cs typeface="Times New Roman"/>
                        </a:rPr>
                        <a:t>Statistical analysis of relationship between variables</a:t>
                      </a:r>
                      <a:endParaRPr lang="en-US" sz="1600" b="1">
                        <a:latin typeface="Calibri"/>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t">
                        <a:spcBef>
                          <a:spcPts val="0"/>
                        </a:spcBef>
                        <a:spcAft>
                          <a:spcPts val="0"/>
                        </a:spcAft>
                      </a:pPr>
                      <a:r>
                        <a:rPr lang="en-US" sz="1600" b="1" kern="1200">
                          <a:solidFill>
                            <a:srgbClr val="000000"/>
                          </a:solidFill>
                          <a:latin typeface="Calibri"/>
                          <a:ea typeface="Times New Roman"/>
                          <a:cs typeface="Times New Roman"/>
                        </a:rPr>
                        <a:t>Analysis (may not be statistical) of relationship between variables</a:t>
                      </a:r>
                      <a:endParaRPr lang="en-US" sz="1600" b="1">
                        <a:latin typeface="Calibri"/>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latin typeface="Calibri"/>
                          <a:ea typeface="Calibri"/>
                          <a:cs typeface="Times New Roman"/>
                        </a:rPr>
                        <a:t>Determine best evidence-based answer and strength of recommendation</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881743">
                <a:tc>
                  <a:txBody>
                    <a:bodyPr/>
                    <a:lstStyle/>
                    <a:p>
                      <a:pPr marL="0" marR="0">
                        <a:lnSpc>
                          <a:spcPct val="115000"/>
                        </a:lnSpc>
                        <a:spcBef>
                          <a:spcPts val="0"/>
                        </a:spcBef>
                        <a:spcAft>
                          <a:spcPts val="0"/>
                        </a:spcAft>
                      </a:pPr>
                      <a:r>
                        <a:rPr lang="en-US" sz="1600" b="1" dirty="0">
                          <a:latin typeface="Calibri"/>
                          <a:ea typeface="Calibri"/>
                          <a:cs typeface="Times New Roman"/>
                        </a:rPr>
                        <a:t>Present findings</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t">
                        <a:spcBef>
                          <a:spcPts val="0"/>
                        </a:spcBef>
                        <a:spcAft>
                          <a:spcPts val="0"/>
                        </a:spcAft>
                      </a:pPr>
                      <a:r>
                        <a:rPr lang="en-US" sz="1600" b="1" kern="1200">
                          <a:solidFill>
                            <a:srgbClr val="000000"/>
                          </a:solidFill>
                          <a:latin typeface="Calibri"/>
                          <a:ea typeface="Times New Roman"/>
                          <a:cs typeface="Times New Roman"/>
                        </a:rPr>
                        <a:t>Published paper, poster or oral presentation</a:t>
                      </a:r>
                      <a:endParaRPr lang="en-US" sz="1600" b="1">
                        <a:latin typeface="Calibri"/>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t">
                        <a:spcBef>
                          <a:spcPts val="0"/>
                        </a:spcBef>
                        <a:spcAft>
                          <a:spcPts val="0"/>
                        </a:spcAft>
                      </a:pPr>
                      <a:r>
                        <a:rPr lang="en-US" sz="1600" b="1" kern="1200">
                          <a:solidFill>
                            <a:srgbClr val="000000"/>
                          </a:solidFill>
                          <a:latin typeface="Calibri"/>
                          <a:ea typeface="Times New Roman"/>
                          <a:cs typeface="Times New Roman"/>
                        </a:rPr>
                        <a:t>Published paper, poster or oral presentation</a:t>
                      </a:r>
                      <a:endParaRPr lang="en-US" sz="1600" b="1">
                        <a:latin typeface="Calibri"/>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t">
                        <a:spcBef>
                          <a:spcPts val="0"/>
                        </a:spcBef>
                        <a:spcAft>
                          <a:spcPts val="0"/>
                        </a:spcAft>
                      </a:pPr>
                      <a:r>
                        <a:rPr lang="en-US" sz="1600" b="1" kern="1200" dirty="0">
                          <a:solidFill>
                            <a:srgbClr val="000000"/>
                          </a:solidFill>
                          <a:latin typeface="Calibri"/>
                          <a:ea typeface="Times New Roman"/>
                          <a:cs typeface="Times New Roman"/>
                        </a:rPr>
                        <a:t>Presentation, could result in publication</a:t>
                      </a:r>
                      <a:endParaRPr lang="en-US" sz="1600" b="1" dirty="0">
                        <a:latin typeface="Calibri"/>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latin typeface="Calibri"/>
                          <a:ea typeface="Calibri"/>
                          <a:cs typeface="Times New Roman"/>
                        </a:rPr>
                        <a:t>Presentation to learner audience of choice</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457200" y="2362200"/>
            <a:ext cx="8229600" cy="3763963"/>
          </a:xfrm>
        </p:spPr>
        <p:txBody>
          <a:bodyPr/>
          <a:lstStyle/>
          <a:p>
            <a:r>
              <a:rPr lang="en-US" dirty="0"/>
              <a:t>Personal interest</a:t>
            </a:r>
          </a:p>
          <a:p>
            <a:r>
              <a:rPr lang="en-US" dirty="0"/>
              <a:t>Personal expertise</a:t>
            </a:r>
          </a:p>
          <a:p>
            <a:r>
              <a:rPr lang="en-US" dirty="0"/>
              <a:t>Mentorship and professional expertise</a:t>
            </a:r>
          </a:p>
          <a:p>
            <a:r>
              <a:rPr lang="en-US" dirty="0"/>
              <a:t>Time</a:t>
            </a:r>
          </a:p>
          <a:p>
            <a:r>
              <a:rPr lang="en-US" dirty="0" smtClean="0"/>
              <a:t>Funding</a:t>
            </a:r>
          </a:p>
          <a:p>
            <a:r>
              <a:rPr lang="en-US" dirty="0" smtClean="0"/>
              <a:t>Functional information technologies</a:t>
            </a:r>
            <a:endParaRPr lang="en-US" dirty="0"/>
          </a:p>
          <a:p>
            <a:pPr>
              <a:buNone/>
            </a:pPr>
            <a:endParaRPr lang="en-US" dirty="0"/>
          </a:p>
        </p:txBody>
      </p:sp>
      <p:sp>
        <p:nvSpPr>
          <p:cNvPr id="2" name="Title 1"/>
          <p:cNvSpPr>
            <a:spLocks noGrp="1"/>
          </p:cNvSpPr>
          <p:nvPr>
            <p:ph type="title"/>
          </p:nvPr>
        </p:nvSpPr>
        <p:spPr>
          <a:xfrm>
            <a:off x="457200" y="533400"/>
            <a:ext cx="8229600" cy="609600"/>
          </a:xfrm>
        </p:spPr>
        <p:txBody>
          <a:bodyPr/>
          <a:lstStyle/>
          <a:p>
            <a:r>
              <a:rPr lang="en-US" dirty="0" smtClean="0">
                <a:latin typeface="Calibri Light" panose="020F0302020204030204" pitchFamily="34" charset="0"/>
                <a:cs typeface="Calibri Light" panose="020F0302020204030204" pitchFamily="34" charset="0"/>
              </a:rPr>
              <a:t>Barriers to Scholarship</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55417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62000" y="2514600"/>
            <a:ext cx="8153400" cy="3204000"/>
          </a:xfrm>
        </p:spPr>
        <p:txBody>
          <a:bodyPr/>
          <a:lstStyle/>
          <a:p>
            <a:pPr marL="152400" indent="0">
              <a:buNone/>
            </a:pPr>
            <a:r>
              <a:rPr lang="en-US" dirty="0" smtClean="0">
                <a:solidFill>
                  <a:schemeClr val="bg2"/>
                </a:solidFill>
              </a:rPr>
              <a:t>Which of these is the greatest barrier for YOU?</a:t>
            </a:r>
            <a:endParaRPr lang="en-US" dirty="0">
              <a:solidFill>
                <a:schemeClr val="bg2"/>
              </a:solidFill>
            </a:endParaRPr>
          </a:p>
          <a:p>
            <a:pPr lvl="1"/>
            <a:r>
              <a:rPr lang="en-US" dirty="0"/>
              <a:t>A. </a:t>
            </a:r>
            <a:r>
              <a:rPr lang="en-US" dirty="0" smtClean="0"/>
              <a:t>Personal interest</a:t>
            </a:r>
          </a:p>
          <a:p>
            <a:pPr lvl="1"/>
            <a:r>
              <a:rPr lang="en-US" dirty="0" smtClean="0"/>
              <a:t>B</a:t>
            </a:r>
            <a:r>
              <a:rPr lang="en-US" dirty="0"/>
              <a:t>. </a:t>
            </a:r>
            <a:r>
              <a:rPr lang="en-US" dirty="0" smtClean="0"/>
              <a:t>Personal expertise</a:t>
            </a:r>
            <a:endParaRPr lang="en-US" dirty="0"/>
          </a:p>
          <a:p>
            <a:pPr lvl="1"/>
            <a:r>
              <a:rPr lang="en-US" dirty="0"/>
              <a:t>C. </a:t>
            </a:r>
            <a:r>
              <a:rPr lang="en-US" dirty="0" smtClean="0"/>
              <a:t>Lack of access to mentorship or professional expertise</a:t>
            </a:r>
            <a:endParaRPr lang="en-US" dirty="0"/>
          </a:p>
          <a:p>
            <a:pPr lvl="1"/>
            <a:r>
              <a:rPr lang="en-US" dirty="0"/>
              <a:t>D. </a:t>
            </a:r>
            <a:r>
              <a:rPr lang="en-US" dirty="0" smtClean="0"/>
              <a:t>Resources—time and/or money</a:t>
            </a:r>
          </a:p>
          <a:p>
            <a:pPr lvl="1"/>
            <a:r>
              <a:rPr lang="en-US" dirty="0" smtClean="0"/>
              <a:t>E. Functional information</a:t>
            </a:r>
            <a:endParaRPr lang="en-US" dirty="0"/>
          </a:p>
          <a:p>
            <a:endParaRPr lang="en-US" dirty="0"/>
          </a:p>
        </p:txBody>
      </p:sp>
      <p:sp>
        <p:nvSpPr>
          <p:cNvPr id="3" name="Title 2"/>
          <p:cNvSpPr>
            <a:spLocks noGrp="1"/>
          </p:cNvSpPr>
          <p:nvPr>
            <p:ph type="title"/>
          </p:nvPr>
        </p:nvSpPr>
        <p:spPr/>
        <p:txBody>
          <a:bodyPr/>
          <a:lstStyle/>
          <a:p>
            <a:r>
              <a:rPr lang="en-US" dirty="0" smtClean="0">
                <a:latin typeface="Calibri Light" panose="020F0302020204030204" pitchFamily="34" charset="0"/>
                <a:cs typeface="Calibri Light" panose="020F0302020204030204" pitchFamily="34" charset="0"/>
              </a:rPr>
              <a:t>Audience Poll</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15879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295400"/>
            <a:ext cx="7772400" cy="1779900"/>
          </a:xfrm>
        </p:spPr>
        <p:txBody>
          <a:bodyPr/>
          <a:lstStyle/>
          <a:p>
            <a:r>
              <a:rPr lang="en-US" dirty="0">
                <a:latin typeface="Calibri Light" panose="020F0302020204030204" pitchFamily="34" charset="0"/>
                <a:cs typeface="Calibri Light" panose="020F0302020204030204" pitchFamily="34" charset="0"/>
              </a:rPr>
              <a:t>Practical Research</a:t>
            </a:r>
          </a:p>
        </p:txBody>
      </p:sp>
      <p:sp>
        <p:nvSpPr>
          <p:cNvPr id="6" name="Subtitle 5"/>
          <p:cNvSpPr>
            <a:spLocks noGrp="1"/>
          </p:cNvSpPr>
          <p:nvPr>
            <p:ph type="subTitle" idx="1"/>
          </p:nvPr>
        </p:nvSpPr>
        <p:spPr>
          <a:xfrm>
            <a:off x="228600" y="3276600"/>
            <a:ext cx="8686800" cy="1752600"/>
          </a:xfrm>
        </p:spPr>
        <p:txBody>
          <a:bodyPr/>
          <a:lstStyle/>
          <a:p>
            <a:r>
              <a:rPr lang="en-US" sz="2400" dirty="0"/>
              <a:t>Practice-based Research… </a:t>
            </a:r>
          </a:p>
          <a:p>
            <a:r>
              <a:rPr lang="en-US" sz="2400" dirty="0"/>
              <a:t>done everyday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838200" y="2209800"/>
            <a:ext cx="7467600" cy="3352800"/>
          </a:xfrm>
          <a:prstGeom prst="rect">
            <a:avLst/>
          </a:prstGeom>
        </p:spPr>
        <p:txBody>
          <a:bodyPr wrap="square" lIns="91425" tIns="91425" rIns="91425" bIns="91425" anchor="t" anchorCtr="0">
            <a:noAutofit/>
          </a:bodyPr>
          <a:lstStyle/>
          <a:p>
            <a:pPr marL="152400" indent="0">
              <a:buNone/>
            </a:pPr>
            <a:r>
              <a:rPr lang="en-US" sz="2000" dirty="0" smtClean="0">
                <a:latin typeface="Galdeano" panose="020B0604020202020204" charset="0"/>
              </a:rPr>
              <a:t>COL </a:t>
            </a:r>
            <a:r>
              <a:rPr lang="en-US" sz="2000" dirty="0">
                <a:latin typeface="Galdeano" panose="020B0604020202020204" charset="0"/>
              </a:rPr>
              <a:t>Dean </a:t>
            </a:r>
            <a:r>
              <a:rPr lang="en-US" sz="2000" dirty="0" err="1">
                <a:latin typeface="Galdeano" panose="020B0604020202020204" charset="0"/>
              </a:rPr>
              <a:t>Seehusen</a:t>
            </a:r>
            <a:r>
              <a:rPr lang="en-US" sz="2000" dirty="0">
                <a:latin typeface="Galdeano" panose="020B0604020202020204" charset="0"/>
              </a:rPr>
              <a:t>, MD, MPH</a:t>
            </a:r>
          </a:p>
          <a:p>
            <a:pPr marL="152400" indent="0">
              <a:buNone/>
            </a:pPr>
            <a:r>
              <a:rPr lang="en-US" sz="1600" i="1" dirty="0">
                <a:latin typeface="Galdeano" panose="020B0604020202020204" charset="0"/>
              </a:rPr>
              <a:t>Director of Medical Education / </a:t>
            </a:r>
            <a:r>
              <a:rPr lang="en-US" sz="1600" i="1" dirty="0" smtClean="0">
                <a:latin typeface="Galdeano" panose="020B0604020202020204" charset="0"/>
              </a:rPr>
              <a:t>DIO</a:t>
            </a:r>
            <a:br>
              <a:rPr lang="en-US" sz="1600" i="1" dirty="0" smtClean="0">
                <a:latin typeface="Galdeano" panose="020B0604020202020204" charset="0"/>
              </a:rPr>
            </a:br>
            <a:r>
              <a:rPr lang="en-US" sz="1600" i="1" dirty="0" smtClean="0">
                <a:latin typeface="Galdeano" panose="020B0604020202020204" charset="0"/>
              </a:rPr>
              <a:t>Dwight </a:t>
            </a:r>
            <a:r>
              <a:rPr lang="en-US" sz="1600" i="1" dirty="0">
                <a:latin typeface="Galdeano" panose="020B0604020202020204" charset="0"/>
              </a:rPr>
              <a:t>D Eisenhower Army Medical Center</a:t>
            </a:r>
            <a:br>
              <a:rPr lang="en-US" sz="1600" i="1" dirty="0">
                <a:latin typeface="Galdeano" panose="020B0604020202020204" charset="0"/>
              </a:rPr>
            </a:br>
            <a:r>
              <a:rPr lang="en-US" sz="1600" i="1" dirty="0">
                <a:latin typeface="Galdeano" panose="020B0604020202020204" charset="0"/>
              </a:rPr>
              <a:t>Editorial Board, Family Medicine; Chairman of the CERA Steering </a:t>
            </a:r>
            <a:r>
              <a:rPr lang="en-US" sz="1600" i="1" dirty="0" smtClean="0">
                <a:latin typeface="Galdeano" panose="020B0604020202020204" charset="0"/>
              </a:rPr>
              <a:t>Committee</a:t>
            </a:r>
          </a:p>
          <a:p>
            <a:pPr marL="152400" indent="0">
              <a:buNone/>
            </a:pPr>
            <a:endParaRPr lang="en-US" sz="2000" i="1" dirty="0">
              <a:latin typeface="Galdeano" panose="020B0604020202020204" charset="0"/>
            </a:endParaRPr>
          </a:p>
          <a:p>
            <a:pPr marL="152400" indent="0">
              <a:buNone/>
            </a:pPr>
            <a:r>
              <a:rPr lang="en-US" sz="2000" dirty="0">
                <a:latin typeface="Galdeano" panose="020B0604020202020204" charset="0"/>
              </a:rPr>
              <a:t>Christopher P. Morley, PhD MA</a:t>
            </a:r>
          </a:p>
          <a:p>
            <a:pPr marL="152400" indent="0">
              <a:buNone/>
            </a:pPr>
            <a:r>
              <a:rPr lang="en-US" sz="1600" i="1" dirty="0">
                <a:latin typeface="Galdeano" panose="020B0604020202020204" charset="0"/>
              </a:rPr>
              <a:t>Chair, Public Health &amp; Preventive Medicine</a:t>
            </a:r>
          </a:p>
          <a:p>
            <a:pPr marL="152400" indent="0">
              <a:buNone/>
            </a:pPr>
            <a:r>
              <a:rPr lang="en-US" sz="1600" i="1" dirty="0">
                <a:latin typeface="Galdeano" panose="020B0604020202020204" charset="0"/>
              </a:rPr>
              <a:t>Vice-Chair for Research, Family Medicine</a:t>
            </a:r>
          </a:p>
          <a:p>
            <a:pPr marL="152400" indent="0">
              <a:buNone/>
            </a:pPr>
            <a:r>
              <a:rPr lang="en-US" sz="1600" i="1" dirty="0">
                <a:latin typeface="Galdeano" panose="020B0604020202020204" charset="0"/>
              </a:rPr>
              <a:t>SUNY Upstate Medical University</a:t>
            </a:r>
          </a:p>
          <a:p>
            <a:pPr marL="152400" indent="0">
              <a:buNone/>
            </a:pPr>
            <a:r>
              <a:rPr lang="en-US" sz="1600" i="1" dirty="0">
                <a:latin typeface="Galdeano" panose="020B0604020202020204" charset="0"/>
              </a:rPr>
              <a:t>Editorial Board, Family Medicine; Editor-in-Chief, </a:t>
            </a:r>
            <a:r>
              <a:rPr lang="en-US" sz="1600" i="1" dirty="0" err="1">
                <a:latin typeface="Galdeano" panose="020B0604020202020204" charset="0"/>
              </a:rPr>
              <a:t>PRiMER</a:t>
            </a:r>
            <a:endParaRPr lang="en-US" sz="1600" i="1" dirty="0">
              <a:latin typeface="Galdeano" panose="020B0604020202020204" charset="0"/>
            </a:endParaRPr>
          </a:p>
          <a:p>
            <a:pPr marL="152400" indent="0">
              <a:buNone/>
            </a:pPr>
            <a:endParaRPr lang="en-US" sz="2000" i="1" dirty="0">
              <a:latin typeface="Galdeano" panose="020B0604020202020204" charset="0"/>
            </a:endParaRPr>
          </a:p>
          <a:p>
            <a:pPr lvl="0" rtl="0">
              <a:spcBef>
                <a:spcPts val="0"/>
              </a:spcBef>
              <a:buNone/>
            </a:pPr>
            <a:r>
              <a:rPr lang="de-CH" sz="2600" dirty="0"/>
              <a:t/>
            </a:r>
            <a:br>
              <a:rPr lang="de-CH" sz="2600" dirty="0"/>
            </a:br>
            <a:endParaRPr dirty="0"/>
          </a:p>
          <a:p>
            <a:pPr lvl="0">
              <a:spcBef>
                <a:spcPts val="0"/>
              </a:spcBef>
              <a:buNone/>
            </a:pPr>
            <a:endParaRPr sz="2200" dirty="0"/>
          </a:p>
        </p:txBody>
      </p:sp>
      <p:sp>
        <p:nvSpPr>
          <p:cNvPr id="160" name="Shape 160"/>
          <p:cNvSpPr txBox="1">
            <a:spLocks noGrp="1"/>
          </p:cNvSpPr>
          <p:nvPr>
            <p:ph type="title"/>
          </p:nvPr>
        </p:nvSpPr>
        <p:spPr>
          <a:xfrm>
            <a:off x="457200" y="338328"/>
            <a:ext cx="8229600" cy="1252800"/>
          </a:xfrm>
          <a:prstGeom prst="rect">
            <a:avLst/>
          </a:prstGeom>
        </p:spPr>
        <p:txBody>
          <a:bodyPr wrap="square" lIns="91425" tIns="91425" rIns="91425" bIns="91425" anchor="ctr" anchorCtr="0">
            <a:noAutofit/>
          </a:bodyPr>
          <a:lstStyle/>
          <a:p>
            <a:pPr lvl="0">
              <a:spcBef>
                <a:spcPts val="0"/>
              </a:spcBef>
              <a:buNone/>
            </a:pPr>
            <a:r>
              <a:rPr lang="de-CH" dirty="0">
                <a:latin typeface="Calibri Light" panose="020F0302020204030204" pitchFamily="34" charset="0"/>
                <a:cs typeface="Calibri Light" panose="020F0302020204030204" pitchFamily="34" charset="0"/>
              </a:rPr>
              <a:t>Panelists</a:t>
            </a:r>
          </a:p>
        </p:txBody>
      </p:sp>
    </p:spTree>
    <p:extLst>
      <p:ext uri="{BB962C8B-B14F-4D97-AF65-F5344CB8AC3E}">
        <p14:creationId xmlns:p14="http://schemas.microsoft.com/office/powerpoint/2010/main" val="7105638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04800" y="1905000"/>
            <a:ext cx="8534400" cy="3204000"/>
          </a:xfrm>
        </p:spPr>
        <p:txBody>
          <a:bodyPr/>
          <a:lstStyle/>
          <a:p>
            <a:r>
              <a:rPr lang="en-US" sz="2000" dirty="0">
                <a:latin typeface="Galdeano" panose="020B0604020202020204" charset="0"/>
              </a:rPr>
              <a:t>Use your current patient population</a:t>
            </a:r>
          </a:p>
          <a:p>
            <a:pPr lvl="1"/>
            <a:r>
              <a:rPr lang="en-US" sz="1800" dirty="0">
                <a:latin typeface="Galdeano" panose="020B0604020202020204" charset="0"/>
              </a:rPr>
              <a:t>Or a patient population readily accessible by you</a:t>
            </a:r>
          </a:p>
          <a:p>
            <a:r>
              <a:rPr lang="en-US" sz="2000" dirty="0">
                <a:latin typeface="Galdeano" panose="020B0604020202020204" charset="0"/>
              </a:rPr>
              <a:t>Look at something you are already doing</a:t>
            </a:r>
          </a:p>
          <a:p>
            <a:pPr lvl="1"/>
            <a:r>
              <a:rPr lang="en-US" sz="1800" dirty="0" smtClean="0">
                <a:latin typeface="Galdeano" panose="020B0604020202020204" charset="0"/>
              </a:rPr>
              <a:t>Compare </a:t>
            </a:r>
            <a:r>
              <a:rPr lang="en-US" sz="1800" dirty="0">
                <a:latin typeface="Galdeano" panose="020B0604020202020204" charset="0"/>
              </a:rPr>
              <a:t>outcomes of </a:t>
            </a:r>
            <a:r>
              <a:rPr lang="en-US" sz="1800" dirty="0" smtClean="0">
                <a:latin typeface="Galdeano" panose="020B0604020202020204" charset="0"/>
              </a:rPr>
              <a:t>alternative practice styles</a:t>
            </a:r>
            <a:endParaRPr lang="en-US" sz="1800" dirty="0">
              <a:latin typeface="Galdeano" panose="020B0604020202020204" charset="0"/>
            </a:endParaRPr>
          </a:p>
          <a:p>
            <a:pPr lvl="1"/>
            <a:r>
              <a:rPr lang="en-US" sz="1800" dirty="0">
                <a:latin typeface="Galdeano" panose="020B0604020202020204" charset="0"/>
              </a:rPr>
              <a:t>Evaluate data that is already being collected</a:t>
            </a:r>
          </a:p>
          <a:p>
            <a:pPr lvl="1"/>
            <a:r>
              <a:rPr lang="en-US" sz="1800" dirty="0">
                <a:latin typeface="Galdeano" panose="020B0604020202020204" charset="0"/>
              </a:rPr>
              <a:t>Look for previously unrecognized associations</a:t>
            </a:r>
          </a:p>
          <a:p>
            <a:r>
              <a:rPr lang="en-US" sz="2000" dirty="0">
                <a:latin typeface="Galdeano" panose="020B0604020202020204" charset="0"/>
              </a:rPr>
              <a:t>Utilize less rather than more resources</a:t>
            </a:r>
          </a:p>
          <a:p>
            <a:pPr lvl="1"/>
            <a:r>
              <a:rPr lang="en-US" sz="1800" dirty="0">
                <a:latin typeface="Galdeano" panose="020B0604020202020204" charset="0"/>
              </a:rPr>
              <a:t>Chances are you’ll have no choice</a:t>
            </a:r>
          </a:p>
          <a:p>
            <a:pPr lvl="1"/>
            <a:r>
              <a:rPr lang="en-US" sz="1800" dirty="0">
                <a:latin typeface="Galdeano" panose="020B0604020202020204" charset="0"/>
              </a:rPr>
              <a:t>Cleaver study design is the key to inexpensive research</a:t>
            </a:r>
          </a:p>
          <a:p>
            <a:r>
              <a:rPr lang="en-US" sz="2000" dirty="0">
                <a:latin typeface="Galdeano" panose="020B0604020202020204" charset="0"/>
              </a:rPr>
              <a:t>Explore practices that could change other physician’s practices TOMORROW</a:t>
            </a:r>
          </a:p>
        </p:txBody>
      </p:sp>
      <p:sp>
        <p:nvSpPr>
          <p:cNvPr id="2" name="Title 1"/>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If You Decide to </a:t>
            </a:r>
            <a:r>
              <a:rPr lang="en-US" dirty="0" smtClean="0">
                <a:latin typeface="Calibri Light" panose="020F0302020204030204" pitchFamily="34" charset="0"/>
                <a:cs typeface="Calibri Light" panose="020F0302020204030204" pitchFamily="34" charset="0"/>
              </a:rPr>
              <a:t>Do </a:t>
            </a:r>
            <a:r>
              <a:rPr lang="en-US" dirty="0">
                <a:latin typeface="Calibri Light" panose="020F0302020204030204" pitchFamily="34" charset="0"/>
                <a:cs typeface="Calibri Light" panose="020F0302020204030204" pitchFamily="34" charset="0"/>
              </a:rPr>
              <a:t>Research….</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28600" y="2286000"/>
            <a:ext cx="8229600" cy="3733800"/>
          </a:xfrm>
        </p:spPr>
        <p:txBody>
          <a:bodyPr/>
          <a:lstStyle/>
          <a:p>
            <a:r>
              <a:rPr lang="en-US" altLang="en-US" dirty="0" err="1"/>
              <a:t>DeHaven</a:t>
            </a:r>
            <a:r>
              <a:rPr lang="en-US" altLang="en-US" dirty="0"/>
              <a:t> et al identified six essentially ubiquitous characteristics of residency programs successful in research: </a:t>
            </a:r>
          </a:p>
          <a:p>
            <a:pPr lvl="1"/>
            <a:r>
              <a:rPr lang="en-US" altLang="en-US" sz="2400" dirty="0">
                <a:latin typeface="Calibri" panose="020F0502020204030204" pitchFamily="34" charset="0"/>
                <a:cs typeface="Calibri" panose="020F0502020204030204" pitchFamily="34" charset="0"/>
              </a:rPr>
              <a:t>program director support </a:t>
            </a:r>
          </a:p>
          <a:p>
            <a:pPr lvl="1"/>
            <a:r>
              <a:rPr lang="en-US" altLang="en-US" sz="2400" dirty="0">
                <a:latin typeface="Calibri" panose="020F0502020204030204" pitchFamily="34" charset="0"/>
                <a:cs typeface="Calibri" panose="020F0502020204030204" pitchFamily="34" charset="0"/>
              </a:rPr>
              <a:t>d</a:t>
            </a:r>
            <a:r>
              <a:rPr lang="en-US" altLang="en-US" sz="2400" dirty="0" smtClean="0">
                <a:latin typeface="Calibri" panose="020F0502020204030204" pitchFamily="34" charset="0"/>
                <a:cs typeface="Calibri" panose="020F0502020204030204" pitchFamily="34" charset="0"/>
              </a:rPr>
              <a:t>edicated time </a:t>
            </a:r>
            <a:endParaRPr lang="en-US" altLang="en-US" sz="2400" dirty="0">
              <a:latin typeface="Calibri" panose="020F0502020204030204" pitchFamily="34" charset="0"/>
              <a:cs typeface="Calibri" panose="020F0502020204030204" pitchFamily="34" charset="0"/>
            </a:endParaRPr>
          </a:p>
          <a:p>
            <a:pPr lvl="1"/>
            <a:r>
              <a:rPr lang="en-US" altLang="en-US" sz="2400" dirty="0">
                <a:latin typeface="Calibri" panose="020F0502020204030204" pitchFamily="34" charset="0"/>
                <a:cs typeface="Calibri" panose="020F0502020204030204" pitchFamily="34" charset="0"/>
              </a:rPr>
              <a:t>faculty involvement in </a:t>
            </a:r>
            <a:r>
              <a:rPr lang="en-US" altLang="en-US" sz="2400" dirty="0" smtClean="0">
                <a:latin typeface="Calibri" panose="020F0502020204030204" pitchFamily="34" charset="0"/>
                <a:cs typeface="Calibri" panose="020F0502020204030204" pitchFamily="34" charset="0"/>
              </a:rPr>
              <a:t>research (esp. the PD)</a:t>
            </a:r>
            <a:endParaRPr lang="en-US" altLang="en-US" sz="2400" dirty="0">
              <a:latin typeface="Calibri" panose="020F0502020204030204" pitchFamily="34" charset="0"/>
              <a:cs typeface="Calibri" panose="020F0502020204030204" pitchFamily="34" charset="0"/>
            </a:endParaRPr>
          </a:p>
          <a:p>
            <a:pPr lvl="1"/>
            <a:r>
              <a:rPr lang="en-US" altLang="en-US" sz="2400" dirty="0">
                <a:latin typeface="Calibri" panose="020F0502020204030204" pitchFamily="34" charset="0"/>
                <a:cs typeface="Calibri" panose="020F0502020204030204" pitchFamily="34" charset="0"/>
              </a:rPr>
              <a:t>a formal research curriculum/journal club</a:t>
            </a:r>
          </a:p>
          <a:p>
            <a:pPr lvl="1"/>
            <a:r>
              <a:rPr lang="en-US" altLang="en-US" sz="2400" dirty="0">
                <a:latin typeface="Calibri" panose="020F0502020204030204" pitchFamily="34" charset="0"/>
                <a:cs typeface="Calibri" panose="020F0502020204030204" pitchFamily="34" charset="0"/>
              </a:rPr>
              <a:t>an easily accessible research </a:t>
            </a:r>
            <a:r>
              <a:rPr lang="en-US" altLang="en-US" sz="2400" dirty="0" smtClean="0">
                <a:latin typeface="Calibri" panose="020F0502020204030204" pitchFamily="34" charset="0"/>
                <a:cs typeface="Calibri" panose="020F0502020204030204" pitchFamily="34" charset="0"/>
              </a:rPr>
              <a:t>professionals </a:t>
            </a:r>
            <a:endParaRPr lang="en-US" altLang="en-US" sz="2400" dirty="0">
              <a:latin typeface="Calibri" panose="020F0502020204030204" pitchFamily="34" charset="0"/>
              <a:cs typeface="Calibri" panose="020F0502020204030204" pitchFamily="34" charset="0"/>
            </a:endParaRPr>
          </a:p>
          <a:p>
            <a:pPr lvl="1"/>
            <a:r>
              <a:rPr lang="en-US" altLang="en-US" sz="2400" dirty="0">
                <a:latin typeface="Calibri" panose="020F0502020204030204" pitchFamily="34" charset="0"/>
                <a:cs typeface="Calibri" panose="020F0502020204030204" pitchFamily="34" charset="0"/>
              </a:rPr>
              <a:t>opportunities for residents to present their research</a:t>
            </a:r>
          </a:p>
          <a:p>
            <a:endParaRPr lang="en-US" dirty="0"/>
          </a:p>
        </p:txBody>
      </p:sp>
      <p:sp>
        <p:nvSpPr>
          <p:cNvPr id="2" name="Title 1"/>
          <p:cNvSpPr>
            <a:spLocks noGrp="1"/>
          </p:cNvSpPr>
          <p:nvPr>
            <p:ph type="title"/>
          </p:nvPr>
        </p:nvSpPr>
        <p:spPr>
          <a:xfrm>
            <a:off x="457200" y="609600"/>
            <a:ext cx="8229600" cy="609600"/>
          </a:xfrm>
        </p:spPr>
        <p:txBody>
          <a:bodyPr/>
          <a:lstStyle/>
          <a:p>
            <a:r>
              <a:rPr lang="en-US" dirty="0">
                <a:latin typeface="Calibri Light" panose="020F0302020204030204" pitchFamily="34" charset="0"/>
                <a:cs typeface="Calibri Light" panose="020F0302020204030204" pitchFamily="34" charset="0"/>
              </a:rPr>
              <a:t>What Do We Know </a:t>
            </a:r>
            <a:r>
              <a:rPr lang="en-US" dirty="0" smtClean="0">
                <a:latin typeface="Calibri Light" panose="020F0302020204030204" pitchFamily="34" charset="0"/>
                <a:cs typeface="Calibri Light" panose="020F0302020204030204" pitchFamily="34" charset="0"/>
              </a:rPr>
              <a:t>Works?</a:t>
            </a:r>
            <a:endParaRPr lang="en-US" dirty="0">
              <a:latin typeface="Calibri Light" panose="020F0302020204030204" pitchFamily="34" charset="0"/>
              <a:cs typeface="Calibri Light" panose="020F0302020204030204" pitchFamily="34" charset="0"/>
            </a:endParaRPr>
          </a:p>
        </p:txBody>
      </p:sp>
      <p:sp>
        <p:nvSpPr>
          <p:cNvPr id="4" name="Text Box 4"/>
          <p:cNvSpPr txBox="1">
            <a:spLocks noChangeArrowheads="1"/>
          </p:cNvSpPr>
          <p:nvPr/>
        </p:nvSpPr>
        <p:spPr bwMode="auto">
          <a:xfrm>
            <a:off x="4489938" y="6220599"/>
            <a:ext cx="4648200" cy="553998"/>
          </a:xfrm>
          <a:prstGeom prst="rect">
            <a:avLst/>
          </a:prstGeom>
          <a:noFill/>
          <a:ln w="9525">
            <a:noFill/>
            <a:miter lim="800000"/>
            <a:headEnd/>
            <a:tailEnd/>
          </a:ln>
        </p:spPr>
        <p:txBody>
          <a:bodyPr wrap="square">
            <a:spAutoFit/>
          </a:bodyPr>
          <a:lstStyle/>
          <a:p>
            <a:pPr>
              <a:spcBef>
                <a:spcPct val="50000"/>
              </a:spcBef>
            </a:pPr>
            <a:r>
              <a:rPr lang="en-US" sz="1000" dirty="0" err="1"/>
              <a:t>Dehaven</a:t>
            </a:r>
            <a:r>
              <a:rPr lang="en-US" sz="1000" dirty="0"/>
              <a:t> MJ, Wilson GR, O’Connor-</a:t>
            </a:r>
            <a:r>
              <a:rPr lang="en-US" sz="1000" dirty="0" err="1"/>
              <a:t>Kettlestrings</a:t>
            </a:r>
            <a:r>
              <a:rPr lang="en-US" sz="1000" dirty="0"/>
              <a:t> P. Creating a research culture: what we can learn from residencies that are successful in research. </a:t>
            </a:r>
            <a:r>
              <a:rPr lang="en-US" sz="1000" dirty="0" err="1"/>
              <a:t>Fam</a:t>
            </a:r>
            <a:r>
              <a:rPr lang="en-US" sz="1000" dirty="0"/>
              <a:t> Med 1998; 30(7):501-7.</a:t>
            </a:r>
            <a:endParaRPr lang="en-US" altLang="en-US" sz="1000" dirty="0">
              <a:ea typeface="HelveticaNeueLT Std"/>
              <a:cs typeface="HelveticaNeueLT Std"/>
            </a:endParaRPr>
          </a:p>
        </p:txBody>
      </p:sp>
    </p:spTree>
    <p:extLst>
      <p:ext uri="{BB962C8B-B14F-4D97-AF65-F5344CB8AC3E}">
        <p14:creationId xmlns:p14="http://schemas.microsoft.com/office/powerpoint/2010/main" val="1069767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762000" y="1952745"/>
            <a:ext cx="7772400" cy="1263300"/>
          </a:xfrm>
          <a:prstGeom prst="rect">
            <a:avLst/>
          </a:prstGeom>
        </p:spPr>
        <p:txBody>
          <a:bodyPr wrap="square" lIns="91425" tIns="91425" rIns="91425" bIns="91425" anchor="t" anchorCtr="0">
            <a:noAutofit/>
          </a:bodyPr>
          <a:lstStyle/>
          <a:p>
            <a:pPr lvl="0">
              <a:buClr>
                <a:schemeClr val="dk1"/>
              </a:buClr>
              <a:buSzPct val="25000"/>
            </a:pPr>
            <a:r>
              <a:rPr lang="en-US" dirty="0">
                <a:latin typeface="Calibri Light" panose="020F0302020204030204" pitchFamily="34" charset="0"/>
                <a:cs typeface="Calibri Light" panose="020F0302020204030204" pitchFamily="34" charset="0"/>
              </a:rPr>
              <a:t>Some Additional Tools</a:t>
            </a:r>
            <a:endParaRPr lang="de-CH" sz="4800" dirty="0">
              <a:solidFill>
                <a:schemeClr val="lt1"/>
              </a:solidFill>
              <a:latin typeface="Calibri Light" panose="020F0302020204030204" pitchFamily="34" charset="0"/>
              <a:cs typeface="Calibri Light" panose="020F0302020204030204" pitchFamily="34" charset="0"/>
            </a:endParaRPr>
          </a:p>
        </p:txBody>
      </p:sp>
      <p:sp>
        <p:nvSpPr>
          <p:cNvPr id="2" name="Rectangle 1"/>
          <p:cNvSpPr/>
          <p:nvPr/>
        </p:nvSpPr>
        <p:spPr>
          <a:xfrm>
            <a:off x="1228725" y="1552845"/>
            <a:ext cx="6705600" cy="400110"/>
          </a:xfrm>
          <a:prstGeom prst="rect">
            <a:avLst/>
          </a:prstGeom>
        </p:spPr>
        <p:txBody>
          <a:bodyPr wrap="square">
            <a:spAutoFit/>
          </a:bodyPr>
          <a:lstStyle/>
          <a:p>
            <a:pPr lvl="0" algn="ctr">
              <a:spcBef>
                <a:spcPts val="400"/>
              </a:spcBef>
              <a:buClr>
                <a:srgbClr val="0F6FC6"/>
              </a:buClr>
              <a:buSzPct val="100000"/>
            </a:pPr>
            <a:r>
              <a:rPr lang="en-US" sz="2000" kern="0" dirty="0">
                <a:solidFill>
                  <a:srgbClr val="FFFFFF"/>
                </a:solidFill>
                <a:latin typeface="Calibri" panose="020F0502020204030204" pitchFamily="34" charset="0"/>
                <a:cs typeface="Calibri" panose="020F0502020204030204" pitchFamily="34" charset="0"/>
                <a:sym typeface="Galdeano"/>
              </a:rPr>
              <a:t>The better the original question, the better the final product</a:t>
            </a:r>
          </a:p>
        </p:txBody>
      </p:sp>
    </p:spTree>
    <p:extLst>
      <p:ext uri="{BB962C8B-B14F-4D97-AF65-F5344CB8AC3E}">
        <p14:creationId xmlns:p14="http://schemas.microsoft.com/office/powerpoint/2010/main" val="29596197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Calibri Light" panose="020F0302020204030204" pitchFamily="34" charset="0"/>
                <a:cs typeface="Calibri Light" panose="020F0302020204030204" pitchFamily="34" charset="0"/>
              </a:rPr>
              <a:t>Three Ideas a Day</a:t>
            </a:r>
          </a:p>
        </p:txBody>
      </p:sp>
      <p:sp>
        <p:nvSpPr>
          <p:cNvPr id="5" name="Subtitle 4"/>
          <p:cNvSpPr>
            <a:spLocks noGrp="1"/>
          </p:cNvSpPr>
          <p:nvPr>
            <p:ph type="subTitle" idx="1"/>
          </p:nvPr>
        </p:nvSpPr>
        <p:spPr/>
        <p:txBody>
          <a:bodyPr/>
          <a:lstStyle/>
          <a:p>
            <a:r>
              <a:rPr lang="en-US" dirty="0"/>
              <a:t>Do the Math</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04800" y="2057400"/>
            <a:ext cx="8229600" cy="3204000"/>
          </a:xfrm>
        </p:spPr>
        <p:txBody>
          <a:bodyPr/>
          <a:lstStyle/>
          <a:p>
            <a:r>
              <a:rPr lang="en-US" sz="2000" dirty="0"/>
              <a:t>If only 1 in 1000 ideas is “good”:</a:t>
            </a:r>
          </a:p>
          <a:p>
            <a:pPr lvl="2"/>
            <a:r>
              <a:rPr lang="en-US" dirty="0">
                <a:latin typeface="Calibri" panose="020F0502020204030204" pitchFamily="34" charset="0"/>
                <a:cs typeface="Calibri" panose="020F0502020204030204" pitchFamily="34" charset="0"/>
              </a:rPr>
              <a:t>By “good” I mean leads to a completed project and an associated presentation or publication in the peer-reviewed literature</a:t>
            </a:r>
          </a:p>
          <a:p>
            <a:pPr lvl="1"/>
            <a:r>
              <a:rPr lang="en-US" sz="2000" dirty="0">
                <a:latin typeface="Calibri" panose="020F0502020204030204" pitchFamily="34" charset="0"/>
                <a:cs typeface="Calibri" panose="020F0502020204030204" pitchFamily="34" charset="0"/>
              </a:rPr>
              <a:t>You have one good idea a year</a:t>
            </a:r>
          </a:p>
          <a:p>
            <a:pPr lvl="1"/>
            <a:r>
              <a:rPr lang="en-US" sz="2000" dirty="0">
                <a:latin typeface="Calibri" panose="020F0502020204030204" pitchFamily="34" charset="0"/>
                <a:cs typeface="Calibri" panose="020F0502020204030204" pitchFamily="34" charset="0"/>
              </a:rPr>
              <a:t>Enough to sustain a very busy and successful career</a:t>
            </a:r>
          </a:p>
          <a:p>
            <a:r>
              <a:rPr lang="en-US" sz="2000" dirty="0"/>
              <a:t>If only 1 in 10,000 ideas is “great”:</a:t>
            </a:r>
          </a:p>
          <a:p>
            <a:pPr lvl="2"/>
            <a:r>
              <a:rPr lang="en-US" dirty="0">
                <a:latin typeface="Calibri" panose="020F0502020204030204" pitchFamily="34" charset="0"/>
                <a:cs typeface="Calibri" panose="020F0502020204030204" pitchFamily="34" charset="0"/>
              </a:rPr>
              <a:t>By “great” I mean a publication that impacts the way people practice, or the way they think about a topic</a:t>
            </a:r>
          </a:p>
          <a:p>
            <a:pPr lvl="1"/>
            <a:r>
              <a:rPr lang="en-US" sz="2000" dirty="0">
                <a:latin typeface="Calibri" panose="020F0502020204030204" pitchFamily="34" charset="0"/>
                <a:cs typeface="Calibri" panose="020F0502020204030204" pitchFamily="34" charset="0"/>
              </a:rPr>
              <a:t>You have one great idea per decade</a:t>
            </a:r>
          </a:p>
          <a:p>
            <a:pPr lvl="1"/>
            <a:r>
              <a:rPr lang="en-US" sz="2000" dirty="0">
                <a:latin typeface="Calibri" panose="020F0502020204030204" pitchFamily="34" charset="0"/>
                <a:cs typeface="Calibri" panose="020F0502020204030204" pitchFamily="34" charset="0"/>
              </a:rPr>
              <a:t>2-3 practice changing publications is a highly successful career</a:t>
            </a:r>
          </a:p>
        </p:txBody>
      </p:sp>
      <p:sp>
        <p:nvSpPr>
          <p:cNvPr id="2" name="Title 1"/>
          <p:cNvSpPr>
            <a:spLocks noGrp="1"/>
          </p:cNvSpPr>
          <p:nvPr>
            <p:ph type="title"/>
          </p:nvPr>
        </p:nvSpPr>
        <p:spPr/>
        <p:txBody>
          <a:bodyPr/>
          <a:lstStyle/>
          <a:p>
            <a:r>
              <a:rPr lang="en-US" dirty="0"/>
              <a:t>Three Ideas a Day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838200" y="1828800"/>
            <a:ext cx="7408200" cy="3204000"/>
          </a:xfrm>
        </p:spPr>
        <p:txBody>
          <a:bodyPr/>
          <a:lstStyle/>
          <a:p>
            <a:pPr>
              <a:lnSpc>
                <a:spcPct val="200000"/>
              </a:lnSpc>
            </a:pPr>
            <a:r>
              <a:rPr lang="en-US" dirty="0">
                <a:latin typeface="Rockwell Extra Bold" pitchFamily="18" charset="0"/>
              </a:rPr>
              <a:t>F</a:t>
            </a:r>
            <a:r>
              <a:rPr lang="en-US" dirty="0"/>
              <a:t> – 	</a:t>
            </a:r>
          </a:p>
          <a:p>
            <a:pPr>
              <a:lnSpc>
                <a:spcPct val="200000"/>
              </a:lnSpc>
            </a:pPr>
            <a:r>
              <a:rPr lang="en-US" dirty="0">
                <a:latin typeface="Rockwell Extra Bold" pitchFamily="18" charset="0"/>
              </a:rPr>
              <a:t>I</a:t>
            </a:r>
            <a:r>
              <a:rPr lang="en-US" dirty="0"/>
              <a:t> – 	</a:t>
            </a:r>
          </a:p>
          <a:p>
            <a:pPr>
              <a:lnSpc>
                <a:spcPct val="200000"/>
              </a:lnSpc>
            </a:pPr>
            <a:r>
              <a:rPr lang="en-US" dirty="0">
                <a:latin typeface="Rockwell Extra Bold" pitchFamily="18" charset="0"/>
              </a:rPr>
              <a:t>N </a:t>
            </a:r>
            <a:r>
              <a:rPr lang="en-US" dirty="0"/>
              <a:t>- 	</a:t>
            </a:r>
          </a:p>
          <a:p>
            <a:pPr>
              <a:lnSpc>
                <a:spcPct val="200000"/>
              </a:lnSpc>
            </a:pPr>
            <a:r>
              <a:rPr lang="en-US" dirty="0">
                <a:latin typeface="Rockwell Extra Bold" pitchFamily="18" charset="0"/>
              </a:rPr>
              <a:t>E</a:t>
            </a:r>
            <a:r>
              <a:rPr lang="en-US" dirty="0"/>
              <a:t> –	</a:t>
            </a:r>
          </a:p>
          <a:p>
            <a:pPr>
              <a:lnSpc>
                <a:spcPct val="200000"/>
              </a:lnSpc>
            </a:pPr>
            <a:r>
              <a:rPr lang="en-US" dirty="0">
                <a:latin typeface="Rockwell Extra Bold" pitchFamily="18" charset="0"/>
              </a:rPr>
              <a:t>R</a:t>
            </a:r>
            <a:r>
              <a:rPr lang="en-US" dirty="0"/>
              <a:t> –	</a:t>
            </a:r>
          </a:p>
        </p:txBody>
      </p:sp>
      <p:sp>
        <p:nvSpPr>
          <p:cNvPr id="2" name="Title 1"/>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FINER Criteria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762000" y="1752600"/>
            <a:ext cx="7408200" cy="3204000"/>
          </a:xfrm>
        </p:spPr>
        <p:txBody>
          <a:bodyPr/>
          <a:lstStyle/>
          <a:p>
            <a:pPr>
              <a:lnSpc>
                <a:spcPct val="200000"/>
              </a:lnSpc>
            </a:pPr>
            <a:r>
              <a:rPr lang="en-US" dirty="0">
                <a:latin typeface="Rockwell Extra Bold" pitchFamily="18" charset="0"/>
              </a:rPr>
              <a:t>F</a:t>
            </a:r>
            <a:r>
              <a:rPr lang="en-US" dirty="0"/>
              <a:t> – 	Feasible</a:t>
            </a:r>
          </a:p>
          <a:p>
            <a:pPr>
              <a:lnSpc>
                <a:spcPct val="200000"/>
              </a:lnSpc>
            </a:pPr>
            <a:r>
              <a:rPr lang="en-US" dirty="0">
                <a:latin typeface="Rockwell Extra Bold" pitchFamily="18" charset="0"/>
              </a:rPr>
              <a:t>I</a:t>
            </a:r>
            <a:r>
              <a:rPr lang="en-US" dirty="0"/>
              <a:t> – 	Interesting</a:t>
            </a:r>
          </a:p>
          <a:p>
            <a:pPr>
              <a:lnSpc>
                <a:spcPct val="200000"/>
              </a:lnSpc>
            </a:pPr>
            <a:r>
              <a:rPr lang="en-US" dirty="0">
                <a:latin typeface="Rockwell Extra Bold" pitchFamily="18" charset="0"/>
              </a:rPr>
              <a:t>N </a:t>
            </a:r>
            <a:r>
              <a:rPr lang="en-US" dirty="0"/>
              <a:t>- 	Novel</a:t>
            </a:r>
          </a:p>
          <a:p>
            <a:pPr>
              <a:lnSpc>
                <a:spcPct val="200000"/>
              </a:lnSpc>
            </a:pPr>
            <a:r>
              <a:rPr lang="en-US" dirty="0">
                <a:latin typeface="Rockwell Extra Bold" pitchFamily="18" charset="0"/>
              </a:rPr>
              <a:t>E</a:t>
            </a:r>
            <a:r>
              <a:rPr lang="en-US" dirty="0"/>
              <a:t> –	Ethical </a:t>
            </a:r>
          </a:p>
          <a:p>
            <a:pPr>
              <a:lnSpc>
                <a:spcPct val="200000"/>
              </a:lnSpc>
            </a:pPr>
            <a:r>
              <a:rPr lang="en-US" dirty="0">
                <a:latin typeface="Rockwell Extra Bold" pitchFamily="18" charset="0"/>
              </a:rPr>
              <a:t>R</a:t>
            </a:r>
            <a:r>
              <a:rPr lang="en-US" dirty="0"/>
              <a:t> –	Relevant </a:t>
            </a:r>
          </a:p>
        </p:txBody>
      </p:sp>
      <p:sp>
        <p:nvSpPr>
          <p:cNvPr id="2" name="Title 1"/>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FINER Criteria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81000" y="2514600"/>
            <a:ext cx="8503920" cy="4194048"/>
          </a:xfrm>
        </p:spPr>
        <p:txBody>
          <a:bodyPr/>
          <a:lstStyle/>
          <a:p>
            <a:r>
              <a:rPr lang="en-US" dirty="0"/>
              <a:t>A resident in a small rural residency would like to investigate whether or not offering $1 lottery tickets to patients in the month of their 50</a:t>
            </a:r>
            <a:r>
              <a:rPr lang="en-US" baseline="30000" dirty="0"/>
              <a:t>th</a:t>
            </a:r>
            <a:r>
              <a:rPr lang="en-US" dirty="0"/>
              <a:t> birthday will increase the rate of colonoscopy uptake within the residency’s family medicine clinic population.</a:t>
            </a:r>
          </a:p>
          <a:p>
            <a:r>
              <a:rPr lang="en-US" dirty="0"/>
              <a:t>A local supermarket has agree with donate the ticket in exchange for minimal advertising. </a:t>
            </a:r>
          </a:p>
        </p:txBody>
      </p:sp>
      <p:sp>
        <p:nvSpPr>
          <p:cNvPr id="2" name="Title 1"/>
          <p:cNvSpPr>
            <a:spLocks noGrp="1"/>
          </p:cNvSpPr>
          <p:nvPr>
            <p:ph type="title"/>
          </p:nvPr>
        </p:nvSpPr>
        <p:spPr>
          <a:xfrm>
            <a:off x="457200" y="457200"/>
            <a:ext cx="8229600" cy="533400"/>
          </a:xfrm>
        </p:spPr>
        <p:txBody>
          <a:bodyPr/>
          <a:lstStyle/>
          <a:p>
            <a:r>
              <a:rPr lang="en-US" dirty="0">
                <a:latin typeface="Calibri Light" panose="020F0302020204030204" pitchFamily="34" charset="0"/>
                <a:cs typeface="Calibri Light" panose="020F0302020204030204" pitchFamily="34" charset="0"/>
              </a:rPr>
              <a:t>Exercise: Apply the </a:t>
            </a:r>
            <a:r>
              <a:rPr lang="en-US" b="1" dirty="0">
                <a:latin typeface="Calibri Light" panose="020F0302020204030204" pitchFamily="34" charset="0"/>
                <a:cs typeface="Calibri Light" panose="020F0302020204030204" pitchFamily="34" charset="0"/>
              </a:rPr>
              <a:t>FINER</a:t>
            </a:r>
            <a:r>
              <a:rPr lang="en-US" dirty="0">
                <a:latin typeface="Calibri Light" panose="020F0302020204030204" pitchFamily="34" charset="0"/>
                <a:cs typeface="Calibri Light" panose="020F0302020204030204" pitchFamily="34" charset="0"/>
              </a:rPr>
              <a:t> Criteria</a:t>
            </a:r>
          </a:p>
        </p:txBody>
      </p:sp>
    </p:spTree>
    <p:extLst>
      <p:ext uri="{BB962C8B-B14F-4D97-AF65-F5344CB8AC3E}">
        <p14:creationId xmlns:p14="http://schemas.microsoft.com/office/powerpoint/2010/main" val="3025363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Shape 567"/>
          <p:cNvSpPr txBox="1">
            <a:spLocks noGrp="1"/>
          </p:cNvSpPr>
          <p:nvPr>
            <p:ph type="body" idx="1"/>
          </p:nvPr>
        </p:nvSpPr>
        <p:spPr>
          <a:xfrm>
            <a:off x="872400" y="2343833"/>
            <a:ext cx="7408200" cy="3204000"/>
          </a:xfrm>
          <a:prstGeom prst="rect">
            <a:avLst/>
          </a:prstGeom>
        </p:spPr>
        <p:txBody>
          <a:bodyPr wrap="square" lIns="91425" tIns="91425" rIns="91425" bIns="91425" anchor="t" anchorCtr="0">
            <a:noAutofit/>
          </a:bodyPr>
          <a:lstStyle/>
          <a:p>
            <a:pPr lvl="0" rtl="0">
              <a:spcBef>
                <a:spcPts val="0"/>
              </a:spcBef>
              <a:buNone/>
            </a:pPr>
            <a:r>
              <a:rPr lang="de-CH" sz="2800" dirty="0"/>
              <a:t>What other questions do you have?</a:t>
            </a:r>
          </a:p>
          <a:p>
            <a:pPr lvl="0">
              <a:spcBef>
                <a:spcPts val="0"/>
              </a:spcBef>
              <a:buClr>
                <a:schemeClr val="dk1"/>
              </a:buClr>
              <a:buSzPct val="39285"/>
              <a:buFont typeface="Arial"/>
              <a:buNone/>
            </a:pPr>
            <a:r>
              <a:rPr lang="de-CH" sz="2800" dirty="0"/>
              <a:t>Please use the webinar chat box to submit your questions!</a:t>
            </a:r>
          </a:p>
        </p:txBody>
      </p:sp>
      <p:sp>
        <p:nvSpPr>
          <p:cNvPr id="568" name="Shape 568"/>
          <p:cNvSpPr txBox="1">
            <a:spLocks noGrp="1"/>
          </p:cNvSpPr>
          <p:nvPr>
            <p:ph type="title"/>
          </p:nvPr>
        </p:nvSpPr>
        <p:spPr>
          <a:xfrm>
            <a:off x="457200" y="338328"/>
            <a:ext cx="8229600" cy="1252800"/>
          </a:xfrm>
          <a:prstGeom prst="rect">
            <a:avLst/>
          </a:prstGeom>
        </p:spPr>
        <p:txBody>
          <a:bodyPr wrap="square" lIns="91425" tIns="91425" rIns="91425" bIns="91425" anchor="ctr" anchorCtr="0">
            <a:noAutofit/>
          </a:bodyPr>
          <a:lstStyle/>
          <a:p>
            <a:pPr lvl="0">
              <a:spcBef>
                <a:spcPts val="0"/>
              </a:spcBef>
              <a:buNone/>
            </a:pPr>
            <a:r>
              <a:rPr lang="de-CH"/>
              <a:t>Q &amp; A</a:t>
            </a:r>
          </a:p>
        </p:txBody>
      </p:sp>
    </p:spTree>
    <p:extLst>
      <p:ext uri="{BB962C8B-B14F-4D97-AF65-F5344CB8AC3E}">
        <p14:creationId xmlns:p14="http://schemas.microsoft.com/office/powerpoint/2010/main" val="1493951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457200" y="2286000"/>
            <a:ext cx="7467600" cy="3352800"/>
          </a:xfrm>
          <a:prstGeom prst="rect">
            <a:avLst/>
          </a:prstGeom>
        </p:spPr>
        <p:txBody>
          <a:bodyPr wrap="square" lIns="91425" tIns="91425" rIns="91425" bIns="91425" anchor="t" anchorCtr="0">
            <a:noAutofit/>
          </a:bodyPr>
          <a:lstStyle/>
          <a:p>
            <a:pPr marL="152400" indent="0">
              <a:buNone/>
            </a:pPr>
            <a:r>
              <a:rPr lang="en-US" sz="2000" dirty="0" smtClean="0">
                <a:latin typeface="Galdeano" panose="020B0604020202020204" charset="0"/>
              </a:rPr>
              <a:t>Christopher </a:t>
            </a:r>
            <a:r>
              <a:rPr lang="en-US" sz="2000" dirty="0">
                <a:latin typeface="Galdeano" panose="020B0604020202020204" charset="0"/>
              </a:rPr>
              <a:t>P. Morley, PhD MA</a:t>
            </a:r>
          </a:p>
          <a:p>
            <a:pPr marL="152400" indent="0">
              <a:buNone/>
            </a:pPr>
            <a:r>
              <a:rPr lang="en-US" sz="1600" i="1" dirty="0">
                <a:latin typeface="Galdeano" panose="020B0604020202020204" charset="0"/>
              </a:rPr>
              <a:t>Chair, Public Health &amp; Preventive Medicine</a:t>
            </a:r>
          </a:p>
          <a:p>
            <a:pPr marL="152400" indent="0">
              <a:buNone/>
            </a:pPr>
            <a:r>
              <a:rPr lang="en-US" sz="1600" i="1" dirty="0">
                <a:latin typeface="Galdeano" panose="020B0604020202020204" charset="0"/>
              </a:rPr>
              <a:t>Vice-Chair for Research, Family Medicine</a:t>
            </a:r>
          </a:p>
          <a:p>
            <a:pPr marL="152400" indent="0">
              <a:buNone/>
            </a:pPr>
            <a:r>
              <a:rPr lang="en-US" sz="1600" i="1" dirty="0">
                <a:latin typeface="Galdeano" panose="020B0604020202020204" charset="0"/>
              </a:rPr>
              <a:t>SUNY Upstate Medical University</a:t>
            </a:r>
          </a:p>
          <a:p>
            <a:pPr marL="152400" indent="0">
              <a:buNone/>
            </a:pPr>
            <a:r>
              <a:rPr lang="en-US" sz="1600" i="1" dirty="0">
                <a:latin typeface="Galdeano" panose="020B0604020202020204" charset="0"/>
              </a:rPr>
              <a:t>Editorial Board, Family Medicine; Editor-in-Chief, </a:t>
            </a:r>
            <a:r>
              <a:rPr lang="en-US" sz="1600" i="1" dirty="0" err="1">
                <a:latin typeface="Galdeano" panose="020B0604020202020204" charset="0"/>
              </a:rPr>
              <a:t>PRiMER</a:t>
            </a:r>
            <a:endParaRPr lang="en-US" sz="1600" i="1" dirty="0">
              <a:latin typeface="Galdeano" panose="020B0604020202020204" charset="0"/>
            </a:endParaRPr>
          </a:p>
          <a:p>
            <a:pPr marL="152400" indent="0">
              <a:buNone/>
            </a:pPr>
            <a:endParaRPr lang="en-US" sz="2000" i="1" dirty="0">
              <a:latin typeface="Galdeano" panose="020B0604020202020204" charset="0"/>
            </a:endParaRPr>
          </a:p>
          <a:p>
            <a:pPr lvl="0" rtl="0">
              <a:spcBef>
                <a:spcPts val="0"/>
              </a:spcBef>
              <a:buNone/>
            </a:pPr>
            <a:r>
              <a:rPr lang="de-CH" sz="2600" dirty="0"/>
              <a:t/>
            </a:r>
            <a:br>
              <a:rPr lang="de-CH" sz="2600" dirty="0"/>
            </a:br>
            <a:endParaRPr dirty="0"/>
          </a:p>
          <a:p>
            <a:pPr lvl="0">
              <a:spcBef>
                <a:spcPts val="0"/>
              </a:spcBef>
              <a:buNone/>
            </a:pPr>
            <a:endParaRPr sz="2200" dirty="0"/>
          </a:p>
        </p:txBody>
      </p:sp>
    </p:spTree>
    <p:extLst>
      <p:ext uri="{BB962C8B-B14F-4D97-AF65-F5344CB8AC3E}">
        <p14:creationId xmlns:p14="http://schemas.microsoft.com/office/powerpoint/2010/main" val="2848186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872400" y="2646001"/>
            <a:ext cx="7408200" cy="2901900"/>
          </a:xfrm>
          <a:prstGeom prst="rect">
            <a:avLst/>
          </a:prstGeom>
        </p:spPr>
        <p:txBody>
          <a:bodyPr wrap="square" lIns="91425" tIns="91425" rIns="91425" bIns="91425" anchor="t" anchorCtr="0">
            <a:noAutofit/>
          </a:bodyPr>
          <a:lstStyle/>
          <a:p>
            <a:pPr lvl="0">
              <a:spcBef>
                <a:spcPts val="0"/>
              </a:spcBef>
              <a:buNone/>
            </a:pPr>
            <a:r>
              <a:rPr lang="de-CH" sz="2800"/>
              <a:t>Please use the webinar chat box to submit questions </a:t>
            </a:r>
            <a:r>
              <a:rPr lang="de-CH" sz="2800" b="1"/>
              <a:t>at any time!</a:t>
            </a:r>
          </a:p>
        </p:txBody>
      </p:sp>
      <p:sp>
        <p:nvSpPr>
          <p:cNvPr id="169" name="Shape 169"/>
          <p:cNvSpPr txBox="1">
            <a:spLocks noGrp="1"/>
          </p:cNvSpPr>
          <p:nvPr>
            <p:ph type="title"/>
          </p:nvPr>
        </p:nvSpPr>
        <p:spPr>
          <a:xfrm>
            <a:off x="457200" y="338328"/>
            <a:ext cx="8229600" cy="1252800"/>
          </a:xfrm>
          <a:prstGeom prst="rect">
            <a:avLst/>
          </a:prstGeom>
        </p:spPr>
        <p:txBody>
          <a:bodyPr wrap="square" lIns="91425" tIns="91425" rIns="91425" bIns="91425" anchor="ctr" anchorCtr="0">
            <a:noAutofit/>
          </a:bodyPr>
          <a:lstStyle/>
          <a:p>
            <a:pPr lvl="0">
              <a:spcBef>
                <a:spcPts val="0"/>
              </a:spcBef>
              <a:buNone/>
            </a:pPr>
            <a:r>
              <a:rPr lang="de-CH" dirty="0">
                <a:latin typeface="Calibri Light" panose="020F0302020204030204" pitchFamily="34" charset="0"/>
                <a:cs typeface="Calibri Light" panose="020F0302020204030204" pitchFamily="34" charset="0"/>
              </a:rPr>
              <a:t>Comments or Questions?</a:t>
            </a:r>
          </a:p>
        </p:txBody>
      </p:sp>
    </p:spTree>
    <p:extLst>
      <p:ext uri="{BB962C8B-B14F-4D97-AF65-F5344CB8AC3E}">
        <p14:creationId xmlns:p14="http://schemas.microsoft.com/office/powerpoint/2010/main" val="30116584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04800" y="2438400"/>
            <a:ext cx="8382000" cy="3204000"/>
          </a:xfrm>
        </p:spPr>
        <p:txBody>
          <a:bodyPr/>
          <a:lstStyle/>
          <a:p>
            <a:r>
              <a:rPr lang="en-US" dirty="0" smtClean="0"/>
              <a:t>This is your FIRST STEP. A good Research Question will</a:t>
            </a:r>
          </a:p>
          <a:p>
            <a:pPr lvl="1"/>
            <a:r>
              <a:rPr lang="en-US" sz="1800" dirty="0" smtClean="0">
                <a:latin typeface="Calibri" panose="020F0502020204030204" pitchFamily="34" charset="0"/>
                <a:cs typeface="Calibri" panose="020F0502020204030204" pitchFamily="34" charset="0"/>
              </a:rPr>
              <a:t>Guide Study Design</a:t>
            </a:r>
          </a:p>
          <a:p>
            <a:pPr lvl="1"/>
            <a:r>
              <a:rPr lang="en-US" sz="1800" dirty="0" smtClean="0">
                <a:latin typeface="Calibri" panose="020F0502020204030204" pitchFamily="34" charset="0"/>
                <a:cs typeface="Calibri" panose="020F0502020204030204" pitchFamily="34" charset="0"/>
              </a:rPr>
              <a:t>Suggest Methods</a:t>
            </a:r>
          </a:p>
          <a:p>
            <a:pPr lvl="1"/>
            <a:r>
              <a:rPr lang="en-US" sz="1800" dirty="0" smtClean="0">
                <a:latin typeface="Calibri" panose="020F0502020204030204" pitchFamily="34" charset="0"/>
                <a:cs typeface="Calibri" panose="020F0502020204030204" pitchFamily="34" charset="0"/>
              </a:rPr>
              <a:t>Will point to necessary </a:t>
            </a:r>
            <a:r>
              <a:rPr lang="en-US" sz="1800" dirty="0">
                <a:latin typeface="Calibri" panose="020F0502020204030204" pitchFamily="34" charset="0"/>
                <a:cs typeface="Calibri" panose="020F0502020204030204" pitchFamily="34" charset="0"/>
              </a:rPr>
              <a:t>data </a:t>
            </a:r>
            <a:r>
              <a:rPr lang="en-US" sz="1800" dirty="0" smtClean="0">
                <a:latin typeface="Calibri" panose="020F0502020204030204" pitchFamily="34" charset="0"/>
                <a:cs typeface="Calibri" panose="020F0502020204030204" pitchFamily="34" charset="0"/>
              </a:rPr>
              <a:t>sources &amp; variables and </a:t>
            </a:r>
          </a:p>
          <a:p>
            <a:pPr lvl="1"/>
            <a:r>
              <a:rPr lang="en-US" sz="1800" dirty="0" smtClean="0">
                <a:latin typeface="Calibri" panose="020F0502020204030204" pitchFamily="34" charset="0"/>
                <a:cs typeface="Calibri" panose="020F0502020204030204" pitchFamily="34" charset="0"/>
              </a:rPr>
              <a:t>Will be ANSWERABLE</a:t>
            </a:r>
          </a:p>
          <a:p>
            <a:pPr lvl="1"/>
            <a:r>
              <a:rPr lang="en-US" sz="1800" dirty="0" smtClean="0">
                <a:latin typeface="Calibri" panose="020F0502020204030204" pitchFamily="34" charset="0"/>
                <a:cs typeface="Calibri" panose="020F0502020204030204" pitchFamily="34" charset="0"/>
              </a:rPr>
              <a:t>A HYPOTHESIS might be part of the research question, although some research questions may be descriptive</a:t>
            </a:r>
          </a:p>
          <a:p>
            <a:pPr lvl="1"/>
            <a:r>
              <a:rPr lang="en-US" sz="1800" dirty="0" smtClean="0">
                <a:latin typeface="Calibri" panose="020F0502020204030204" pitchFamily="34" charset="0"/>
                <a:cs typeface="Calibri" panose="020F0502020204030204" pitchFamily="34" charset="0"/>
              </a:rPr>
              <a:t>See: “</a:t>
            </a:r>
            <a:r>
              <a:rPr lang="en-US" sz="1800" b="1" i="1" dirty="0" smtClean="0">
                <a:latin typeface="Calibri" panose="020F0502020204030204" pitchFamily="34" charset="0"/>
                <a:cs typeface="Calibri" panose="020F0502020204030204" pitchFamily="34" charset="0"/>
              </a:rPr>
              <a:t>Research </a:t>
            </a:r>
            <a:r>
              <a:rPr lang="en-US" sz="1800" b="1" i="1" dirty="0">
                <a:latin typeface="Calibri" panose="020F0502020204030204" pitchFamily="34" charset="0"/>
                <a:cs typeface="Calibri" panose="020F0502020204030204" pitchFamily="34" charset="0"/>
              </a:rPr>
              <a:t>questions, hypotheses and </a:t>
            </a:r>
            <a:r>
              <a:rPr lang="en-US" sz="1800" b="1" i="1" dirty="0" smtClean="0">
                <a:latin typeface="Calibri" panose="020F0502020204030204" pitchFamily="34" charset="0"/>
                <a:cs typeface="Calibri" panose="020F0502020204030204" pitchFamily="34" charset="0"/>
              </a:rPr>
              <a:t>objectives,”</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Farrugia</a:t>
            </a:r>
            <a:r>
              <a:rPr lang="en-US" sz="1800" dirty="0">
                <a:latin typeface="Calibri" panose="020F0502020204030204" pitchFamily="34" charset="0"/>
                <a:cs typeface="Calibri" panose="020F0502020204030204" pitchFamily="34" charset="0"/>
              </a:rPr>
              <a:t> et al, 2010. </a:t>
            </a:r>
            <a:r>
              <a:rPr lang="en-US" sz="1800" dirty="0">
                <a:latin typeface="Calibri" panose="020F0502020204030204" pitchFamily="34" charset="0"/>
                <a:cs typeface="Calibri" panose="020F0502020204030204" pitchFamily="34" charset="0"/>
                <a:hlinkClick r:id="rId2"/>
              </a:rPr>
              <a:t>https://www.ncbi.nlm.nih.gov/pmc/articles/PMC2912019</a:t>
            </a:r>
            <a:r>
              <a:rPr lang="en-US" sz="1800" dirty="0" smtClean="0">
                <a:latin typeface="Calibri" panose="020F0502020204030204" pitchFamily="34" charset="0"/>
                <a:cs typeface="Calibri" panose="020F0502020204030204" pitchFamily="34" charset="0"/>
                <a:hlinkClick r:id="rId2"/>
              </a:rPr>
              <a:t>/</a:t>
            </a:r>
            <a:endParaRPr lang="en-US" sz="1800" dirty="0" smtClean="0">
              <a:latin typeface="Calibri" panose="020F0502020204030204" pitchFamily="34" charset="0"/>
              <a:cs typeface="Calibri" panose="020F0502020204030204" pitchFamily="34" charset="0"/>
            </a:endParaRPr>
          </a:p>
          <a:p>
            <a:pPr lvl="1"/>
            <a:endParaRPr lang="en-US" sz="1800" b="1" i="1" dirty="0">
              <a:latin typeface="Calibri" panose="020F0502020204030204" pitchFamily="34" charset="0"/>
              <a:cs typeface="Calibri" panose="020F0502020204030204" pitchFamily="34" charset="0"/>
            </a:endParaRPr>
          </a:p>
          <a:p>
            <a:pPr lvl="1"/>
            <a:endParaRPr lang="en-US" sz="1800"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p:txBody>
          <a:bodyPr/>
          <a:lstStyle/>
          <a:p>
            <a:r>
              <a:rPr lang="en-US" dirty="0" smtClean="0">
                <a:latin typeface="Calibri Light" panose="020F0302020204030204" pitchFamily="34" charset="0"/>
                <a:cs typeface="Calibri Light" panose="020F0302020204030204" pitchFamily="34" charset="0"/>
              </a:rPr>
              <a:t>Let’s Go Back to the </a:t>
            </a:r>
            <a:br>
              <a:rPr lang="en-US" dirty="0" smtClean="0">
                <a:latin typeface="Calibri Light" panose="020F0302020204030204" pitchFamily="34" charset="0"/>
                <a:cs typeface="Calibri Light" panose="020F0302020204030204" pitchFamily="34" charset="0"/>
              </a:rPr>
            </a:br>
            <a:r>
              <a:rPr lang="en-US" dirty="0" smtClean="0">
                <a:latin typeface="Calibri Light" panose="020F0302020204030204" pitchFamily="34" charset="0"/>
                <a:cs typeface="Calibri Light" panose="020F0302020204030204" pitchFamily="34" charset="0"/>
              </a:rPr>
              <a:t>RESEARCH QUESTION</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888234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52400" y="2133600"/>
            <a:ext cx="8382000" cy="3352800"/>
          </a:xfrm>
        </p:spPr>
        <p:txBody>
          <a:bodyPr/>
          <a:lstStyle/>
          <a:p>
            <a:r>
              <a:rPr lang="en-US" sz="1800" b="1" u="sng" dirty="0" smtClean="0"/>
              <a:t>GOOD Research Questions</a:t>
            </a:r>
          </a:p>
          <a:p>
            <a:pPr lvl="1"/>
            <a:r>
              <a:rPr lang="en-US" sz="1800" b="1" i="1" dirty="0" smtClean="0">
                <a:latin typeface="Calibri" panose="020F0502020204030204" pitchFamily="34" charset="0"/>
                <a:cs typeface="Calibri" panose="020F0502020204030204" pitchFamily="34" charset="0"/>
              </a:rPr>
              <a:t>Descriptive Study: </a:t>
            </a:r>
            <a:r>
              <a:rPr lang="en-US" sz="1800" i="1" dirty="0" smtClean="0">
                <a:latin typeface="Calibri" panose="020F0502020204030204" pitchFamily="34" charset="0"/>
                <a:cs typeface="Calibri" panose="020F0502020204030204" pitchFamily="34" charset="0"/>
              </a:rPr>
              <a:t>“What demographic and clinical factors predict poor A1C control in low-income patients in our practice?” (Retrospective exploratory analysis)</a:t>
            </a:r>
          </a:p>
          <a:p>
            <a:pPr lvl="1"/>
            <a:r>
              <a:rPr lang="en-US" sz="1800" b="1" i="1" dirty="0" smtClean="0">
                <a:latin typeface="Calibri" panose="020F0502020204030204" pitchFamily="34" charset="0"/>
                <a:cs typeface="Calibri" panose="020F0502020204030204" pitchFamily="34" charset="0"/>
              </a:rPr>
              <a:t>Hypothesis Test:</a:t>
            </a:r>
            <a:r>
              <a:rPr lang="en-US" sz="1800" i="1" dirty="0" smtClean="0">
                <a:latin typeface="Calibri" panose="020F0502020204030204" pitchFamily="34" charset="0"/>
                <a:cs typeface="Calibri" panose="020F0502020204030204" pitchFamily="34" charset="0"/>
              </a:rPr>
              <a:t> “Do Low-Income Patients (LIPs) have poorer A1C outcomes in our patient panel, when controlling for other predictors?” </a:t>
            </a:r>
          </a:p>
          <a:p>
            <a:r>
              <a:rPr lang="en-US" sz="1800" b="1" u="sng" dirty="0" smtClean="0"/>
              <a:t>BAD Research Question</a:t>
            </a:r>
          </a:p>
          <a:p>
            <a:pPr lvl="1"/>
            <a:r>
              <a:rPr lang="en-US" sz="1800" i="1" dirty="0" smtClean="0">
                <a:latin typeface="Calibri" panose="020F0502020204030204" pitchFamily="34" charset="0"/>
                <a:cs typeface="Calibri" panose="020F0502020204030204" pitchFamily="34" charset="0"/>
              </a:rPr>
              <a:t>“How many of our patients have poorly-controlled A1C?”</a:t>
            </a:r>
          </a:p>
          <a:p>
            <a:r>
              <a:rPr lang="en-US" sz="1800" b="1" u="sng" dirty="0" smtClean="0"/>
              <a:t>UGLY Research Question</a:t>
            </a:r>
          </a:p>
          <a:p>
            <a:pPr lvl="1"/>
            <a:r>
              <a:rPr lang="en-US" sz="1800" i="1" dirty="0" smtClean="0">
                <a:latin typeface="Calibri" panose="020F0502020204030204" pitchFamily="34" charset="0"/>
                <a:cs typeface="Calibri" panose="020F0502020204030204" pitchFamily="34" charset="0"/>
              </a:rPr>
              <a:t>“How bad is our diabetic patient panel?”</a:t>
            </a:r>
          </a:p>
        </p:txBody>
      </p:sp>
      <p:sp>
        <p:nvSpPr>
          <p:cNvPr id="2" name="Title 1"/>
          <p:cNvSpPr>
            <a:spLocks noGrp="1"/>
          </p:cNvSpPr>
          <p:nvPr>
            <p:ph type="title"/>
          </p:nvPr>
        </p:nvSpPr>
        <p:spPr>
          <a:xfrm>
            <a:off x="381000" y="685800"/>
            <a:ext cx="8229600" cy="1252800"/>
          </a:xfrm>
        </p:spPr>
        <p:txBody>
          <a:bodyPr/>
          <a:lstStyle/>
          <a:p>
            <a:r>
              <a:rPr lang="en-US" dirty="0" smtClean="0">
                <a:latin typeface="Calibri Light" panose="020F0302020204030204" pitchFamily="34" charset="0"/>
                <a:cs typeface="Calibri Light" panose="020F0302020204030204" pitchFamily="34" charset="0"/>
              </a:rPr>
              <a:t>RESEARCH QUESTIONS</a:t>
            </a:r>
            <a:br>
              <a:rPr lang="en-US" dirty="0" smtClean="0">
                <a:latin typeface="Calibri Light" panose="020F0302020204030204" pitchFamily="34" charset="0"/>
                <a:cs typeface="Calibri Light" panose="020F0302020204030204" pitchFamily="34" charset="0"/>
              </a:rPr>
            </a:br>
            <a:r>
              <a:rPr lang="en-US" dirty="0" smtClean="0">
                <a:latin typeface="Calibri Light" panose="020F0302020204030204" pitchFamily="34" charset="0"/>
                <a:cs typeface="Calibri Light" panose="020F0302020204030204" pitchFamily="34" charset="0"/>
              </a:rPr>
              <a:t>The Good, the Bad, and the Ugly</a:t>
            </a:r>
            <a:br>
              <a:rPr lang="en-US" dirty="0" smtClean="0">
                <a:latin typeface="Calibri Light" panose="020F0302020204030204" pitchFamily="34" charset="0"/>
                <a:cs typeface="Calibri Light" panose="020F0302020204030204" pitchFamily="34" charset="0"/>
              </a:rPr>
            </a:b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632420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52400" y="2514600"/>
            <a:ext cx="8382000" cy="3352800"/>
          </a:xfrm>
        </p:spPr>
        <p:txBody>
          <a:bodyPr/>
          <a:lstStyle/>
          <a:p>
            <a:r>
              <a:rPr lang="en-US" sz="2000" i="1" dirty="0" smtClean="0"/>
              <a:t>Now that you have a research question, use it to help identify:</a:t>
            </a:r>
          </a:p>
          <a:p>
            <a:pPr lvl="1">
              <a:lnSpc>
                <a:spcPct val="150000"/>
              </a:lnSpc>
            </a:pPr>
            <a:r>
              <a:rPr lang="en-US" sz="1800" dirty="0" smtClean="0">
                <a:latin typeface="Calibri" panose="020F0502020204030204" pitchFamily="34" charset="0"/>
                <a:cs typeface="Calibri" panose="020F0502020204030204" pitchFamily="34" charset="0"/>
              </a:rPr>
              <a:t>Where you need help (teams should be complementary, not completely duplicative)</a:t>
            </a:r>
          </a:p>
          <a:p>
            <a:pPr lvl="1">
              <a:lnSpc>
                <a:spcPct val="150000"/>
              </a:lnSpc>
            </a:pPr>
            <a:r>
              <a:rPr lang="en-US" sz="1800" dirty="0" smtClean="0">
                <a:latin typeface="Calibri" panose="020F0502020204030204" pitchFamily="34" charset="0"/>
                <a:cs typeface="Calibri" panose="020F0502020204030204" pitchFamily="34" charset="0"/>
              </a:rPr>
              <a:t>Your sources of data</a:t>
            </a:r>
          </a:p>
          <a:p>
            <a:pPr lvl="1">
              <a:lnSpc>
                <a:spcPct val="150000"/>
              </a:lnSpc>
            </a:pPr>
            <a:r>
              <a:rPr lang="en-US" sz="1800" dirty="0" smtClean="0">
                <a:latin typeface="Calibri" panose="020F0502020204030204" pitchFamily="34" charset="0"/>
                <a:cs typeface="Calibri" panose="020F0502020204030204" pitchFamily="34" charset="0"/>
              </a:rPr>
              <a:t>What you will need to clean and analyze your data</a:t>
            </a:r>
          </a:p>
          <a:p>
            <a:pPr lvl="1">
              <a:lnSpc>
                <a:spcPct val="150000"/>
              </a:lnSpc>
            </a:pPr>
            <a:r>
              <a:rPr lang="en-US" sz="1800" dirty="0" smtClean="0">
                <a:latin typeface="Calibri" panose="020F0502020204030204" pitchFamily="34" charset="0"/>
                <a:cs typeface="Calibri" panose="020F0502020204030204" pitchFamily="34" charset="0"/>
              </a:rPr>
              <a:t>Will you need IRB approval? Start early!</a:t>
            </a:r>
          </a:p>
          <a:p>
            <a:pPr lvl="1">
              <a:lnSpc>
                <a:spcPct val="150000"/>
              </a:lnSpc>
            </a:pPr>
            <a:r>
              <a:rPr lang="en-US" sz="1800" dirty="0" smtClean="0">
                <a:latin typeface="Calibri" panose="020F0502020204030204" pitchFamily="34" charset="0"/>
                <a:cs typeface="Calibri" panose="020F0502020204030204" pitchFamily="34" charset="0"/>
              </a:rPr>
              <a:t>Do you have an eventual target journal in mind? (More on this in a second)</a:t>
            </a:r>
            <a:endParaRPr lang="en-US" sz="1600" dirty="0" smtClean="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381000" y="558415"/>
            <a:ext cx="8229600" cy="1252800"/>
          </a:xfrm>
        </p:spPr>
        <p:txBody>
          <a:bodyPr/>
          <a:lstStyle/>
          <a:p>
            <a:r>
              <a:rPr lang="en-US" dirty="0" smtClean="0">
                <a:latin typeface="Calibri Light" panose="020F0302020204030204" pitchFamily="34" charset="0"/>
                <a:cs typeface="Calibri Light" panose="020F0302020204030204" pitchFamily="34" charset="0"/>
              </a:rPr>
              <a:t>RESEARCH NEEDS</a:t>
            </a:r>
            <a:br>
              <a:rPr lang="en-US" dirty="0" smtClean="0">
                <a:latin typeface="Calibri Light" panose="020F0302020204030204" pitchFamily="34" charset="0"/>
                <a:cs typeface="Calibri Light" panose="020F0302020204030204" pitchFamily="34" charset="0"/>
              </a:rPr>
            </a:b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832466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52400" y="2362200"/>
            <a:ext cx="8382000" cy="3352800"/>
          </a:xfrm>
        </p:spPr>
        <p:txBody>
          <a:bodyPr/>
          <a:lstStyle/>
          <a:p>
            <a:pPr>
              <a:spcAft>
                <a:spcPts val="600"/>
              </a:spcAft>
            </a:pPr>
            <a:r>
              <a:rPr lang="en-US" sz="1700" i="1" dirty="0" smtClean="0"/>
              <a:t>Form your team early!</a:t>
            </a:r>
          </a:p>
          <a:p>
            <a:pPr>
              <a:spcAft>
                <a:spcPts val="600"/>
              </a:spcAft>
            </a:pPr>
            <a:r>
              <a:rPr lang="en-US" sz="1700" dirty="0" smtClean="0"/>
              <a:t>If you need statistical, methodological, or design support, incorporate those individuals as co-investigators from the start. </a:t>
            </a:r>
          </a:p>
          <a:p>
            <a:pPr>
              <a:spcAft>
                <a:spcPts val="600"/>
              </a:spcAft>
            </a:pPr>
            <a:r>
              <a:rPr lang="en-US" sz="1700" b="1" i="1" dirty="0" smtClean="0"/>
              <a:t>Bad design or poor data collection at the start is often not fixable by adding a skilled methodologist or analyst at the middle or end of a project!</a:t>
            </a:r>
            <a:endParaRPr lang="en-US" sz="1700" dirty="0" smtClean="0"/>
          </a:p>
          <a:p>
            <a:pPr>
              <a:spcAft>
                <a:spcPts val="600"/>
              </a:spcAft>
            </a:pPr>
            <a:r>
              <a:rPr lang="en-US" sz="1700" dirty="0" smtClean="0"/>
              <a:t>You don’t like cleaning up after another clinician’s mistakes, do you? And…sometimes it is not possible. Keep that analogy in mind – talk to methods partners and mentors early in the process.</a:t>
            </a:r>
          </a:p>
          <a:p>
            <a:pPr>
              <a:lnSpc>
                <a:spcPct val="150000"/>
              </a:lnSpc>
              <a:spcAft>
                <a:spcPts val="600"/>
              </a:spcAft>
            </a:pPr>
            <a:r>
              <a:rPr lang="en-US" sz="1700" dirty="0" smtClean="0"/>
              <a:t>Partnership is key.</a:t>
            </a:r>
          </a:p>
        </p:txBody>
      </p:sp>
      <p:sp>
        <p:nvSpPr>
          <p:cNvPr id="2" name="Title 1"/>
          <p:cNvSpPr>
            <a:spLocks noGrp="1"/>
          </p:cNvSpPr>
          <p:nvPr>
            <p:ph type="title"/>
          </p:nvPr>
        </p:nvSpPr>
        <p:spPr>
          <a:xfrm>
            <a:off x="381000" y="558415"/>
            <a:ext cx="8229600" cy="1252800"/>
          </a:xfrm>
        </p:spPr>
        <p:txBody>
          <a:bodyPr/>
          <a:lstStyle/>
          <a:p>
            <a:r>
              <a:rPr lang="en-US" dirty="0" smtClean="0">
                <a:latin typeface="Calibri Light" panose="020F0302020204030204" pitchFamily="34" charset="0"/>
                <a:cs typeface="Calibri Light" panose="020F0302020204030204" pitchFamily="34" charset="0"/>
              </a:rPr>
              <a:t>RESEARCH Methods and Team</a:t>
            </a:r>
            <a:br>
              <a:rPr lang="en-US" dirty="0" smtClean="0">
                <a:latin typeface="Calibri Light" panose="020F0302020204030204" pitchFamily="34" charset="0"/>
                <a:cs typeface="Calibri Light" panose="020F0302020204030204" pitchFamily="34" charset="0"/>
              </a:rPr>
            </a:b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704220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52400" y="2438400"/>
            <a:ext cx="8382000" cy="3352800"/>
          </a:xfrm>
        </p:spPr>
        <p:txBody>
          <a:bodyPr/>
          <a:lstStyle/>
          <a:p>
            <a:r>
              <a:rPr lang="en-US" sz="1600" b="1" dirty="0" smtClean="0"/>
              <a:t>Statistical analysis: </a:t>
            </a:r>
            <a:r>
              <a:rPr lang="en-US" sz="1600" dirty="0" smtClean="0"/>
              <a:t>possibly a colleague with a Master’s degree (e.g. MPH), but look outside as well</a:t>
            </a:r>
          </a:p>
          <a:p>
            <a:r>
              <a:rPr lang="en-US" sz="1600" b="1" dirty="0" smtClean="0"/>
              <a:t>Database support: </a:t>
            </a:r>
            <a:r>
              <a:rPr lang="en-US" sz="1600" dirty="0" smtClean="0"/>
              <a:t>skill set overlaps with, but is not the same as, statistical support – e.g. an EHR query writer may know nothing about statistical analysis, and vice versa)</a:t>
            </a:r>
          </a:p>
          <a:p>
            <a:r>
              <a:rPr lang="en-US" sz="1600" b="1" dirty="0" smtClean="0"/>
              <a:t>Qualitative Analysis: </a:t>
            </a:r>
            <a:r>
              <a:rPr lang="en-US" sz="1600" dirty="0" smtClean="0"/>
              <a:t>Not all projects involve quantitative analysis. Consider open interviews, focus groups, content analysis etc.</a:t>
            </a:r>
          </a:p>
          <a:p>
            <a:r>
              <a:rPr lang="en-US" sz="1600" b="1" dirty="0" smtClean="0"/>
              <a:t>Potential Partners: </a:t>
            </a:r>
          </a:p>
          <a:p>
            <a:pPr lvl="1"/>
            <a:r>
              <a:rPr lang="en-US" sz="1600" dirty="0" smtClean="0">
                <a:latin typeface="Calibri" panose="020F0502020204030204" pitchFamily="34" charset="0"/>
                <a:cs typeface="Calibri" panose="020F0502020204030204" pitchFamily="34" charset="0"/>
              </a:rPr>
              <a:t>Grad students or Junior Faculty in Health </a:t>
            </a:r>
            <a:r>
              <a:rPr lang="en-US" sz="1600" dirty="0">
                <a:latin typeface="Calibri" panose="020F0502020204030204" pitchFamily="34" charset="0"/>
                <a:cs typeface="Calibri" panose="020F0502020204030204" pitchFamily="34" charset="0"/>
              </a:rPr>
              <a:t>S</a:t>
            </a:r>
            <a:r>
              <a:rPr lang="en-US" sz="1600" dirty="0" smtClean="0">
                <a:latin typeface="Calibri" panose="020F0502020204030204" pitchFamily="34" charset="0"/>
                <a:cs typeface="Calibri" panose="020F0502020204030204" pitchFamily="34" charset="0"/>
              </a:rPr>
              <a:t>ervices </a:t>
            </a:r>
            <a:r>
              <a:rPr lang="en-US" sz="1600" dirty="0">
                <a:latin typeface="Calibri" panose="020F0502020204030204" pitchFamily="34" charset="0"/>
                <a:cs typeface="Calibri" panose="020F0502020204030204" pitchFamily="34" charset="0"/>
              </a:rPr>
              <a:t>R</a:t>
            </a:r>
            <a:r>
              <a:rPr lang="en-US" sz="1600" dirty="0" smtClean="0">
                <a:latin typeface="Calibri" panose="020F0502020204030204" pitchFamily="34" charset="0"/>
                <a:cs typeface="Calibri" panose="020F0502020204030204" pitchFamily="34" charset="0"/>
              </a:rPr>
              <a:t>esearch, Public Health, Sociology, Medical Anthropology, Psychology, Biostatistics, Economics etc. may all have expertise you need…and you have content THEY need! </a:t>
            </a:r>
          </a:p>
          <a:p>
            <a:pPr lvl="1"/>
            <a:r>
              <a:rPr lang="en-US" sz="1600" dirty="0" smtClean="0">
                <a:latin typeface="Calibri" panose="020F0502020204030204" pitchFamily="34" charset="0"/>
                <a:cs typeface="Calibri" panose="020F0502020204030204" pitchFamily="34" charset="0"/>
              </a:rPr>
              <a:t>Other residents or residency faculty with background training in these areas</a:t>
            </a:r>
          </a:p>
        </p:txBody>
      </p:sp>
      <p:sp>
        <p:nvSpPr>
          <p:cNvPr id="2" name="Title 1"/>
          <p:cNvSpPr>
            <a:spLocks noGrp="1"/>
          </p:cNvSpPr>
          <p:nvPr>
            <p:ph type="title"/>
          </p:nvPr>
        </p:nvSpPr>
        <p:spPr>
          <a:xfrm>
            <a:off x="381000" y="558415"/>
            <a:ext cx="8229600" cy="1252800"/>
          </a:xfrm>
        </p:spPr>
        <p:txBody>
          <a:bodyPr/>
          <a:lstStyle/>
          <a:p>
            <a:r>
              <a:rPr lang="en-US" dirty="0" smtClean="0">
                <a:latin typeface="Calibri Light" panose="020F0302020204030204" pitchFamily="34" charset="0"/>
                <a:cs typeface="Calibri Light" panose="020F0302020204030204" pitchFamily="34" charset="0"/>
              </a:rPr>
              <a:t>RESEARCH Methods and Team</a:t>
            </a:r>
            <a:br>
              <a:rPr lang="en-US" dirty="0" smtClean="0">
                <a:latin typeface="Calibri Light" panose="020F0302020204030204" pitchFamily="34" charset="0"/>
                <a:cs typeface="Calibri Light" panose="020F0302020204030204" pitchFamily="34" charset="0"/>
              </a:rPr>
            </a:b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074422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2253" y="2514600"/>
            <a:ext cx="8382000" cy="3352800"/>
          </a:xfrm>
        </p:spPr>
        <p:txBody>
          <a:bodyPr/>
          <a:lstStyle/>
          <a:p>
            <a:r>
              <a:rPr lang="en-US" sz="1800" b="1" dirty="0" smtClean="0"/>
              <a:t>Do you have a conference in mind?</a:t>
            </a:r>
            <a:r>
              <a:rPr lang="en-US" sz="1800" dirty="0" smtClean="0"/>
              <a:t> Try writing your abstract ahead of time. These often are short (~300 words), and help visualize the end product of what you are trying to achieve.</a:t>
            </a:r>
          </a:p>
          <a:p>
            <a:r>
              <a:rPr lang="en-US" sz="1800" b="1" dirty="0" smtClean="0"/>
              <a:t>Look at relevant journal content.</a:t>
            </a:r>
            <a:r>
              <a:rPr lang="en-US" sz="1800" dirty="0" smtClean="0"/>
              <a:t> Are you answering a question that needs answering? </a:t>
            </a:r>
            <a:endParaRPr lang="en-US" sz="1800" dirty="0"/>
          </a:p>
          <a:p>
            <a:r>
              <a:rPr lang="en-US" sz="1800" b="1" dirty="0" smtClean="0"/>
              <a:t>See  the JANE interface at Biosemantics.org</a:t>
            </a:r>
            <a:r>
              <a:rPr lang="en-US" sz="1800" b="1" dirty="0"/>
              <a:t>: </a:t>
            </a:r>
            <a:r>
              <a:rPr lang="en-US" sz="1800" dirty="0">
                <a:hlinkClick r:id="rId2"/>
              </a:rPr>
              <a:t>http://jane.biosemantics.org</a:t>
            </a:r>
            <a:r>
              <a:rPr lang="en-US" sz="1800" dirty="0" smtClean="0">
                <a:hlinkClick r:id="rId2"/>
              </a:rPr>
              <a:t>/</a:t>
            </a:r>
            <a:endParaRPr lang="en-US" sz="1800" dirty="0" smtClean="0"/>
          </a:p>
          <a:p>
            <a:endParaRPr lang="en-US" sz="1400" b="1" dirty="0" smtClean="0">
              <a:latin typeface="+mj-lt"/>
            </a:endParaRPr>
          </a:p>
        </p:txBody>
      </p:sp>
      <p:sp>
        <p:nvSpPr>
          <p:cNvPr id="2" name="Title 1"/>
          <p:cNvSpPr>
            <a:spLocks noGrp="1"/>
          </p:cNvSpPr>
          <p:nvPr>
            <p:ph type="title"/>
          </p:nvPr>
        </p:nvSpPr>
        <p:spPr>
          <a:xfrm>
            <a:off x="228600" y="609600"/>
            <a:ext cx="8587154" cy="813185"/>
          </a:xfrm>
        </p:spPr>
        <p:txBody>
          <a:bodyPr/>
          <a:lstStyle/>
          <a:p>
            <a:r>
              <a:rPr lang="en-US" dirty="0" smtClean="0">
                <a:latin typeface="Calibri Light" panose="020F0302020204030204" pitchFamily="34" charset="0"/>
                <a:cs typeface="Calibri Light" panose="020F0302020204030204" pitchFamily="34" charset="0"/>
              </a:rPr>
              <a:t>Targeting Presentation &amp; Publication</a:t>
            </a:r>
            <a:br>
              <a:rPr lang="en-US" dirty="0" smtClean="0">
                <a:latin typeface="Calibri Light" panose="020F0302020204030204" pitchFamily="34" charset="0"/>
                <a:cs typeface="Calibri Light" panose="020F0302020204030204" pitchFamily="34" charset="0"/>
              </a:rPr>
            </a:b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45698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81000"/>
            <a:ext cx="8028788" cy="4724400"/>
          </a:xfrm>
          <a:prstGeom prst="rect">
            <a:avLst/>
          </a:prstGeom>
        </p:spPr>
      </p:pic>
      <p:sp>
        <p:nvSpPr>
          <p:cNvPr id="5" name="Rectangle 4"/>
          <p:cNvSpPr/>
          <p:nvPr/>
        </p:nvSpPr>
        <p:spPr>
          <a:xfrm>
            <a:off x="4953000" y="5943600"/>
            <a:ext cx="3070071" cy="369332"/>
          </a:xfrm>
          <a:prstGeom prst="rect">
            <a:avLst/>
          </a:prstGeom>
        </p:spPr>
        <p:txBody>
          <a:bodyPr wrap="none">
            <a:spAutoFit/>
          </a:bodyPr>
          <a:lstStyle/>
          <a:p>
            <a:r>
              <a:rPr lang="en-US" dirty="0"/>
              <a:t>http://jane.biosemantics.org/</a:t>
            </a:r>
          </a:p>
        </p:txBody>
      </p:sp>
    </p:spTree>
    <p:extLst>
      <p:ext uri="{BB962C8B-B14F-4D97-AF65-F5344CB8AC3E}">
        <p14:creationId xmlns:p14="http://schemas.microsoft.com/office/powerpoint/2010/main" val="42814168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53000" y="5943600"/>
            <a:ext cx="3070071" cy="369332"/>
          </a:xfrm>
          <a:prstGeom prst="rect">
            <a:avLst/>
          </a:prstGeom>
        </p:spPr>
        <p:txBody>
          <a:bodyPr wrap="none">
            <a:spAutoFit/>
          </a:bodyPr>
          <a:lstStyle/>
          <a:p>
            <a:r>
              <a:rPr lang="en-US" dirty="0"/>
              <a:t>http://jane.biosemantics.org/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2562" y="785812"/>
            <a:ext cx="6238875" cy="5286375"/>
          </a:xfrm>
          <a:prstGeom prst="rect">
            <a:avLst/>
          </a:prstGeom>
        </p:spPr>
      </p:pic>
    </p:spTree>
    <p:extLst>
      <p:ext uri="{BB962C8B-B14F-4D97-AF65-F5344CB8AC3E}">
        <p14:creationId xmlns:p14="http://schemas.microsoft.com/office/powerpoint/2010/main" val="38427856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53000" y="5943600"/>
            <a:ext cx="3070071" cy="369332"/>
          </a:xfrm>
          <a:prstGeom prst="rect">
            <a:avLst/>
          </a:prstGeom>
        </p:spPr>
        <p:txBody>
          <a:bodyPr wrap="none">
            <a:spAutoFit/>
          </a:bodyPr>
          <a:lstStyle/>
          <a:p>
            <a:r>
              <a:rPr lang="en-US" dirty="0"/>
              <a:t>http://jane.biosemantics.org/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6504"/>
            <a:ext cx="9144000" cy="4324991"/>
          </a:xfrm>
          <a:prstGeom prst="rect">
            <a:avLst/>
          </a:prstGeom>
        </p:spPr>
      </p:pic>
    </p:spTree>
    <p:extLst>
      <p:ext uri="{BB962C8B-B14F-4D97-AF65-F5344CB8AC3E}">
        <p14:creationId xmlns:p14="http://schemas.microsoft.com/office/powerpoint/2010/main" val="25226313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3446" y="2362200"/>
            <a:ext cx="9044354" cy="3352800"/>
          </a:xfrm>
        </p:spPr>
        <p:txBody>
          <a:bodyPr/>
          <a:lstStyle/>
          <a:p>
            <a:r>
              <a:rPr lang="en-US" sz="1800" b="1" dirty="0" smtClean="0"/>
              <a:t>Research Methods Knowledge Base: </a:t>
            </a:r>
          </a:p>
          <a:p>
            <a:pPr lvl="1"/>
            <a:r>
              <a:rPr lang="en-US" sz="1800" dirty="0" smtClean="0">
                <a:latin typeface="Calibri" panose="020F0502020204030204" pitchFamily="34" charset="0"/>
                <a:cs typeface="Calibri" panose="020F0502020204030204" pitchFamily="34" charset="0"/>
                <a:hlinkClick r:id="rId2"/>
              </a:rPr>
              <a:t>https</a:t>
            </a:r>
            <a:r>
              <a:rPr lang="en-US" sz="1800" dirty="0">
                <a:latin typeface="Calibri" panose="020F0502020204030204" pitchFamily="34" charset="0"/>
                <a:cs typeface="Calibri" panose="020F0502020204030204" pitchFamily="34" charset="0"/>
                <a:hlinkClick r:id="rId2"/>
              </a:rPr>
              <a:t>://socialresearchmethods.net</a:t>
            </a:r>
            <a:r>
              <a:rPr lang="en-US" sz="1800" dirty="0" smtClean="0">
                <a:latin typeface="Calibri" panose="020F0502020204030204" pitchFamily="34" charset="0"/>
                <a:cs typeface="Calibri" panose="020F0502020204030204" pitchFamily="34" charset="0"/>
                <a:hlinkClick r:id="rId2"/>
              </a:rPr>
              <a:t>/</a:t>
            </a:r>
            <a:endParaRPr lang="en-US" sz="1800" dirty="0" smtClean="0">
              <a:latin typeface="Calibri" panose="020F0502020204030204" pitchFamily="34" charset="0"/>
              <a:cs typeface="Calibri" panose="020F0502020204030204" pitchFamily="34" charset="0"/>
            </a:endParaRPr>
          </a:p>
          <a:p>
            <a:r>
              <a:rPr lang="en-US" sz="1800" b="1" dirty="0" smtClean="0"/>
              <a:t>Office of Behavioral &amp; Social </a:t>
            </a:r>
            <a:r>
              <a:rPr lang="en-US" sz="1800" b="1" dirty="0"/>
              <a:t>Science Research: </a:t>
            </a:r>
            <a:endParaRPr lang="en-US" sz="1800" b="1" dirty="0" smtClean="0"/>
          </a:p>
          <a:p>
            <a:pPr lvl="1"/>
            <a:r>
              <a:rPr lang="en-US" sz="1800" dirty="0" smtClean="0">
                <a:latin typeface="Calibri" panose="020F0502020204030204" pitchFamily="34" charset="0"/>
                <a:cs typeface="Calibri" panose="020F0502020204030204" pitchFamily="34" charset="0"/>
                <a:hlinkClick r:id="rId3"/>
              </a:rPr>
              <a:t>http</a:t>
            </a:r>
            <a:r>
              <a:rPr lang="en-US" sz="1800" dirty="0">
                <a:latin typeface="Calibri" panose="020F0502020204030204" pitchFamily="34" charset="0"/>
                <a:cs typeface="Calibri" panose="020F0502020204030204" pitchFamily="34" charset="0"/>
                <a:hlinkClick r:id="rId3"/>
              </a:rPr>
              <a:t>://</a:t>
            </a:r>
            <a:r>
              <a:rPr lang="en-US" sz="1800" dirty="0" smtClean="0">
                <a:latin typeface="Calibri" panose="020F0502020204030204" pitchFamily="34" charset="0"/>
                <a:cs typeface="Calibri" panose="020F0502020204030204" pitchFamily="34" charset="0"/>
                <a:hlinkClick r:id="rId3"/>
              </a:rPr>
              <a:t>www.esourceresearch.org/tabid/36/Default.aspx</a:t>
            </a:r>
            <a:endParaRPr lang="en-US" sz="1800" dirty="0" smtClean="0">
              <a:latin typeface="Calibri" panose="020F0502020204030204" pitchFamily="34" charset="0"/>
              <a:cs typeface="Calibri" panose="020F0502020204030204" pitchFamily="34" charset="0"/>
            </a:endParaRPr>
          </a:p>
          <a:p>
            <a:r>
              <a:rPr lang="en-US" sz="1800" b="1" dirty="0" smtClean="0"/>
              <a:t>Robert Wood Johnson Foundation – </a:t>
            </a:r>
            <a:r>
              <a:rPr lang="en-US" sz="1800" b="1" dirty="0"/>
              <a:t>Qualitative Research: </a:t>
            </a:r>
            <a:endParaRPr lang="en-US" sz="1800" b="1" dirty="0" smtClean="0"/>
          </a:p>
          <a:p>
            <a:pPr lvl="1"/>
            <a:r>
              <a:rPr lang="en-US" sz="1800" dirty="0" smtClean="0">
                <a:latin typeface="Calibri" panose="020F0502020204030204" pitchFamily="34" charset="0"/>
                <a:cs typeface="Calibri" panose="020F0502020204030204" pitchFamily="34" charset="0"/>
                <a:hlinkClick r:id="rId4"/>
              </a:rPr>
              <a:t>http</a:t>
            </a:r>
            <a:r>
              <a:rPr lang="en-US" sz="1800" dirty="0">
                <a:latin typeface="Calibri" panose="020F0502020204030204" pitchFamily="34" charset="0"/>
                <a:cs typeface="Calibri" panose="020F0502020204030204" pitchFamily="34" charset="0"/>
                <a:hlinkClick r:id="rId4"/>
              </a:rPr>
              <a:t>://www.qualres.org</a:t>
            </a:r>
            <a:r>
              <a:rPr lang="en-US" sz="1800" dirty="0" smtClean="0">
                <a:latin typeface="Calibri" panose="020F0502020204030204" pitchFamily="34" charset="0"/>
                <a:cs typeface="Calibri" panose="020F0502020204030204" pitchFamily="34" charset="0"/>
                <a:hlinkClick r:id="rId4"/>
              </a:rPr>
              <a:t>/</a:t>
            </a:r>
            <a:endParaRPr lang="en-US" sz="1800" dirty="0" smtClean="0">
              <a:latin typeface="Calibri" panose="020F0502020204030204" pitchFamily="34" charset="0"/>
              <a:cs typeface="Calibri" panose="020F0502020204030204" pitchFamily="34" charset="0"/>
            </a:endParaRPr>
          </a:p>
          <a:p>
            <a:r>
              <a:rPr lang="en-US" sz="1800" b="1" dirty="0" smtClean="0"/>
              <a:t>Very basic online statistics text: </a:t>
            </a:r>
          </a:p>
          <a:p>
            <a:pPr lvl="1"/>
            <a:r>
              <a:rPr lang="en-US" sz="1800" dirty="0" smtClean="0">
                <a:latin typeface="Calibri" panose="020F0502020204030204" pitchFamily="34" charset="0"/>
                <a:cs typeface="Calibri" panose="020F0502020204030204" pitchFamily="34" charset="0"/>
                <a:hlinkClick r:id="rId5"/>
              </a:rPr>
              <a:t>http</a:t>
            </a:r>
            <a:r>
              <a:rPr lang="en-US" sz="1800" dirty="0">
                <a:latin typeface="Calibri" panose="020F0502020204030204" pitchFamily="34" charset="0"/>
                <a:cs typeface="Calibri" panose="020F0502020204030204" pitchFamily="34" charset="0"/>
                <a:hlinkClick r:id="rId5"/>
              </a:rPr>
              <a:t>://onlinestatbook.com/2/index.html</a:t>
            </a:r>
            <a:endParaRPr lang="en-US" sz="1800" dirty="0" smtClean="0">
              <a:latin typeface="Calibri" panose="020F0502020204030204" pitchFamily="34" charset="0"/>
              <a:cs typeface="Calibri" panose="020F0502020204030204" pitchFamily="34" charset="0"/>
            </a:endParaRPr>
          </a:p>
          <a:p>
            <a:endParaRPr lang="en-US" sz="1400" b="1" dirty="0" smtClean="0">
              <a:latin typeface="+mj-lt"/>
            </a:endParaRPr>
          </a:p>
          <a:p>
            <a:pPr marL="152400" indent="0">
              <a:buNone/>
            </a:pPr>
            <a:endParaRPr lang="en-US" sz="1400" dirty="0" smtClean="0">
              <a:latin typeface="+mj-lt"/>
            </a:endParaRPr>
          </a:p>
        </p:txBody>
      </p:sp>
      <p:sp>
        <p:nvSpPr>
          <p:cNvPr id="2" name="Title 1"/>
          <p:cNvSpPr>
            <a:spLocks noGrp="1"/>
          </p:cNvSpPr>
          <p:nvPr>
            <p:ph type="title"/>
          </p:nvPr>
        </p:nvSpPr>
        <p:spPr>
          <a:xfrm>
            <a:off x="381000" y="558415"/>
            <a:ext cx="8229600" cy="1252800"/>
          </a:xfrm>
        </p:spPr>
        <p:txBody>
          <a:bodyPr/>
          <a:lstStyle/>
          <a:p>
            <a:r>
              <a:rPr lang="en-US" dirty="0" smtClean="0">
                <a:latin typeface="Calibri Light" panose="020F0302020204030204" pitchFamily="34" charset="0"/>
                <a:cs typeface="Calibri Light" panose="020F0302020204030204" pitchFamily="34" charset="0"/>
              </a:rPr>
              <a:t>Resources</a:t>
            </a:r>
            <a:br>
              <a:rPr lang="en-US" dirty="0" smtClean="0">
                <a:latin typeface="Calibri Light" panose="020F0302020204030204" pitchFamily="34" charset="0"/>
                <a:cs typeface="Calibri Light" panose="020F0302020204030204" pitchFamily="34" charset="0"/>
              </a:rPr>
            </a:b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07195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872400" y="2343833"/>
            <a:ext cx="7408200" cy="3204000"/>
          </a:xfrm>
          <a:prstGeom prst="rect">
            <a:avLst/>
          </a:prstGeom>
        </p:spPr>
        <p:txBody>
          <a:bodyPr wrap="square" lIns="91425" tIns="91425" rIns="91425" bIns="91425" anchor="t" anchorCtr="0">
            <a:noAutofit/>
          </a:bodyPr>
          <a:lstStyle/>
          <a:p>
            <a:pPr marL="0" lvl="0" indent="0" rtl="0">
              <a:spcBef>
                <a:spcPts val="0"/>
              </a:spcBef>
              <a:buNone/>
            </a:pPr>
            <a:r>
              <a:rPr lang="de-CH" sz="3000" dirty="0"/>
              <a:t>I’m currently a</a:t>
            </a:r>
            <a:r>
              <a:rPr lang="de-CH" sz="3000" dirty="0" smtClean="0"/>
              <a:t>...</a:t>
            </a:r>
            <a:endParaRPr lang="de-CH" sz="3000" dirty="0"/>
          </a:p>
          <a:p>
            <a:pPr marL="457200" lvl="0" indent="-228600" rtl="0">
              <a:lnSpc>
                <a:spcPct val="150000"/>
              </a:lnSpc>
              <a:spcBef>
                <a:spcPts val="0"/>
              </a:spcBef>
              <a:buAutoNum type="alphaUcPeriod"/>
            </a:pPr>
            <a:r>
              <a:rPr lang="de-CH" dirty="0"/>
              <a:t>Resident or Fellow</a:t>
            </a:r>
          </a:p>
          <a:p>
            <a:pPr marL="457200" lvl="0" indent="-228600" rtl="0">
              <a:lnSpc>
                <a:spcPct val="150000"/>
              </a:lnSpc>
              <a:spcBef>
                <a:spcPts val="0"/>
              </a:spcBef>
              <a:buAutoNum type="alphaUcPeriod"/>
            </a:pPr>
            <a:r>
              <a:rPr lang="de-CH" dirty="0"/>
              <a:t>Medical School Faculty </a:t>
            </a:r>
          </a:p>
          <a:p>
            <a:pPr marL="457200" lvl="0" indent="-228600" rtl="0">
              <a:lnSpc>
                <a:spcPct val="150000"/>
              </a:lnSpc>
              <a:spcBef>
                <a:spcPts val="0"/>
              </a:spcBef>
              <a:buAutoNum type="alphaUcPeriod"/>
            </a:pPr>
            <a:r>
              <a:rPr lang="de-CH" dirty="0"/>
              <a:t>Residency or Fellowship Faculty</a:t>
            </a:r>
          </a:p>
          <a:p>
            <a:pPr marL="457200" lvl="0" indent="-228600" rtl="0">
              <a:lnSpc>
                <a:spcPct val="150000"/>
              </a:lnSpc>
              <a:spcBef>
                <a:spcPts val="0"/>
              </a:spcBef>
              <a:buAutoNum type="alphaUcPeriod"/>
            </a:pPr>
            <a:r>
              <a:rPr lang="de-CH" dirty="0"/>
              <a:t>Non-faculty </a:t>
            </a:r>
            <a:r>
              <a:rPr lang="de-CH" dirty="0" smtClean="0"/>
              <a:t>Teacher or Physician</a:t>
            </a:r>
            <a:endParaRPr lang="de-CH" dirty="0"/>
          </a:p>
          <a:p>
            <a:pPr marL="0" lvl="0" indent="0" rtl="0">
              <a:spcBef>
                <a:spcPts val="0"/>
              </a:spcBef>
              <a:buNone/>
            </a:pPr>
            <a:endParaRPr dirty="0"/>
          </a:p>
          <a:p>
            <a:pPr marL="0" lvl="0" indent="0">
              <a:spcBef>
                <a:spcPts val="0"/>
              </a:spcBef>
              <a:buNone/>
            </a:pPr>
            <a:endParaRPr dirty="0"/>
          </a:p>
        </p:txBody>
      </p:sp>
      <p:sp>
        <p:nvSpPr>
          <p:cNvPr id="187" name="Shape 187"/>
          <p:cNvSpPr txBox="1">
            <a:spLocks noGrp="1"/>
          </p:cNvSpPr>
          <p:nvPr>
            <p:ph type="title"/>
          </p:nvPr>
        </p:nvSpPr>
        <p:spPr>
          <a:xfrm>
            <a:off x="457200" y="338328"/>
            <a:ext cx="8229600" cy="1252800"/>
          </a:xfrm>
          <a:prstGeom prst="rect">
            <a:avLst/>
          </a:prstGeom>
        </p:spPr>
        <p:txBody>
          <a:bodyPr wrap="square" lIns="91425" tIns="91425" rIns="91425" bIns="91425" anchor="ctr" anchorCtr="0">
            <a:noAutofit/>
          </a:bodyPr>
          <a:lstStyle/>
          <a:p>
            <a:pPr lvl="0">
              <a:spcBef>
                <a:spcPts val="0"/>
              </a:spcBef>
              <a:buNone/>
            </a:pPr>
            <a:r>
              <a:rPr lang="de-CH" dirty="0" smtClean="0">
                <a:latin typeface="Calibri Light" panose="020F0302020204030204" pitchFamily="34" charset="0"/>
                <a:cs typeface="Calibri Light" panose="020F0302020204030204" pitchFamily="34" charset="0"/>
              </a:rPr>
              <a:t>Audience </a:t>
            </a:r>
            <a:r>
              <a:rPr lang="de-CH" dirty="0">
                <a:latin typeface="Calibri Light" panose="020F0302020204030204" pitchFamily="34" charset="0"/>
                <a:cs typeface="Calibri Light" panose="020F0302020204030204" pitchFamily="34" charset="0"/>
              </a:rPr>
              <a:t>Poll</a:t>
            </a:r>
          </a:p>
        </p:txBody>
      </p:sp>
    </p:spTree>
    <p:extLst>
      <p:ext uri="{BB962C8B-B14F-4D97-AF65-F5344CB8AC3E}">
        <p14:creationId xmlns:p14="http://schemas.microsoft.com/office/powerpoint/2010/main" val="42653871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457200" y="2438400"/>
            <a:ext cx="8305800" cy="3204000"/>
          </a:xfrm>
        </p:spPr>
        <p:txBody>
          <a:bodyPr/>
          <a:lstStyle/>
          <a:p>
            <a:r>
              <a:rPr lang="en-US" dirty="0" smtClean="0"/>
              <a:t>Performing scholarship will make you a better doctor (provider)</a:t>
            </a:r>
          </a:p>
          <a:p>
            <a:r>
              <a:rPr lang="en-US" dirty="0" smtClean="0"/>
              <a:t>Five </a:t>
            </a:r>
            <a:r>
              <a:rPr lang="en-US" dirty="0"/>
              <a:t>characteristics of scholarship </a:t>
            </a:r>
            <a:endParaRPr lang="en-US" dirty="0" smtClean="0"/>
          </a:p>
          <a:p>
            <a:r>
              <a:rPr lang="en-US" dirty="0" smtClean="0"/>
              <a:t>Three </a:t>
            </a:r>
            <a:r>
              <a:rPr lang="en-US" dirty="0"/>
              <a:t>ideas a day</a:t>
            </a:r>
          </a:p>
          <a:p>
            <a:r>
              <a:rPr lang="en-US" dirty="0"/>
              <a:t>FINER </a:t>
            </a:r>
            <a:r>
              <a:rPr lang="en-US" dirty="0" smtClean="0"/>
              <a:t>criteria</a:t>
            </a:r>
          </a:p>
          <a:p>
            <a:r>
              <a:rPr lang="en-US" dirty="0" smtClean="0"/>
              <a:t>Refine your research question</a:t>
            </a:r>
          </a:p>
          <a:p>
            <a:r>
              <a:rPr lang="en-US" dirty="0" smtClean="0"/>
              <a:t>Identify and incorporate all team members as early as possible</a:t>
            </a:r>
          </a:p>
        </p:txBody>
      </p:sp>
      <p:sp>
        <p:nvSpPr>
          <p:cNvPr id="2" name="Title 1"/>
          <p:cNvSpPr>
            <a:spLocks noGrp="1"/>
          </p:cNvSpPr>
          <p:nvPr>
            <p:ph type="title"/>
          </p:nvPr>
        </p:nvSpPr>
        <p:spPr/>
        <p:txBody>
          <a:bodyPr/>
          <a:lstStyle/>
          <a:p>
            <a:r>
              <a:rPr lang="en-US" dirty="0"/>
              <a:t>Take Homes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Shape 567"/>
          <p:cNvSpPr txBox="1">
            <a:spLocks noGrp="1"/>
          </p:cNvSpPr>
          <p:nvPr>
            <p:ph type="body" idx="1"/>
          </p:nvPr>
        </p:nvSpPr>
        <p:spPr>
          <a:xfrm>
            <a:off x="872400" y="2343833"/>
            <a:ext cx="7408200" cy="3204000"/>
          </a:xfrm>
          <a:prstGeom prst="rect">
            <a:avLst/>
          </a:prstGeom>
        </p:spPr>
        <p:txBody>
          <a:bodyPr wrap="square" lIns="91425" tIns="91425" rIns="91425" bIns="91425" anchor="t" anchorCtr="0">
            <a:noAutofit/>
          </a:bodyPr>
          <a:lstStyle/>
          <a:p>
            <a:pPr lvl="0" rtl="0">
              <a:spcBef>
                <a:spcPts val="0"/>
              </a:spcBef>
              <a:buNone/>
            </a:pPr>
            <a:r>
              <a:rPr lang="de-CH" sz="2800" dirty="0"/>
              <a:t>What other questions do you have?</a:t>
            </a:r>
          </a:p>
          <a:p>
            <a:pPr lvl="0">
              <a:spcBef>
                <a:spcPts val="0"/>
              </a:spcBef>
              <a:buClr>
                <a:schemeClr val="dk1"/>
              </a:buClr>
              <a:buSzPct val="39285"/>
              <a:buFont typeface="Arial"/>
              <a:buNone/>
            </a:pPr>
            <a:r>
              <a:rPr lang="de-CH" sz="2800" dirty="0"/>
              <a:t>Please use the webinar chat box to submit your questions!</a:t>
            </a:r>
          </a:p>
        </p:txBody>
      </p:sp>
      <p:sp>
        <p:nvSpPr>
          <p:cNvPr id="568" name="Shape 568"/>
          <p:cNvSpPr txBox="1">
            <a:spLocks noGrp="1"/>
          </p:cNvSpPr>
          <p:nvPr>
            <p:ph type="title"/>
          </p:nvPr>
        </p:nvSpPr>
        <p:spPr>
          <a:xfrm>
            <a:off x="457200" y="338328"/>
            <a:ext cx="8229600" cy="1252800"/>
          </a:xfrm>
          <a:prstGeom prst="rect">
            <a:avLst/>
          </a:prstGeom>
        </p:spPr>
        <p:txBody>
          <a:bodyPr wrap="square" lIns="91425" tIns="91425" rIns="91425" bIns="91425" anchor="ctr" anchorCtr="0">
            <a:noAutofit/>
          </a:bodyPr>
          <a:lstStyle/>
          <a:p>
            <a:pPr lvl="0">
              <a:spcBef>
                <a:spcPts val="0"/>
              </a:spcBef>
              <a:buNone/>
            </a:pPr>
            <a:r>
              <a:rPr lang="de-CH"/>
              <a:t>Q &amp; A</a:t>
            </a:r>
          </a:p>
        </p:txBody>
      </p:sp>
    </p:spTree>
    <p:extLst>
      <p:ext uri="{BB962C8B-B14F-4D97-AF65-F5344CB8AC3E}">
        <p14:creationId xmlns:p14="http://schemas.microsoft.com/office/powerpoint/2010/main" val="37793440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Shape 573"/>
          <p:cNvSpPr txBox="1">
            <a:spLocks noGrp="1"/>
          </p:cNvSpPr>
          <p:nvPr>
            <p:ph type="body" idx="1"/>
          </p:nvPr>
        </p:nvSpPr>
        <p:spPr>
          <a:xfrm>
            <a:off x="457200" y="2343825"/>
            <a:ext cx="8382000" cy="3204000"/>
          </a:xfrm>
          <a:prstGeom prst="rect">
            <a:avLst/>
          </a:prstGeom>
        </p:spPr>
        <p:txBody>
          <a:bodyPr wrap="square" lIns="91425" tIns="91425" rIns="91425" bIns="91425" anchor="t" anchorCtr="0">
            <a:noAutofit/>
          </a:bodyPr>
          <a:lstStyle/>
          <a:p>
            <a:pPr marL="0" lvl="0" indent="-69850" algn="ctr" rtl="0">
              <a:spcBef>
                <a:spcPts val="0"/>
              </a:spcBef>
              <a:buClr>
                <a:schemeClr val="dk1"/>
              </a:buClr>
              <a:buSzPct val="39285"/>
              <a:buFont typeface="Arial"/>
              <a:buNone/>
            </a:pPr>
            <a:r>
              <a:rPr lang="de-CH" sz="2800" dirty="0"/>
              <a:t/>
            </a:r>
            <a:br>
              <a:rPr lang="de-CH" sz="2800" dirty="0"/>
            </a:br>
            <a:r>
              <a:rPr lang="de-CH" sz="2800" dirty="0"/>
              <a:t>We appreciate your feedback! </a:t>
            </a:r>
          </a:p>
          <a:p>
            <a:pPr marL="0" lvl="0" indent="-69850" algn="ctr" rtl="0">
              <a:spcBef>
                <a:spcPts val="0"/>
              </a:spcBef>
              <a:buClr>
                <a:schemeClr val="dk1"/>
              </a:buClr>
              <a:buSzPct val="39285"/>
              <a:buFont typeface="Arial"/>
              <a:buNone/>
            </a:pPr>
            <a:r>
              <a:rPr lang="de-CH" sz="2800" dirty="0"/>
              <a:t>Please complete the brief survey we will send via e-mail.  </a:t>
            </a:r>
          </a:p>
          <a:p>
            <a:pPr marL="0" lvl="0" indent="-69850" rtl="0">
              <a:spcBef>
                <a:spcPts val="0"/>
              </a:spcBef>
              <a:buClr>
                <a:schemeClr val="dk1"/>
              </a:buClr>
              <a:buSzPct val="39285"/>
              <a:buFont typeface="Arial"/>
              <a:buNone/>
            </a:pPr>
            <a:endParaRPr sz="2800" dirty="0"/>
          </a:p>
          <a:p>
            <a:pPr marL="0" lvl="0" indent="-69850" algn="ctr" rtl="0">
              <a:spcBef>
                <a:spcPts val="0"/>
              </a:spcBef>
              <a:buClr>
                <a:schemeClr val="dk1"/>
              </a:buClr>
              <a:buSzPct val="39285"/>
              <a:buFont typeface="Arial"/>
              <a:buNone/>
            </a:pPr>
            <a:r>
              <a:rPr lang="de-CH" sz="2800" dirty="0"/>
              <a:t>THANK YOU!</a:t>
            </a:r>
          </a:p>
          <a:p>
            <a:pPr marL="0" lvl="0" indent="0" algn="ctr" rtl="0">
              <a:spcBef>
                <a:spcPts val="0"/>
              </a:spcBef>
              <a:buNone/>
            </a:pPr>
            <a:endParaRPr sz="2800" dirty="0"/>
          </a:p>
        </p:txBody>
      </p:sp>
      <p:sp>
        <p:nvSpPr>
          <p:cNvPr id="574" name="Shape 574"/>
          <p:cNvSpPr txBox="1">
            <a:spLocks noGrp="1"/>
          </p:cNvSpPr>
          <p:nvPr>
            <p:ph type="title"/>
          </p:nvPr>
        </p:nvSpPr>
        <p:spPr>
          <a:xfrm>
            <a:off x="457200" y="338328"/>
            <a:ext cx="8229600" cy="1252800"/>
          </a:xfrm>
          <a:prstGeom prst="rect">
            <a:avLst/>
          </a:prstGeom>
        </p:spPr>
        <p:txBody>
          <a:bodyPr wrap="square" lIns="91425" tIns="91425" rIns="91425" bIns="91425" anchor="ctr" anchorCtr="0">
            <a:noAutofit/>
          </a:bodyPr>
          <a:lstStyle/>
          <a:p>
            <a:pPr lvl="0">
              <a:spcBef>
                <a:spcPts val="0"/>
              </a:spcBef>
              <a:buNone/>
            </a:pPr>
            <a:r>
              <a:rPr lang="de-CH"/>
              <a:t>Post-Webinar Survey</a:t>
            </a:r>
          </a:p>
        </p:txBody>
      </p:sp>
    </p:spTree>
    <p:extLst>
      <p:ext uri="{BB962C8B-B14F-4D97-AF65-F5344CB8AC3E}">
        <p14:creationId xmlns:p14="http://schemas.microsoft.com/office/powerpoint/2010/main" val="3451122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alibri Light" panose="020F0302020204030204" pitchFamily="34" charset="0"/>
                <a:cs typeface="Calibri Light" panose="020F0302020204030204" pitchFamily="34" charset="0"/>
              </a:rPr>
              <a:t>Educational Objectives</a:t>
            </a:r>
          </a:p>
        </p:txBody>
      </p:sp>
      <p:sp>
        <p:nvSpPr>
          <p:cNvPr id="3" name="Content Placeholder 2"/>
          <p:cNvSpPr>
            <a:spLocks noGrp="1"/>
          </p:cNvSpPr>
          <p:nvPr>
            <p:ph sz="quarter" idx="4294967295"/>
          </p:nvPr>
        </p:nvSpPr>
        <p:spPr>
          <a:xfrm>
            <a:off x="495300" y="2667001"/>
            <a:ext cx="8504238" cy="2438399"/>
          </a:xfrm>
        </p:spPr>
        <p:txBody>
          <a:bodyPr>
            <a:normAutofit/>
          </a:bodyPr>
          <a:lstStyle/>
          <a:p>
            <a:pPr marL="514350" indent="-514350">
              <a:buNone/>
            </a:pPr>
            <a:r>
              <a:rPr lang="en-US" sz="2000" b="1" i="1" dirty="0"/>
              <a:t>By the end of this talk, learners will be able to:</a:t>
            </a:r>
          </a:p>
          <a:p>
            <a:pPr marL="514350" indent="-514350">
              <a:buFontTx/>
              <a:buChar char="-"/>
            </a:pPr>
            <a:r>
              <a:rPr lang="en-US" sz="2000" dirty="0"/>
              <a:t>List </a:t>
            </a:r>
            <a:r>
              <a:rPr lang="en-US" sz="2000" dirty="0" smtClean="0"/>
              <a:t>reasons for residents to do scholarship</a:t>
            </a:r>
            <a:endParaRPr lang="en-US" sz="2000" dirty="0"/>
          </a:p>
          <a:p>
            <a:pPr marL="514350" indent="-514350">
              <a:buFontTx/>
              <a:buChar char="-"/>
            </a:pPr>
            <a:r>
              <a:rPr lang="en-US" sz="2000" dirty="0"/>
              <a:t>List Boyer’s four categories of scholarship</a:t>
            </a:r>
          </a:p>
          <a:p>
            <a:pPr marL="514350" indent="-514350">
              <a:buFontTx/>
              <a:buChar char="-"/>
            </a:pPr>
            <a:r>
              <a:rPr lang="en-US" sz="2000" dirty="0"/>
              <a:t>Describe scholarship that is of meaningful and </a:t>
            </a:r>
            <a:r>
              <a:rPr lang="en-US" sz="2000" dirty="0" smtClean="0"/>
              <a:t>practical</a:t>
            </a:r>
            <a:endParaRPr lang="en-US" sz="2000" dirty="0"/>
          </a:p>
          <a:p>
            <a:pPr marL="514350" indent="-514350">
              <a:buFontTx/>
              <a:buChar char="-"/>
            </a:pPr>
            <a:r>
              <a:rPr lang="en-US" sz="2000" dirty="0"/>
              <a:t>Apply criteria to a research idea to determine if the project should be </a:t>
            </a:r>
            <a:r>
              <a:rPr lang="en-US" sz="2000" dirty="0" smtClean="0"/>
              <a:t>undertaken</a:t>
            </a:r>
            <a:endParaRPr lang="en-US" sz="2000" dirty="0"/>
          </a:p>
        </p:txBody>
      </p:sp>
    </p:spTree>
    <p:extLst>
      <p:ext uri="{BB962C8B-B14F-4D97-AF65-F5344CB8AC3E}">
        <p14:creationId xmlns:p14="http://schemas.microsoft.com/office/powerpoint/2010/main" val="2877184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r>
              <a:rPr lang="en-US" dirty="0">
                <a:solidFill>
                  <a:schemeClr val="bg1"/>
                </a:solidFill>
                <a:latin typeface="Calibri Light" panose="020F0302020204030204" pitchFamily="34" charset="0"/>
                <a:cs typeface="Calibri Light" panose="020F0302020204030204" pitchFamily="34" charset="0"/>
              </a:rPr>
              <a:t>Agenda</a:t>
            </a:r>
          </a:p>
        </p:txBody>
      </p:sp>
      <p:sp>
        <p:nvSpPr>
          <p:cNvPr id="3" name="Content Placeholder 2"/>
          <p:cNvSpPr>
            <a:spLocks noGrp="1"/>
          </p:cNvSpPr>
          <p:nvPr>
            <p:ph sz="quarter" idx="4294967295"/>
          </p:nvPr>
        </p:nvSpPr>
        <p:spPr>
          <a:xfrm>
            <a:off x="427892" y="2895600"/>
            <a:ext cx="8229600" cy="2819400"/>
          </a:xfrm>
        </p:spPr>
        <p:txBody>
          <a:bodyPr>
            <a:normAutofit/>
          </a:bodyPr>
          <a:lstStyle/>
          <a:p>
            <a:pPr marL="571500" indent="-571500">
              <a:buFont typeface="+mj-lt"/>
              <a:buAutoNum type="arabicPeriod"/>
            </a:pPr>
            <a:r>
              <a:rPr lang="en-US" sz="2000" dirty="0"/>
              <a:t>Review the ACGME </a:t>
            </a:r>
            <a:r>
              <a:rPr lang="en-US" sz="2000" dirty="0" smtClean="0"/>
              <a:t>philosophy on scholarly </a:t>
            </a:r>
            <a:r>
              <a:rPr lang="en-US" sz="2000" dirty="0"/>
              <a:t>activity</a:t>
            </a:r>
          </a:p>
          <a:p>
            <a:pPr marL="571500" indent="-571500">
              <a:buFont typeface="+mj-lt"/>
              <a:buAutoNum type="arabicPeriod"/>
            </a:pPr>
            <a:r>
              <a:rPr lang="en-US" sz="2000" dirty="0"/>
              <a:t>Review the basics of scholarship and goals of scholarship </a:t>
            </a:r>
            <a:endParaRPr lang="en-US" sz="2000" dirty="0" smtClean="0"/>
          </a:p>
          <a:p>
            <a:pPr marL="571500" indent="-571500">
              <a:buFont typeface="+mj-lt"/>
              <a:buAutoNum type="arabicPeriod"/>
            </a:pPr>
            <a:r>
              <a:rPr lang="en-US" sz="2000" dirty="0" smtClean="0"/>
              <a:t>Define characteristics of scholarship </a:t>
            </a:r>
          </a:p>
          <a:p>
            <a:pPr marL="571500" indent="-571500">
              <a:buFont typeface="+mj-lt"/>
              <a:buAutoNum type="arabicPeriod"/>
            </a:pPr>
            <a:r>
              <a:rPr lang="en-US" sz="2000" dirty="0" smtClean="0"/>
              <a:t>Define </a:t>
            </a:r>
            <a:r>
              <a:rPr lang="en-US" sz="2000" dirty="0"/>
              <a:t>“Practical Scholarship”</a:t>
            </a:r>
          </a:p>
          <a:p>
            <a:pPr marL="571500" indent="-571500">
              <a:buFont typeface="+mj-lt"/>
              <a:buAutoNum type="arabicPeriod"/>
            </a:pPr>
            <a:r>
              <a:rPr lang="en-US" sz="2000" dirty="0"/>
              <a:t>Share some tools for generating and evaluating ideas</a:t>
            </a:r>
          </a:p>
          <a:p>
            <a:pPr marL="571500" indent="-571500">
              <a:buFont typeface="+mj-lt"/>
              <a:buAutoNum type="arabicPeriod"/>
            </a:pPr>
            <a:r>
              <a:rPr lang="en-US" sz="2000" dirty="0" smtClean="0"/>
              <a:t>“Tips and Tricks” from a Research Professional</a:t>
            </a:r>
            <a:endParaRPr lang="en-US" sz="2000" dirty="0"/>
          </a:p>
        </p:txBody>
      </p:sp>
    </p:spTree>
    <p:extLst>
      <p:ext uri="{BB962C8B-B14F-4D97-AF65-F5344CB8AC3E}">
        <p14:creationId xmlns:p14="http://schemas.microsoft.com/office/powerpoint/2010/main" val="3309589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62000" y="2514600"/>
            <a:ext cx="7408200" cy="3204000"/>
          </a:xfrm>
        </p:spPr>
        <p:txBody>
          <a:bodyPr/>
          <a:lstStyle/>
          <a:p>
            <a:pPr marL="152400" indent="0">
              <a:buNone/>
            </a:pPr>
            <a:r>
              <a:rPr lang="en-US" dirty="0">
                <a:solidFill>
                  <a:schemeClr val="bg2"/>
                </a:solidFill>
              </a:rPr>
              <a:t>What is the #1 reason YOU want to do scholarship</a:t>
            </a:r>
            <a:r>
              <a:rPr lang="en-US" dirty="0" smtClean="0">
                <a:solidFill>
                  <a:schemeClr val="bg2"/>
                </a:solidFill>
              </a:rPr>
              <a:t>?</a:t>
            </a:r>
            <a:endParaRPr lang="en-US" dirty="0">
              <a:solidFill>
                <a:schemeClr val="bg2"/>
              </a:solidFill>
            </a:endParaRPr>
          </a:p>
          <a:p>
            <a:pPr lvl="1"/>
            <a:r>
              <a:rPr lang="en-US" dirty="0"/>
              <a:t>A. </a:t>
            </a:r>
            <a:r>
              <a:rPr lang="en-US" dirty="0" smtClean="0"/>
              <a:t>It is required in my current position</a:t>
            </a:r>
            <a:endParaRPr lang="en-US" dirty="0"/>
          </a:p>
          <a:p>
            <a:pPr lvl="1"/>
            <a:r>
              <a:rPr lang="en-US" dirty="0"/>
              <a:t>B. </a:t>
            </a:r>
            <a:r>
              <a:rPr lang="en-US" dirty="0" smtClean="0"/>
              <a:t>Increase my chances of academic promotion</a:t>
            </a:r>
            <a:endParaRPr lang="en-US" dirty="0"/>
          </a:p>
          <a:p>
            <a:pPr lvl="1"/>
            <a:r>
              <a:rPr lang="en-US" dirty="0"/>
              <a:t>C. </a:t>
            </a:r>
            <a:r>
              <a:rPr lang="en-US" dirty="0" smtClean="0"/>
              <a:t>To improve my own medical practice</a:t>
            </a:r>
            <a:endParaRPr lang="en-US" dirty="0"/>
          </a:p>
          <a:p>
            <a:pPr lvl="1"/>
            <a:r>
              <a:rPr lang="en-US" dirty="0"/>
              <a:t>D. </a:t>
            </a:r>
            <a:r>
              <a:rPr lang="en-US" dirty="0" smtClean="0"/>
              <a:t>For the intellectual fun of it</a:t>
            </a:r>
            <a:endParaRPr lang="en-US" dirty="0"/>
          </a:p>
          <a:p>
            <a:endParaRPr lang="en-US" dirty="0"/>
          </a:p>
        </p:txBody>
      </p:sp>
      <p:sp>
        <p:nvSpPr>
          <p:cNvPr id="3" name="Title 2"/>
          <p:cNvSpPr>
            <a:spLocks noGrp="1"/>
          </p:cNvSpPr>
          <p:nvPr>
            <p:ph type="title"/>
          </p:nvPr>
        </p:nvSpPr>
        <p:spPr/>
        <p:txBody>
          <a:bodyPr/>
          <a:lstStyle/>
          <a:p>
            <a:r>
              <a:rPr lang="en-US" dirty="0" smtClean="0">
                <a:latin typeface="Calibri Light" panose="020F0302020204030204" pitchFamily="34" charset="0"/>
                <a:cs typeface="Calibri Light" panose="020F0302020204030204" pitchFamily="34" charset="0"/>
              </a:rPr>
              <a:t>Audience Poll</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84223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533400" y="2667000"/>
            <a:ext cx="7467600" cy="3352800"/>
          </a:xfrm>
          <a:prstGeom prst="rect">
            <a:avLst/>
          </a:prstGeom>
        </p:spPr>
        <p:txBody>
          <a:bodyPr wrap="square" lIns="91425" tIns="91425" rIns="91425" bIns="91425" anchor="t" anchorCtr="0">
            <a:noAutofit/>
          </a:bodyPr>
          <a:lstStyle/>
          <a:p>
            <a:pPr marL="152400" indent="0">
              <a:buNone/>
            </a:pPr>
            <a:r>
              <a:rPr lang="en-US" sz="2000" dirty="0" smtClean="0">
                <a:latin typeface="Galdeano" panose="020B0604020202020204" charset="0"/>
              </a:rPr>
              <a:t>COL </a:t>
            </a:r>
            <a:r>
              <a:rPr lang="en-US" sz="2000" dirty="0">
                <a:latin typeface="Galdeano" panose="020B0604020202020204" charset="0"/>
              </a:rPr>
              <a:t>Dean </a:t>
            </a:r>
            <a:r>
              <a:rPr lang="en-US" sz="2000" dirty="0" err="1">
                <a:latin typeface="Galdeano" panose="020B0604020202020204" charset="0"/>
              </a:rPr>
              <a:t>Seehusen</a:t>
            </a:r>
            <a:r>
              <a:rPr lang="en-US" sz="2000" dirty="0">
                <a:latin typeface="Galdeano" panose="020B0604020202020204" charset="0"/>
              </a:rPr>
              <a:t>, MD, MPH</a:t>
            </a:r>
          </a:p>
          <a:p>
            <a:pPr marL="152400" indent="0">
              <a:buNone/>
            </a:pPr>
            <a:r>
              <a:rPr lang="en-US" sz="1600" i="1" dirty="0">
                <a:latin typeface="Galdeano" panose="020B0604020202020204" charset="0"/>
              </a:rPr>
              <a:t>Director of Medical Education / </a:t>
            </a:r>
            <a:r>
              <a:rPr lang="en-US" sz="1600" i="1" dirty="0" smtClean="0">
                <a:latin typeface="Galdeano" panose="020B0604020202020204" charset="0"/>
              </a:rPr>
              <a:t>DIO</a:t>
            </a:r>
            <a:br>
              <a:rPr lang="en-US" sz="1600" i="1" dirty="0" smtClean="0">
                <a:latin typeface="Galdeano" panose="020B0604020202020204" charset="0"/>
              </a:rPr>
            </a:br>
            <a:r>
              <a:rPr lang="en-US" sz="1600" i="1" dirty="0" smtClean="0">
                <a:latin typeface="Galdeano" panose="020B0604020202020204" charset="0"/>
              </a:rPr>
              <a:t>Dwight </a:t>
            </a:r>
            <a:r>
              <a:rPr lang="en-US" sz="1600" i="1" dirty="0">
                <a:latin typeface="Galdeano" panose="020B0604020202020204" charset="0"/>
              </a:rPr>
              <a:t>D Eisenhower Army Medical Center</a:t>
            </a:r>
            <a:br>
              <a:rPr lang="en-US" sz="1600" i="1" dirty="0">
                <a:latin typeface="Galdeano" panose="020B0604020202020204" charset="0"/>
              </a:rPr>
            </a:br>
            <a:r>
              <a:rPr lang="en-US" sz="1600" i="1" dirty="0">
                <a:latin typeface="Galdeano" panose="020B0604020202020204" charset="0"/>
              </a:rPr>
              <a:t>Editorial Board, Family Medicine; Chairman of the CERA Steering </a:t>
            </a:r>
            <a:r>
              <a:rPr lang="en-US" sz="1600" i="1" dirty="0" smtClean="0">
                <a:latin typeface="Galdeano" panose="020B0604020202020204" charset="0"/>
              </a:rPr>
              <a:t>Committee</a:t>
            </a:r>
          </a:p>
          <a:p>
            <a:pPr marL="152400" indent="0">
              <a:buNone/>
            </a:pPr>
            <a:endParaRPr lang="en-US" sz="2000" i="1" dirty="0">
              <a:latin typeface="Galdeano" panose="020B0604020202020204" charset="0"/>
            </a:endParaRPr>
          </a:p>
          <a:p>
            <a:pPr marL="152400" indent="0">
              <a:buNone/>
            </a:pPr>
            <a:endParaRPr lang="en-US" sz="2000" i="1" dirty="0">
              <a:latin typeface="Galdeano" panose="020B0604020202020204" charset="0"/>
            </a:endParaRPr>
          </a:p>
          <a:p>
            <a:pPr lvl="0" rtl="0">
              <a:spcBef>
                <a:spcPts val="0"/>
              </a:spcBef>
              <a:buNone/>
            </a:pPr>
            <a:r>
              <a:rPr lang="de-CH" sz="2600" dirty="0"/>
              <a:t/>
            </a:r>
            <a:br>
              <a:rPr lang="de-CH" sz="2600" dirty="0"/>
            </a:br>
            <a:endParaRPr dirty="0"/>
          </a:p>
          <a:p>
            <a:pPr lvl="0">
              <a:spcBef>
                <a:spcPts val="0"/>
              </a:spcBef>
              <a:buNone/>
            </a:pPr>
            <a:endParaRPr sz="2200" dirty="0"/>
          </a:p>
        </p:txBody>
      </p:sp>
    </p:spTree>
    <p:extLst>
      <p:ext uri="{BB962C8B-B14F-4D97-AF65-F5344CB8AC3E}">
        <p14:creationId xmlns:p14="http://schemas.microsoft.com/office/powerpoint/2010/main" val="284818697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Waveform">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Waveform">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Waveform">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Waveform">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Waveform">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Waveform">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Waveform">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Waveform">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pdw template 2014</Template>
  <TotalTime>22668</TotalTime>
  <Words>2450</Words>
  <Application>Microsoft Office PowerPoint</Application>
  <PresentationFormat>On-screen Show (4:3)</PresentationFormat>
  <Paragraphs>348</Paragraphs>
  <Slides>52</Slides>
  <Notes>20</Notes>
  <HiddenSlides>0</HiddenSlides>
  <MMClips>0</MMClips>
  <ScaleCrop>false</ScaleCrop>
  <HeadingPairs>
    <vt:vector size="4" baseType="variant">
      <vt:variant>
        <vt:lpstr>Theme</vt:lpstr>
      </vt:variant>
      <vt:variant>
        <vt:i4>13</vt:i4>
      </vt:variant>
      <vt:variant>
        <vt:lpstr>Slide Titles</vt:lpstr>
      </vt:variant>
      <vt:variant>
        <vt:i4>52</vt:i4>
      </vt:variant>
    </vt:vector>
  </HeadingPairs>
  <TitlesOfParts>
    <vt:vector size="65" baseType="lpstr">
      <vt:lpstr>1_Custom Design</vt:lpstr>
      <vt:lpstr>LL Theme</vt:lpstr>
      <vt:lpstr>Custom Design</vt:lpstr>
      <vt:lpstr>2_Custom Design</vt:lpstr>
      <vt:lpstr>Office Theme</vt:lpstr>
      <vt:lpstr>Waveform</vt:lpstr>
      <vt:lpstr>1_Waveform</vt:lpstr>
      <vt:lpstr>2_Waveform</vt:lpstr>
      <vt:lpstr>3_Waveform</vt:lpstr>
      <vt:lpstr>4_Waveform</vt:lpstr>
      <vt:lpstr>5_Waveform</vt:lpstr>
      <vt:lpstr>6_Waveform</vt:lpstr>
      <vt:lpstr>7_Waveform</vt:lpstr>
      <vt:lpstr>How to Get Started Producing Scholarly Work</vt:lpstr>
      <vt:lpstr>STFM Faculty for Tomorrow Task Force</vt:lpstr>
      <vt:lpstr>Panelists</vt:lpstr>
      <vt:lpstr>Comments or Questions?</vt:lpstr>
      <vt:lpstr>Audience Poll</vt:lpstr>
      <vt:lpstr>Educational Objectives</vt:lpstr>
      <vt:lpstr>Agenda</vt:lpstr>
      <vt:lpstr>Audience Poll</vt:lpstr>
      <vt:lpstr>PowerPoint Presentation</vt:lpstr>
      <vt:lpstr>Why Should Family Physicians Perform Scholarly Activity</vt:lpstr>
      <vt:lpstr>Our Answers</vt:lpstr>
      <vt:lpstr>Our Answers</vt:lpstr>
      <vt:lpstr>Our Answers</vt:lpstr>
      <vt:lpstr>Our Answers</vt:lpstr>
      <vt:lpstr>Our Answers</vt:lpstr>
      <vt:lpstr>Our Answers</vt:lpstr>
      <vt:lpstr>Our Answers</vt:lpstr>
      <vt:lpstr>Research Participation Pyramid</vt:lpstr>
      <vt:lpstr>Research Participation Pyramid</vt:lpstr>
      <vt:lpstr>Audience Poll</vt:lpstr>
      <vt:lpstr>Basics of Scholarship</vt:lpstr>
      <vt:lpstr>Types of Scholarship</vt:lpstr>
      <vt:lpstr>Scholarship of Discovery</vt:lpstr>
      <vt:lpstr>What are the ingredients of scholarship?</vt:lpstr>
      <vt:lpstr>What Counts as Scholarship?</vt:lpstr>
      <vt:lpstr>PowerPoint Presentation</vt:lpstr>
      <vt:lpstr>Barriers to Scholarship</vt:lpstr>
      <vt:lpstr>Audience Poll</vt:lpstr>
      <vt:lpstr>Practical Research</vt:lpstr>
      <vt:lpstr>If You Decide to Do Research….</vt:lpstr>
      <vt:lpstr>What Do We Know Works?</vt:lpstr>
      <vt:lpstr>Some Additional Tools</vt:lpstr>
      <vt:lpstr>Three Ideas a Day</vt:lpstr>
      <vt:lpstr>Three Ideas a Day</vt:lpstr>
      <vt:lpstr>FINER Criteria</vt:lpstr>
      <vt:lpstr>FINER Criteria</vt:lpstr>
      <vt:lpstr>Exercise: Apply the FINER Criteria</vt:lpstr>
      <vt:lpstr>Q &amp; A</vt:lpstr>
      <vt:lpstr>PowerPoint Presentation</vt:lpstr>
      <vt:lpstr>Let’s Go Back to the  RESEARCH QUESTION</vt:lpstr>
      <vt:lpstr>RESEARCH QUESTIONS The Good, the Bad, and the Ugly </vt:lpstr>
      <vt:lpstr>RESEARCH NEEDS </vt:lpstr>
      <vt:lpstr>RESEARCH Methods and Team </vt:lpstr>
      <vt:lpstr>RESEARCH Methods and Team </vt:lpstr>
      <vt:lpstr>Targeting Presentation &amp; Publication </vt:lpstr>
      <vt:lpstr>PowerPoint Presentation</vt:lpstr>
      <vt:lpstr>PowerPoint Presentation</vt:lpstr>
      <vt:lpstr>PowerPoint Presentation</vt:lpstr>
      <vt:lpstr>Resources </vt:lpstr>
      <vt:lpstr>Take Homes</vt:lpstr>
      <vt:lpstr>Q &amp; A</vt:lpstr>
      <vt:lpstr>Post-Webinar Survey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411 on Building a Culture of Scholarship (Part I &amp; II)</dc:title>
  <dc:creator>LuExecDirector</dc:creator>
  <cp:lastModifiedBy>Emily</cp:lastModifiedBy>
  <cp:revision>218</cp:revision>
  <dcterms:created xsi:type="dcterms:W3CDTF">2014-01-17T06:00:04Z</dcterms:created>
  <dcterms:modified xsi:type="dcterms:W3CDTF">2018-10-23T19:39:13Z</dcterms:modified>
</cp:coreProperties>
</file>