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72" r:id="rId3"/>
    <p:sldMasterId id="2147483674" r:id="rId4"/>
    <p:sldMasterId id="2147483676" r:id="rId5"/>
  </p:sldMasterIdLst>
  <p:sldIdLst>
    <p:sldId id="256" r:id="rId6"/>
    <p:sldId id="265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31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9CE88-6AF3-5818-CC6A-D613542D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C1B1A3-C2FC-21A2-DE08-BC639EF83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25357-2B5A-ABC5-800F-E6C59FFAD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3A61BD-A014-6DA5-8C17-8B5AA48611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6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3215-C2B3-3BC7-93A5-5D23E8537F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1A8DB-EF0C-6AC0-D867-E106ADB71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93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3215-C2B3-3BC7-93A5-5D23E8537F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1A8DB-EF0C-6AC0-D867-E106ADB71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796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3215-C2B3-3BC7-93A5-5D23E853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769803"/>
            <a:ext cx="6858000" cy="848677"/>
          </a:xfrm>
        </p:spPr>
        <p:txBody>
          <a:bodyPr anchor="t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5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070B-F289-545E-AD62-D7F4A40BF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5845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5E1AB-F38E-F362-4282-21FFC9680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950720"/>
            <a:ext cx="6858000" cy="58451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84E5B-465B-7D69-6EDF-878BE89D8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5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D0C5-F636-081A-2674-4CFC55A8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8991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CA961-7E0A-FB38-B85C-04914F78B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6960"/>
            <a:ext cx="7886700" cy="51000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32D23-ABF5-C8DB-829B-08093F0D56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5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2CC4-C73B-8431-3F90-9A2376A8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75914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B6B39-D112-E7DE-16C3-EDE2869F4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621281"/>
            <a:ext cx="7886700" cy="346837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0A4A9-878A-2FB7-725C-793721A3E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7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A979-407E-CD95-6D15-E563366A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492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6B931-1A38-71CC-67FF-FDDC39C1A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65225"/>
            <a:ext cx="386715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2C6A6-DC5D-FC3E-C70F-3DF5C7AA6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652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30FE5D-CB54-46DE-5F94-E91D85600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0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25DB-2703-6D84-2215-42CEF936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57975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987CB-E4DD-E9BD-DAD0-9DCEAB0F2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2F09A-20ED-CF85-1193-5A31A5A0ED3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FDEA9-470A-D901-2868-EADB41E79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BEA4ED-B7D0-D7DC-F182-A31C88F2E01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4466A5-17AC-4BB3-3048-994EF2FEE0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A9B33-C879-A504-214B-E94AF540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0A679-AEF4-DB2F-99DE-6C880887C9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4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3EBF7-CB5F-28E5-8E6D-256439B42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B82BEB-25C2-C2C1-AB3C-F2304FE6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35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97E9-6CBB-B795-893D-A716C0C4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B6D4E-4674-064A-86A2-2E2485D140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788" y="457201"/>
            <a:ext cx="462915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65C66-9B9E-6FAA-0CD1-D6073B803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EC9227-854C-CCB4-18C9-1F7C430F44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palm trees&#10;&#10;Description automatically generated">
            <a:extLst>
              <a:ext uri="{FF2B5EF4-FFF2-40B4-BE49-F238E27FC236}">
                <a16:creationId xmlns:a16="http://schemas.microsoft.com/office/drawing/2014/main" id="{10812E23-3A16-3916-9A28-66098EC3C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creen with a purple and white text&#10;&#10;Description automatically generated">
            <a:extLst>
              <a:ext uri="{FF2B5EF4-FFF2-40B4-BE49-F238E27FC236}">
                <a16:creationId xmlns:a16="http://schemas.microsoft.com/office/drawing/2014/main" id="{C96DE70F-209E-75FA-A821-70AF152152D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8F210-873D-1A2E-78EF-93DC66563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1440"/>
            <a:ext cx="7886700" cy="481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9A25D-E5B5-DAF0-5A05-E5B5EB7CE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84510-F118-D74C-A53F-100CEE91511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AECEFC8-475A-08AA-A8E4-8F50FA44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5381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243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5C06896-37AB-CA21-B376-45CB4AA438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8142AB-E3DA-46F8-5968-B95DFBEE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308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6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59E6071E-EB10-7AE5-1034-3F10F2095B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8142AB-E3DA-46F8-5968-B95DFBEE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308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19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alm trees&#10;&#10;Description automatically generated">
            <a:extLst>
              <a:ext uri="{FF2B5EF4-FFF2-40B4-BE49-F238E27FC236}">
                <a16:creationId xmlns:a16="http://schemas.microsoft.com/office/drawing/2014/main" id="{D7E42063-C946-063D-BD10-5023933E1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8142AB-E3DA-46F8-5968-B95DFBEE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5310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5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820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B242-9D63-36AD-D101-E73732EA3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004661"/>
            <a:ext cx="6858000" cy="84867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94890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5E9F6BE-0625-F802-7946-C8941739B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76276"/>
            <a:ext cx="6858000" cy="600926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30A664F-0FFB-2F2D-A6DF-AA96459D9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609178"/>
            <a:ext cx="6858000" cy="1539515"/>
          </a:xfrm>
        </p:spPr>
        <p:txBody>
          <a:bodyPr>
            <a:normAutofit/>
          </a:bodyPr>
          <a:lstStyle/>
          <a:p>
            <a:r>
              <a:rPr lang="en-US" sz="2000" dirty="0"/>
              <a:t>Please list any disclosures needed</a:t>
            </a:r>
          </a:p>
        </p:txBody>
      </p:sp>
    </p:spTree>
    <p:extLst>
      <p:ext uri="{BB962C8B-B14F-4D97-AF65-F5344CB8AC3E}">
        <p14:creationId xmlns:p14="http://schemas.microsoft.com/office/powerpoint/2010/main" val="751184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F2B8-2AC8-8FD8-D9F2-C63226718A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403C62-1621-6432-0E00-5147FC5F9A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11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64D2-C00A-8F07-1E1A-33B5A26D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14D2D-54BD-69C9-F592-3C1F8CE13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9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F8A8-4F93-0343-823D-A1B22368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E4CA-8E3C-57ED-39DA-47744B5F48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BCFC4-2C34-C985-E62D-147EDE8C99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9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E6F96-E091-F690-6271-8FFEA833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2BDCF-3708-F827-6D41-E3F20CFEB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361A6-3C84-7934-34FD-FE80A8EA6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7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9C69-4B1A-DB28-876C-A72D63FE2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677885"/>
            <a:ext cx="6858000" cy="832077"/>
          </a:xfrm>
        </p:spPr>
        <p:txBody>
          <a:bodyPr anchor="t"/>
          <a:lstStyle/>
          <a:p>
            <a:r>
              <a:rPr lang="en-US" dirty="0"/>
              <a:t>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F738D-D46B-8059-59A4-F717F3388F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38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8097-010E-2531-F325-3ECA2AE22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86743"/>
            <a:ext cx="6858000" cy="723220"/>
          </a:xfrm>
        </p:spPr>
        <p:txBody>
          <a:bodyPr anchor="t"/>
          <a:lstStyle/>
          <a:p>
            <a:r>
              <a:rPr lang="en-US" dirty="0"/>
              <a:t>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F2CB2-0881-8431-DD54-6587943676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4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0DCAF6-6E27-4225-CAEE-52111B80D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356733"/>
            <a:ext cx="6858000" cy="600926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AFBD5F-37ED-0D49-AC03-24D2BCD40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89635"/>
            <a:ext cx="6858000" cy="1539515"/>
          </a:xfrm>
        </p:spPr>
        <p:txBody>
          <a:bodyPr>
            <a:normAutofit/>
          </a:bodyPr>
          <a:lstStyle/>
          <a:p>
            <a:r>
              <a:rPr lang="en-US" sz="2000" b="0" i="0" dirty="0">
                <a:effectLst/>
                <a:latin typeface="Arial" panose="020B0604020202020204" pitchFamily="34" charset="0"/>
              </a:rPr>
              <a:t>Please evaluate this presentation </a:t>
            </a:r>
            <a:br>
              <a:rPr lang="en-US" sz="2000" b="0" i="0" dirty="0"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effectLst/>
                <a:latin typeface="Arial" panose="020B0604020202020204" pitchFamily="34" charset="0"/>
              </a:rPr>
              <a:t>in the conference mobile app.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4736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3A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1513E"/>
      </a:accent1>
      <a:accent2>
        <a:srgbClr val="EAE5E1"/>
      </a:accent2>
      <a:accent3>
        <a:srgbClr val="DFA620"/>
      </a:accent3>
      <a:accent4>
        <a:srgbClr val="96D6C6"/>
      </a:accent4>
      <a:accent5>
        <a:srgbClr val="00827C"/>
      </a:accent5>
      <a:accent6>
        <a:srgbClr val="97979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AN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006F"/>
      </a:accent1>
      <a:accent2>
        <a:srgbClr val="0096D3"/>
      </a:accent2>
      <a:accent3>
        <a:srgbClr val="095592"/>
      </a:accent3>
      <a:accent4>
        <a:srgbClr val="DE758C"/>
      </a:accent4>
      <a:accent5>
        <a:srgbClr val="400051"/>
      </a:accent5>
      <a:accent6>
        <a:srgbClr val="CC88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AN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006F"/>
      </a:accent1>
      <a:accent2>
        <a:srgbClr val="0096D3"/>
      </a:accent2>
      <a:accent3>
        <a:srgbClr val="095592"/>
      </a:accent3>
      <a:accent4>
        <a:srgbClr val="DE758C"/>
      </a:accent4>
      <a:accent5>
        <a:srgbClr val="400051"/>
      </a:accent5>
      <a:accent6>
        <a:srgbClr val="CC88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AN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006F"/>
      </a:accent1>
      <a:accent2>
        <a:srgbClr val="0096D3"/>
      </a:accent2>
      <a:accent3>
        <a:srgbClr val="095592"/>
      </a:accent3>
      <a:accent4>
        <a:srgbClr val="DE758C"/>
      </a:accent4>
      <a:accent5>
        <a:srgbClr val="400051"/>
      </a:accent5>
      <a:accent6>
        <a:srgbClr val="CC88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AN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006F"/>
      </a:accent1>
      <a:accent2>
        <a:srgbClr val="0096D3"/>
      </a:accent2>
      <a:accent3>
        <a:srgbClr val="095592"/>
      </a:accent3>
      <a:accent4>
        <a:srgbClr val="DE758C"/>
      </a:accent4>
      <a:accent5>
        <a:srgbClr val="400051"/>
      </a:accent5>
      <a:accent6>
        <a:srgbClr val="CC88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22</Words>
  <Application>Microsoft Macintosh PowerPoint</Application>
  <PresentationFormat>On-screen Show (4:3)</PresentationFormat>
  <Paragraphs>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Office Theme</vt:lpstr>
      <vt:lpstr>Custom Design</vt:lpstr>
      <vt:lpstr>1_Custom Design</vt:lpstr>
      <vt:lpstr>2_Custom Design</vt:lpstr>
      <vt:lpstr>3_Custom Design</vt:lpstr>
      <vt:lpstr>PowerPoint Presentation</vt:lpstr>
      <vt:lpstr>Disclosures</vt:lpstr>
      <vt:lpstr>PowerPoint Presentation</vt:lpstr>
      <vt:lpstr>PowerPoint Presentation</vt:lpstr>
      <vt:lpstr>PowerPoint Presentation</vt:lpstr>
      <vt:lpstr>PowerPoint Presentation</vt:lpstr>
      <vt:lpstr>Divider</vt:lpstr>
      <vt:lpstr>Divider</vt:lpstr>
      <vt:lpstr>Evaluation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STFM_Staff_Mac</cp:lastModifiedBy>
  <cp:revision>5</cp:revision>
  <dcterms:created xsi:type="dcterms:W3CDTF">2022-08-26T14:46:55Z</dcterms:created>
  <dcterms:modified xsi:type="dcterms:W3CDTF">2023-07-21T14:50:02Z</dcterms:modified>
</cp:coreProperties>
</file>