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59" r:id="rId5"/>
    <p:sldId id="268" r:id="rId6"/>
    <p:sldId id="261" r:id="rId7"/>
    <p:sldId id="260" r:id="rId8"/>
    <p:sldId id="262" r:id="rId9"/>
    <p:sldId id="264" r:id="rId10"/>
    <p:sldId id="266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0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72CD-9D4A-4CE5-A9C0-C9D01B6CB433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45E03-5F3E-406A-B571-01CAB9E29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72CD-9D4A-4CE5-A9C0-C9D01B6CB433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45E03-5F3E-406A-B571-01CAB9E29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72CD-9D4A-4CE5-A9C0-C9D01B6CB433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45E03-5F3E-406A-B571-01CAB9E29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72CD-9D4A-4CE5-A9C0-C9D01B6CB433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45E03-5F3E-406A-B571-01CAB9E29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72CD-9D4A-4CE5-A9C0-C9D01B6CB433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45E03-5F3E-406A-B571-01CAB9E29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72CD-9D4A-4CE5-A9C0-C9D01B6CB433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45E03-5F3E-406A-B571-01CAB9E29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72CD-9D4A-4CE5-A9C0-C9D01B6CB433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45E03-5F3E-406A-B571-01CAB9E29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72CD-9D4A-4CE5-A9C0-C9D01B6CB433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45E03-5F3E-406A-B571-01CAB9E29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72CD-9D4A-4CE5-A9C0-C9D01B6CB433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45E03-5F3E-406A-B571-01CAB9E29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72CD-9D4A-4CE5-A9C0-C9D01B6CB433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45E03-5F3E-406A-B571-01CAB9E29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72CD-9D4A-4CE5-A9C0-C9D01B6CB433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45E03-5F3E-406A-B571-01CAB9E29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E72CD-9D4A-4CE5-A9C0-C9D01B6CB433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45E03-5F3E-406A-B571-01CAB9E29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Health Policy: Discuss #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90600"/>
            <a:ext cx="843812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733800" y="2362200"/>
            <a:ext cx="3810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248400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3050" y="762000"/>
            <a:ext cx="8920950" cy="4345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324600" y="2286000"/>
            <a:ext cx="3810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553200"/>
            <a:ext cx="5810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066307" cy="5203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81400" y="4191000"/>
            <a:ext cx="3810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553200"/>
            <a:ext cx="542925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What thoughts do you have now about Health Policy?</a:t>
            </a:r>
          </a:p>
          <a:p>
            <a:r>
              <a:rPr lang="en-US" dirty="0" smtClean="0"/>
              <a:t>What thoughts do you have on the “Sick Around the World” video?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Comparisons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In three sentences, please summarize the findings of the paper.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Describe which data are the most convincing to support the finding.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Why do you think the authors chose to study this? What agenda could they have?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Describe the faults that you can find with the paper.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What is your opinion about the findings? Do you agree or disagree and why?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04799"/>
            <a:ext cx="6257925" cy="6391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601398"/>
            <a:ext cx="38481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04799"/>
            <a:ext cx="6257925" cy="6391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-1828800"/>
            <a:ext cx="3981860" cy="8332771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172" y="6538558"/>
            <a:ext cx="38481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5573" y="609600"/>
            <a:ext cx="9248456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6738" y="6400800"/>
            <a:ext cx="396240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086" y="838200"/>
            <a:ext cx="8636686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70170"/>
            <a:ext cx="8991600" cy="146502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6400800"/>
            <a:ext cx="39052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Comparisons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three sentences, please summarize the findings of the paper.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Describe which data are the most convincing to support the finding.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Why do you think the authors chose to study this? What agenda could they have?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Describe the faults that you can find with the paper.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is your opinion about the findings? Do you agree or disagree and why?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32528"/>
            <a:ext cx="7848600" cy="658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352800" y="1600200"/>
            <a:ext cx="3810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6114" y="6417214"/>
            <a:ext cx="6762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171</Words>
  <Application>Microsoft Office PowerPoint</Application>
  <PresentationFormat>On-screen Show (4:3)</PresentationFormat>
  <Paragraphs>16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Health Policy: Discuss # 2</vt:lpstr>
      <vt:lpstr>PowerPoint Presentation</vt:lpstr>
      <vt:lpstr>International Comparisons</vt:lpstr>
      <vt:lpstr>PowerPoint Presentation</vt:lpstr>
      <vt:lpstr>PowerPoint Presentation</vt:lpstr>
      <vt:lpstr>PowerPoint Presentation</vt:lpstr>
      <vt:lpstr>PowerPoint Presentation</vt:lpstr>
      <vt:lpstr>State Comparisons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Rick Henriksen</dc:creator>
  <cp:lastModifiedBy>Rick Henriksen</cp:lastModifiedBy>
  <cp:revision>7</cp:revision>
  <dcterms:created xsi:type="dcterms:W3CDTF">2011-08-01T03:16:21Z</dcterms:created>
  <dcterms:modified xsi:type="dcterms:W3CDTF">2013-12-23T17:48:16Z</dcterms:modified>
</cp:coreProperties>
</file>