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2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/>
    <p:restoredTop sz="94534"/>
  </p:normalViewPr>
  <p:slideViewPr>
    <p:cSldViewPr snapToGrid="0" snapToObjects="1">
      <p:cViewPr varScale="1">
        <p:scale>
          <a:sx n="71" d="100"/>
          <a:sy n="71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2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5" name="Picture 4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16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24</Words>
  <Application>Microsoft Macintosh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Disclosures</vt:lpstr>
      <vt:lpstr>PowerPoint Presentation</vt:lpstr>
    </vt:vector>
  </TitlesOfParts>
  <Company>STFM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Melissa Abuel</cp:lastModifiedBy>
  <cp:revision>38</cp:revision>
  <dcterms:created xsi:type="dcterms:W3CDTF">2013-07-17T19:19:39Z</dcterms:created>
  <dcterms:modified xsi:type="dcterms:W3CDTF">2018-10-12T16:41:02Z</dcterms:modified>
</cp:coreProperties>
</file>