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66" r:id="rId3"/>
    <p:sldMasterId id="2147483668" r:id="rId4"/>
  </p:sldMasterIdLst>
  <p:sldIdLst>
    <p:sldId id="259" r:id="rId5"/>
    <p:sldId id="261" r:id="rId6"/>
    <p:sldId id="258" r:id="rId7"/>
    <p:sldId id="262" r:id="rId8"/>
    <p:sldId id="260" r:id="rId9"/>
  </p:sldIdLst>
  <p:sldSz cx="3657600" cy="2743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96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69"/>
    <p:restoredTop sz="94670"/>
  </p:normalViewPr>
  <p:slideViewPr>
    <p:cSldViewPr snapToGrid="0" snapToObjects="1">
      <p:cViewPr varScale="1">
        <p:scale>
          <a:sx n="313" d="100"/>
          <a:sy n="313" d="100"/>
        </p:scale>
        <p:origin x="1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69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17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062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51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2D27AFF-2BFD-7546-941B-1E9E8AE131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3657600" cy="274320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B1D4354D-7820-2649-B82A-610B146C1367}"/>
              </a:ext>
            </a:extLst>
          </p:cNvPr>
          <p:cNvSpPr txBox="1">
            <a:spLocks/>
          </p:cNvSpPr>
          <p:nvPr userDrawn="1"/>
        </p:nvSpPr>
        <p:spPr>
          <a:xfrm>
            <a:off x="1559661" y="2576166"/>
            <a:ext cx="2097939" cy="26176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00" dirty="0">
                <a:solidFill>
                  <a:schemeClr val="accent1"/>
                </a:solidFill>
                <a:latin typeface="Trebuchet MS" panose="020B0703020202090204" pitchFamily="34" charset="0"/>
              </a:rPr>
              <a:t>2020 STFM Annual Conference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E202976-BE97-2146-88D3-6E2CDE0601F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839864" y="2401768"/>
            <a:ext cx="726053" cy="1519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C4CF79-ECEB-4C44-9B0B-5E38BA22F42E}"/>
              </a:ext>
            </a:extLst>
          </p:cNvPr>
          <p:cNvSpPr txBox="1"/>
          <p:nvPr userDrawn="1"/>
        </p:nvSpPr>
        <p:spPr>
          <a:xfrm>
            <a:off x="2227877" y="0"/>
            <a:ext cx="142972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" b="1" i="1" dirty="0">
                <a:solidFill>
                  <a:schemeClr val="accent1"/>
                </a:solidFill>
                <a:latin typeface="Trebuchet MS" panose="020B0703020202090204" pitchFamily="34" charset="0"/>
              </a:rPr>
              <a:t>Join the conversation at #STFM20</a:t>
            </a:r>
          </a:p>
        </p:txBody>
      </p:sp>
    </p:spTree>
    <p:extLst>
      <p:ext uri="{BB962C8B-B14F-4D97-AF65-F5344CB8AC3E}">
        <p14:creationId xmlns:p14="http://schemas.microsoft.com/office/powerpoint/2010/main" val="347802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4426B3B-D9B6-1B44-A3D5-F71442A464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3657600" cy="2743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C7334EC-9CC2-4247-9E2A-7FDC331AFF20}"/>
              </a:ext>
            </a:extLst>
          </p:cNvPr>
          <p:cNvSpPr/>
          <p:nvPr userDrawn="1"/>
        </p:nvSpPr>
        <p:spPr>
          <a:xfrm>
            <a:off x="0" y="-1"/>
            <a:ext cx="1828800" cy="1692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500" dirty="0">
                <a:solidFill>
                  <a:schemeClr val="bg1"/>
                </a:solidFill>
                <a:latin typeface="Trebuchet MS" panose="020B0703020202090204" pitchFamily="34" charset="0"/>
              </a:rPr>
              <a:t>2020 STFM Annual Conference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92FF8CE-7CA7-0442-A02E-11DFB0164714}"/>
              </a:ext>
            </a:extLst>
          </p:cNvPr>
          <p:cNvGrpSpPr/>
          <p:nvPr userDrawn="1"/>
        </p:nvGrpSpPr>
        <p:grpSpPr>
          <a:xfrm>
            <a:off x="2734163" y="2239785"/>
            <a:ext cx="809642" cy="166834"/>
            <a:chOff x="6222857" y="4616449"/>
            <a:chExt cx="1838522" cy="37884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4366472-B69C-4D41-8201-E515522F1D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6222857" y="4671377"/>
              <a:ext cx="800483" cy="32391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C637330-19B9-E14E-8556-4E936247431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116001" y="4616449"/>
              <a:ext cx="945378" cy="355601"/>
            </a:xfrm>
            <a:prstGeom prst="rect">
              <a:avLst/>
            </a:prstGeom>
          </p:spPr>
        </p:pic>
      </p:grp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E094601-989C-454D-9FAA-32BE05F77DD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127483" y="2239785"/>
            <a:ext cx="414313" cy="15659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F2E58C4-C0E9-DE47-95D5-AE28BA9ECB41}"/>
              </a:ext>
            </a:extLst>
          </p:cNvPr>
          <p:cNvSpPr txBox="1"/>
          <p:nvPr userDrawn="1"/>
        </p:nvSpPr>
        <p:spPr>
          <a:xfrm>
            <a:off x="2227877" y="0"/>
            <a:ext cx="142972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" b="1" i="1" dirty="0">
                <a:solidFill>
                  <a:schemeClr val="bg1"/>
                </a:solidFill>
                <a:latin typeface="Trebuchet MS" panose="020B0703020202090204" pitchFamily="34" charset="0"/>
              </a:rPr>
              <a:t>Join the conversation at #STFM20</a:t>
            </a:r>
          </a:p>
        </p:txBody>
      </p:sp>
    </p:spTree>
    <p:extLst>
      <p:ext uri="{BB962C8B-B14F-4D97-AF65-F5344CB8AC3E}">
        <p14:creationId xmlns:p14="http://schemas.microsoft.com/office/powerpoint/2010/main" val="47791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829579BC-7EA5-A749-98C1-F4E35ADF74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3657600" cy="274320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52BAE659-093C-0C40-A71B-8A9D9B8AABA2}"/>
              </a:ext>
            </a:extLst>
          </p:cNvPr>
          <p:cNvSpPr txBox="1">
            <a:spLocks/>
          </p:cNvSpPr>
          <p:nvPr userDrawn="1"/>
        </p:nvSpPr>
        <p:spPr>
          <a:xfrm>
            <a:off x="1559661" y="2576166"/>
            <a:ext cx="2097939" cy="26176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00" dirty="0">
                <a:solidFill>
                  <a:srgbClr val="0D96D5"/>
                </a:solidFill>
                <a:latin typeface="Trebuchet MS" panose="020B0703020202090204" pitchFamily="34" charset="0"/>
              </a:rPr>
              <a:t>2020 STFM Annual Conference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C739AE5-CE9B-DC4D-90BE-02E8D5EEA85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839864" y="2401768"/>
            <a:ext cx="726053" cy="1519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680D5E-52C1-6A4A-8AED-E4BB7DBA4341}"/>
              </a:ext>
            </a:extLst>
          </p:cNvPr>
          <p:cNvSpPr txBox="1"/>
          <p:nvPr userDrawn="1"/>
        </p:nvSpPr>
        <p:spPr>
          <a:xfrm>
            <a:off x="2227877" y="0"/>
            <a:ext cx="142972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" b="1" i="1" dirty="0">
                <a:solidFill>
                  <a:schemeClr val="bg1"/>
                </a:solidFill>
                <a:latin typeface="Trebuchet MS" panose="020B0703020202090204" pitchFamily="34" charset="0"/>
              </a:rPr>
              <a:t>Join the conversation at #STFM20</a:t>
            </a:r>
          </a:p>
        </p:txBody>
      </p:sp>
    </p:spTree>
    <p:extLst>
      <p:ext uri="{BB962C8B-B14F-4D97-AF65-F5344CB8AC3E}">
        <p14:creationId xmlns:p14="http://schemas.microsoft.com/office/powerpoint/2010/main" val="31096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yellow boat sitting on top of a sandy beach&#10;&#10;Description automatically generated">
            <a:extLst>
              <a:ext uri="{FF2B5EF4-FFF2-40B4-BE49-F238E27FC236}">
                <a16:creationId xmlns:a16="http://schemas.microsoft.com/office/drawing/2014/main" id="{F28D86F8-173B-854A-85C3-F38D09DBC79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3657600" cy="27432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BB987E-C74C-FF44-957D-9ABFA1B85198}"/>
              </a:ext>
            </a:extLst>
          </p:cNvPr>
          <p:cNvGrpSpPr/>
          <p:nvPr userDrawn="1"/>
        </p:nvGrpSpPr>
        <p:grpSpPr>
          <a:xfrm>
            <a:off x="2734163" y="2239785"/>
            <a:ext cx="809642" cy="166834"/>
            <a:chOff x="6222857" y="4616449"/>
            <a:chExt cx="1838522" cy="37884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3E2F55D-CB62-8B4B-864A-FAD8AE7A248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6222857" y="4671377"/>
              <a:ext cx="800483" cy="32391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AD1AF9E-15B9-3546-A966-B4518A9A20A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116001" y="4616449"/>
              <a:ext cx="945378" cy="355601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B01FC5B-9F2C-E34F-B281-DE7D39E7B8D8}"/>
              </a:ext>
            </a:extLst>
          </p:cNvPr>
          <p:cNvSpPr txBox="1"/>
          <p:nvPr userDrawn="1"/>
        </p:nvSpPr>
        <p:spPr>
          <a:xfrm>
            <a:off x="2227877" y="0"/>
            <a:ext cx="142972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" b="1" i="1" dirty="0">
                <a:solidFill>
                  <a:schemeClr val="bg1"/>
                </a:solidFill>
                <a:latin typeface="Trebuchet MS" panose="020B0703020202090204" pitchFamily="34" charset="0"/>
              </a:rPr>
              <a:t>Join the conversation at #STFM20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79D057-9DC8-0E41-9BB5-EE47E8A6F06A}"/>
              </a:ext>
            </a:extLst>
          </p:cNvPr>
          <p:cNvSpPr/>
          <p:nvPr userDrawn="1"/>
        </p:nvSpPr>
        <p:spPr>
          <a:xfrm>
            <a:off x="0" y="-1"/>
            <a:ext cx="1828800" cy="1692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500" dirty="0">
                <a:solidFill>
                  <a:schemeClr val="bg1"/>
                </a:solidFill>
                <a:latin typeface="Trebuchet MS" panose="020B0703020202090204" pitchFamily="34" charset="0"/>
              </a:rPr>
              <a:t>2020 STFM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214015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21381-368F-6042-97E5-1F4AA0A7CA90}"/>
              </a:ext>
            </a:extLst>
          </p:cNvPr>
          <p:cNvSpPr txBox="1">
            <a:spLocks/>
          </p:cNvSpPr>
          <p:nvPr/>
        </p:nvSpPr>
        <p:spPr>
          <a:xfrm>
            <a:off x="127415" y="1012342"/>
            <a:ext cx="3402767" cy="359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-150">
                <a:solidFill>
                  <a:schemeClr val="accent3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spc="0" dirty="0">
                <a:solidFill>
                  <a:schemeClr val="bg1"/>
                </a:solidFill>
              </a:rPr>
              <a:t>TITLE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703020202090204" pitchFamily="34" charset="0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FEC3-EA0A-804F-B841-DF3E96E3FDC2}"/>
              </a:ext>
            </a:extLst>
          </p:cNvPr>
          <p:cNvSpPr txBox="1">
            <a:spLocks/>
          </p:cNvSpPr>
          <p:nvPr/>
        </p:nvSpPr>
        <p:spPr>
          <a:xfrm>
            <a:off x="412229" y="1371600"/>
            <a:ext cx="2833141" cy="884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SzPct val="70000"/>
              <a:buFont typeface="Wingdings" pitchFamily="2" charset="2"/>
              <a:buNone/>
              <a:defRPr sz="2800" b="0" i="0" kern="120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70000"/>
              <a:buFont typeface="Wingdings" pitchFamily="2" charset="2"/>
              <a:buChar char="v"/>
              <a:defRPr sz="2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70000"/>
              <a:buFont typeface="Wingdings" pitchFamily="2" charset="2"/>
              <a:buChar char="v"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70000"/>
              <a:buFont typeface="Wingdings" pitchFamily="2" charset="2"/>
              <a:buChar char="v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70000"/>
              <a:buFont typeface="Wingdings" pitchFamily="2" charset="2"/>
              <a:buChar char="v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bg1"/>
                </a:solidFill>
              </a:rPr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175714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E44DB-0FC6-DE46-B9E4-FE2B6A11DBF8}"/>
              </a:ext>
            </a:extLst>
          </p:cNvPr>
          <p:cNvSpPr txBox="1">
            <a:spLocks/>
          </p:cNvSpPr>
          <p:nvPr/>
        </p:nvSpPr>
        <p:spPr>
          <a:xfrm>
            <a:off x="127415" y="630205"/>
            <a:ext cx="945711" cy="285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-150">
                <a:solidFill>
                  <a:schemeClr val="accent3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96D3"/>
                </a:solidFill>
                <a:effectLst/>
                <a:uLnTx/>
                <a:uFillTx/>
                <a:latin typeface="Trebuchet MS" panose="020B0703020202090204" pitchFamily="34" charset="0"/>
                <a:ea typeface="+mj-ea"/>
                <a:cs typeface="+mj-cs"/>
              </a:rPr>
              <a:t>CONTENT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AAD1005-3D03-FA40-8AF8-CFE7B8B606D5}"/>
              </a:ext>
            </a:extLst>
          </p:cNvPr>
          <p:cNvSpPr txBox="1">
            <a:spLocks/>
          </p:cNvSpPr>
          <p:nvPr/>
        </p:nvSpPr>
        <p:spPr>
          <a:xfrm>
            <a:off x="232012" y="915276"/>
            <a:ext cx="3125338" cy="15291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SzPct val="70000"/>
              <a:buFont typeface="Wingdings" pitchFamily="2" charset="2"/>
              <a:buNone/>
              <a:defRPr sz="2800" b="0" i="0" kern="120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70000"/>
              <a:buFont typeface="Wingdings" pitchFamily="2" charset="2"/>
              <a:buChar char="v"/>
              <a:defRPr sz="2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70000"/>
              <a:buFont typeface="Wingdings" pitchFamily="2" charset="2"/>
              <a:buChar char="v"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70000"/>
              <a:buFont typeface="Wingdings" pitchFamily="2" charset="2"/>
              <a:buChar char="v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70000"/>
              <a:buFont typeface="Wingdings" pitchFamily="2" charset="2"/>
              <a:buChar char="v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>
              <a:spcBef>
                <a:spcPts val="0"/>
              </a:spcBef>
              <a:buClr>
                <a:srgbClr val="0096D3"/>
              </a:buClr>
              <a:buFont typeface="Wingdings" pitchFamily="2" charset="2"/>
              <a:buChar char="v"/>
              <a:defRPr/>
            </a:pPr>
            <a:r>
              <a:rPr kumimoji="0" lang="en-US" sz="100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Trebuchet MS" panose="020B0703020202090204" pitchFamily="34" charset="0"/>
              </a:rPr>
              <a:t>Second level</a:t>
            </a:r>
          </a:p>
          <a:p>
            <a:pPr lvl="1">
              <a:spcBef>
                <a:spcPts val="0"/>
              </a:spcBef>
              <a:buClr>
                <a:srgbClr val="0096D3"/>
              </a:buClr>
              <a:defRPr/>
            </a:pPr>
            <a:r>
              <a:rPr kumimoji="0" lang="en-US" sz="80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Trebuchet MS" panose="020B0703020202090204" pitchFamily="34" charset="0"/>
              </a:rPr>
              <a:t>Third level</a:t>
            </a:r>
          </a:p>
          <a:p>
            <a:pPr lvl="2" indent="-285750">
              <a:spcBef>
                <a:spcPts val="0"/>
              </a:spcBef>
              <a:buClr>
                <a:srgbClr val="0096D3"/>
              </a:buClr>
              <a:defRPr/>
            </a:pPr>
            <a:r>
              <a:rPr kumimoji="0" lang="en-US" sz="60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Trebuchet MS" panose="020B0703020202090204" pitchFamily="34" charset="0"/>
              </a:rPr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71685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1FB36-B88C-5547-9FD9-52DAA06B98DD}"/>
              </a:ext>
            </a:extLst>
          </p:cNvPr>
          <p:cNvSpPr txBox="1">
            <a:spLocks/>
          </p:cNvSpPr>
          <p:nvPr/>
        </p:nvSpPr>
        <p:spPr>
          <a:xfrm>
            <a:off x="127415" y="1012342"/>
            <a:ext cx="3402767" cy="359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-150">
                <a:solidFill>
                  <a:schemeClr val="accent3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96D3"/>
                </a:solidFill>
                <a:effectLst/>
                <a:uLnTx/>
                <a:uFillTx/>
                <a:latin typeface="Trebuchet MS" panose="020B0703020202090204" pitchFamily="34" charset="0"/>
                <a:ea typeface="+mj-ea"/>
                <a:cs typeface="+mj-cs"/>
              </a:rPr>
              <a:t>DISCLOSURES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2DFE9-4414-1947-8E31-D1A782ECEE0D}"/>
              </a:ext>
            </a:extLst>
          </p:cNvPr>
          <p:cNvSpPr txBox="1">
            <a:spLocks/>
          </p:cNvSpPr>
          <p:nvPr/>
        </p:nvSpPr>
        <p:spPr>
          <a:xfrm>
            <a:off x="412229" y="1371600"/>
            <a:ext cx="2833141" cy="884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SzPct val="70000"/>
              <a:buFont typeface="Wingdings" pitchFamily="2" charset="2"/>
              <a:buNone/>
              <a:defRPr sz="2800" b="0" i="0" kern="120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70000"/>
              <a:buFont typeface="Wingdings" pitchFamily="2" charset="2"/>
              <a:buChar char="v"/>
              <a:defRPr sz="2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70000"/>
              <a:buFont typeface="Wingdings" pitchFamily="2" charset="2"/>
              <a:buChar char="v"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70000"/>
              <a:buFont typeface="Wingdings" pitchFamily="2" charset="2"/>
              <a:buChar char="v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70000"/>
              <a:buFont typeface="Wingdings" pitchFamily="2" charset="2"/>
              <a:buChar char="v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/>
              <a:t>Please list any disclosures needed.</a:t>
            </a:r>
          </a:p>
        </p:txBody>
      </p:sp>
    </p:spTree>
    <p:extLst>
      <p:ext uri="{BB962C8B-B14F-4D97-AF65-F5344CB8AC3E}">
        <p14:creationId xmlns:p14="http://schemas.microsoft.com/office/powerpoint/2010/main" val="1551856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1FB36-B88C-5547-9FD9-52DAA06B98DD}"/>
              </a:ext>
            </a:extLst>
          </p:cNvPr>
          <p:cNvSpPr txBox="1">
            <a:spLocks/>
          </p:cNvSpPr>
          <p:nvPr/>
        </p:nvSpPr>
        <p:spPr>
          <a:xfrm>
            <a:off x="127415" y="875427"/>
            <a:ext cx="3402767" cy="359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-150">
                <a:solidFill>
                  <a:schemeClr val="accent3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spc="0" dirty="0">
                <a:solidFill>
                  <a:srgbClr val="0096D3"/>
                </a:solidFill>
              </a:rPr>
              <a:t>EVALUATE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96D3"/>
              </a:solidFill>
              <a:effectLst/>
              <a:uLnTx/>
              <a:uFillTx/>
              <a:latin typeface="Trebuchet MS" panose="020B0703020202090204" pitchFamily="34" charset="0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2DFE9-4414-1947-8E31-D1A782ECEE0D}"/>
              </a:ext>
            </a:extLst>
          </p:cNvPr>
          <p:cNvSpPr txBox="1">
            <a:spLocks/>
          </p:cNvSpPr>
          <p:nvPr/>
        </p:nvSpPr>
        <p:spPr>
          <a:xfrm>
            <a:off x="488984" y="1234685"/>
            <a:ext cx="2505223" cy="884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SzPct val="70000"/>
              <a:buFont typeface="Wingdings" pitchFamily="2" charset="2"/>
              <a:buNone/>
              <a:defRPr sz="2800" b="0" i="0" kern="120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70000"/>
              <a:buFont typeface="Wingdings" pitchFamily="2" charset="2"/>
              <a:buChar char="v"/>
              <a:defRPr sz="2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70000"/>
              <a:buFont typeface="Wingdings" pitchFamily="2" charset="2"/>
              <a:buChar char="v"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70000"/>
              <a:buFont typeface="Wingdings" pitchFamily="2" charset="2"/>
              <a:buChar char="v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70000"/>
              <a:buFont typeface="Wingdings" pitchFamily="2" charset="2"/>
              <a:buChar char="v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/>
              <a:t>Please evaluate this presentation using the </a:t>
            </a:r>
            <a:br>
              <a:rPr lang="en-US" sz="700" dirty="0"/>
            </a:br>
            <a:r>
              <a:rPr lang="en-US" sz="700" dirty="0"/>
              <a:t>conference mobile app! Simply click on the “survey” </a:t>
            </a:r>
            <a:br>
              <a:rPr lang="en-US" sz="700" dirty="0"/>
            </a:br>
            <a:r>
              <a:rPr lang="en-US" sz="700" dirty="0"/>
              <a:t>icon                 on the presentation page.  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CB06F21-C92A-A948-8881-4770998E4A8B}"/>
              </a:ext>
            </a:extLst>
          </p:cNvPr>
          <p:cNvSpPr/>
          <p:nvPr/>
        </p:nvSpPr>
        <p:spPr>
          <a:xfrm>
            <a:off x="1114883" y="1486324"/>
            <a:ext cx="376518" cy="9942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2E3BE6-7CBF-8F47-B4D2-8F8CB0EC3102}"/>
              </a:ext>
            </a:extLst>
          </p:cNvPr>
          <p:cNvSpPr txBox="1"/>
          <p:nvPr/>
        </p:nvSpPr>
        <p:spPr>
          <a:xfrm>
            <a:off x="1085545" y="1451831"/>
            <a:ext cx="43519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Trebuchet MS" panose="020B0703020202090204" pitchFamily="34" charset="0"/>
              </a:rPr>
              <a:t>SURVEY</a:t>
            </a:r>
          </a:p>
        </p:txBody>
      </p:sp>
    </p:spTree>
    <p:extLst>
      <p:ext uri="{BB962C8B-B14F-4D97-AF65-F5344CB8AC3E}">
        <p14:creationId xmlns:p14="http://schemas.microsoft.com/office/powerpoint/2010/main" val="556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CAD18-F128-D942-BC75-5A4C44B2021C}"/>
              </a:ext>
            </a:extLst>
          </p:cNvPr>
          <p:cNvSpPr txBox="1">
            <a:spLocks/>
          </p:cNvSpPr>
          <p:nvPr/>
        </p:nvSpPr>
        <p:spPr>
          <a:xfrm>
            <a:off x="127415" y="1012342"/>
            <a:ext cx="3402767" cy="359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-150">
                <a:solidFill>
                  <a:schemeClr val="accent3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703020202090204" pitchFamily="34" charset="0"/>
                <a:ea typeface="+mj-ea"/>
                <a:cs typeface="+mj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34830898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tfm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295D3"/>
      </a:accent1>
      <a:accent2>
        <a:srgbClr val="E78A28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46</Words>
  <Application>Microsoft Macintosh PowerPoint</Application>
  <PresentationFormat>Custom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Custom Design</vt:lpstr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Nail</dc:creator>
  <cp:lastModifiedBy>STFM_Staff_Mac</cp:lastModifiedBy>
  <cp:revision>12</cp:revision>
  <dcterms:created xsi:type="dcterms:W3CDTF">2020-01-15T14:12:47Z</dcterms:created>
  <dcterms:modified xsi:type="dcterms:W3CDTF">2020-03-19T20:13:02Z</dcterms:modified>
</cp:coreProperties>
</file>