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4.jpg" ContentType="image/jpg"/>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5" r:id="rId1"/>
    <p:sldMasterId id="2147483676" r:id="rId2"/>
    <p:sldMasterId id="2147483677" r:id="rId3"/>
    <p:sldMasterId id="2147483678" r:id="rId4"/>
  </p:sldMasterIdLst>
  <p:notesMasterIdLst>
    <p:notesMasterId r:id="rId31"/>
  </p:notesMasterIdLst>
  <p:sldIdLst>
    <p:sldId id="256" r:id="rId5"/>
    <p:sldId id="257" r:id="rId6"/>
    <p:sldId id="289" r:id="rId7"/>
    <p:sldId id="286" r:id="rId8"/>
    <p:sldId id="276" r:id="rId9"/>
    <p:sldId id="287" r:id="rId10"/>
    <p:sldId id="258" r:id="rId11"/>
    <p:sldId id="291" r:id="rId12"/>
    <p:sldId id="28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4" r:id="rId26"/>
    <p:sldId id="271" r:id="rId27"/>
    <p:sldId id="273" r:id="rId28"/>
    <p:sldId id="290" r:id="rId29"/>
    <p:sldId id="272" r:id="rId30"/>
  </p:sldIdLst>
  <p:sldSz cx="9144000" cy="5143500" type="screen16x9"/>
  <p:notesSz cx="6858000" cy="9144000"/>
  <p:embeddedFontLst>
    <p:embeddedFont>
      <p:font typeface="Arial Narrow" panose="020B0606020202030204" pitchFamily="34" charset="0"/>
      <p:regular r:id="rId32"/>
      <p:bold r:id="rId33"/>
      <p:italic r:id="rId34"/>
      <p:boldItalic r:id="rId35"/>
    </p:embeddedFont>
    <p:embeddedFont>
      <p:font typeface="Georgia" panose="02040502050405020303" pitchFamily="18" charset="0"/>
      <p:regular r:id="rId36"/>
      <p:bold r:id="rId37"/>
      <p:italic r:id="rId38"/>
      <p:boldItalic r:id="rId39"/>
    </p:embeddedFont>
    <p:embeddedFont>
      <p:font typeface="Lato" panose="020F0502020204030203" pitchFamily="34" charset="0"/>
      <p:regular r:id="rId40"/>
      <p:bold r:id="rId41"/>
      <p:italic r:id="rId42"/>
      <p:boldItalic r:id="rId43"/>
    </p:embeddedFont>
    <p:embeddedFont>
      <p:font typeface="Open Sans" panose="020B0606030504020204" pitchFamily="34" charset="0"/>
      <p:regular r:id="rId44"/>
      <p:bold r:id="rId45"/>
      <p:italic r:id="rId46"/>
      <p:boldItalic r:id="rId47"/>
    </p:embeddedFont>
    <p:embeddedFont>
      <p:font typeface="Trebuchet MS" panose="020B0603020202020204"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344" autoAdjust="0"/>
  </p:normalViewPr>
  <p:slideViewPr>
    <p:cSldViewPr snapToGrid="0">
      <p:cViewPr varScale="1">
        <p:scale>
          <a:sx n="122" d="100"/>
          <a:sy n="122" d="100"/>
        </p:scale>
        <p:origin x="120" y="62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4.xml"/><Relationship Id="rId51"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font" Target="fonts/font10.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font" Target="fonts/font18.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35E2B5-A7D0-B246-8D94-AC56FFD90784}"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lang="en-US"/>
        </a:p>
      </dgm:t>
    </dgm:pt>
    <dgm:pt modelId="{7AF7231E-4548-4A43-A9E3-DF4525A06E8F}">
      <dgm:prSet/>
      <dgm:spPr/>
      <dgm:t>
        <a:bodyPr/>
        <a:lstStyle/>
        <a:p>
          <a:r>
            <a:rPr lang="en-US" b="0" i="0"/>
            <a:t>Clear goals</a:t>
          </a:r>
          <a:endParaRPr lang="en-US"/>
        </a:p>
      </dgm:t>
    </dgm:pt>
    <dgm:pt modelId="{20956ECC-18D9-1F41-952C-EB59BA4912C7}" type="parTrans" cxnId="{7056F656-5DC4-244E-815D-BA7BE4A73BD3}">
      <dgm:prSet/>
      <dgm:spPr/>
      <dgm:t>
        <a:bodyPr/>
        <a:lstStyle/>
        <a:p>
          <a:endParaRPr lang="en-US"/>
        </a:p>
      </dgm:t>
    </dgm:pt>
    <dgm:pt modelId="{3B8B485E-23BB-7245-A40A-B5759B6E03CB}" type="sibTrans" cxnId="{7056F656-5DC4-244E-815D-BA7BE4A73BD3}">
      <dgm:prSet/>
      <dgm:spPr/>
      <dgm:t>
        <a:bodyPr/>
        <a:lstStyle/>
        <a:p>
          <a:endParaRPr lang="en-US"/>
        </a:p>
      </dgm:t>
    </dgm:pt>
    <dgm:pt modelId="{DC204CE6-D820-CB45-A744-DE049B8A6A07}">
      <dgm:prSet/>
      <dgm:spPr/>
      <dgm:t>
        <a:bodyPr/>
        <a:lstStyle/>
        <a:p>
          <a:r>
            <a:rPr lang="en-US" b="0" i="0"/>
            <a:t>Adequate preparation</a:t>
          </a:r>
          <a:endParaRPr lang="en-US"/>
        </a:p>
      </dgm:t>
    </dgm:pt>
    <dgm:pt modelId="{0D271ACA-5888-B741-9D33-086A8DB9292E}" type="parTrans" cxnId="{C276F97A-4489-7240-9681-9578F2135156}">
      <dgm:prSet/>
      <dgm:spPr/>
      <dgm:t>
        <a:bodyPr/>
        <a:lstStyle/>
        <a:p>
          <a:endParaRPr lang="en-US"/>
        </a:p>
      </dgm:t>
    </dgm:pt>
    <dgm:pt modelId="{11E96CCB-5B40-704A-A659-13C32C6E5093}" type="sibTrans" cxnId="{C276F97A-4489-7240-9681-9578F2135156}">
      <dgm:prSet/>
      <dgm:spPr/>
      <dgm:t>
        <a:bodyPr/>
        <a:lstStyle/>
        <a:p>
          <a:endParaRPr lang="en-US"/>
        </a:p>
      </dgm:t>
    </dgm:pt>
    <dgm:pt modelId="{DB4FE663-91F6-3B45-9A92-AA2492842A59}">
      <dgm:prSet/>
      <dgm:spPr/>
      <dgm:t>
        <a:bodyPr/>
        <a:lstStyle/>
        <a:p>
          <a:r>
            <a:rPr lang="en-US" b="0" i="0"/>
            <a:t>Appropriate methods</a:t>
          </a:r>
          <a:endParaRPr lang="en-US"/>
        </a:p>
      </dgm:t>
    </dgm:pt>
    <dgm:pt modelId="{A64F231F-3156-9445-920B-89D917BC9CF4}" type="parTrans" cxnId="{3E889A97-A64B-6046-A1F6-BE7255EC9A82}">
      <dgm:prSet/>
      <dgm:spPr/>
      <dgm:t>
        <a:bodyPr/>
        <a:lstStyle/>
        <a:p>
          <a:endParaRPr lang="en-US"/>
        </a:p>
      </dgm:t>
    </dgm:pt>
    <dgm:pt modelId="{45C64EF8-2A71-F34E-9F4B-297BB01A55D7}" type="sibTrans" cxnId="{3E889A97-A64B-6046-A1F6-BE7255EC9A82}">
      <dgm:prSet/>
      <dgm:spPr/>
      <dgm:t>
        <a:bodyPr/>
        <a:lstStyle/>
        <a:p>
          <a:endParaRPr lang="en-US"/>
        </a:p>
      </dgm:t>
    </dgm:pt>
    <dgm:pt modelId="{671CC0A8-26E7-B34B-AACB-C5E91537A7B8}">
      <dgm:prSet/>
      <dgm:spPr/>
      <dgm:t>
        <a:bodyPr/>
        <a:lstStyle/>
        <a:p>
          <a:r>
            <a:rPr lang="en-US" b="0" i="0"/>
            <a:t>Significant results</a:t>
          </a:r>
          <a:endParaRPr lang="en-US"/>
        </a:p>
      </dgm:t>
    </dgm:pt>
    <dgm:pt modelId="{1B4BC92D-94BD-9049-A310-036C76F8C14F}" type="parTrans" cxnId="{AC129E60-0478-3B4F-809A-BCA7F2C8D8B9}">
      <dgm:prSet/>
      <dgm:spPr/>
      <dgm:t>
        <a:bodyPr/>
        <a:lstStyle/>
        <a:p>
          <a:endParaRPr lang="en-US"/>
        </a:p>
      </dgm:t>
    </dgm:pt>
    <dgm:pt modelId="{4D1A72CA-1FDC-BC4F-A14E-CC30B338A386}" type="sibTrans" cxnId="{AC129E60-0478-3B4F-809A-BCA7F2C8D8B9}">
      <dgm:prSet/>
      <dgm:spPr/>
      <dgm:t>
        <a:bodyPr/>
        <a:lstStyle/>
        <a:p>
          <a:endParaRPr lang="en-US"/>
        </a:p>
      </dgm:t>
    </dgm:pt>
    <dgm:pt modelId="{EF414331-B001-D74A-8920-464B338C7359}">
      <dgm:prSet/>
      <dgm:spPr/>
      <dgm:t>
        <a:bodyPr/>
        <a:lstStyle/>
        <a:p>
          <a:r>
            <a:rPr lang="en-US" b="0" i="0"/>
            <a:t>Effective presentation</a:t>
          </a:r>
          <a:endParaRPr lang="en-US"/>
        </a:p>
      </dgm:t>
    </dgm:pt>
    <dgm:pt modelId="{285DF0F5-C878-AA43-8216-899A0267B2FE}" type="parTrans" cxnId="{1D085BB0-04CB-2C44-BA2F-D5E3443C57EC}">
      <dgm:prSet/>
      <dgm:spPr/>
      <dgm:t>
        <a:bodyPr/>
        <a:lstStyle/>
        <a:p>
          <a:endParaRPr lang="en-US"/>
        </a:p>
      </dgm:t>
    </dgm:pt>
    <dgm:pt modelId="{DB2C46FA-849A-5A4C-9536-109B84CD4C27}" type="sibTrans" cxnId="{1D085BB0-04CB-2C44-BA2F-D5E3443C57EC}">
      <dgm:prSet/>
      <dgm:spPr/>
      <dgm:t>
        <a:bodyPr/>
        <a:lstStyle/>
        <a:p>
          <a:endParaRPr lang="en-US"/>
        </a:p>
      </dgm:t>
    </dgm:pt>
    <dgm:pt modelId="{C203EDEC-2AA3-504D-85C1-F81042895CB3}">
      <dgm:prSet/>
      <dgm:spPr/>
      <dgm:t>
        <a:bodyPr/>
        <a:lstStyle/>
        <a:p>
          <a:r>
            <a:rPr lang="en-US" b="0" i="0"/>
            <a:t>Reflective critique</a:t>
          </a:r>
          <a:endParaRPr lang="en-US"/>
        </a:p>
      </dgm:t>
    </dgm:pt>
    <dgm:pt modelId="{EAA8A8AD-3618-264D-84B3-55C6C1ED8BC0}" type="parTrans" cxnId="{0754F07E-527A-1F49-B7A4-1AF9EB8A7060}">
      <dgm:prSet/>
      <dgm:spPr/>
      <dgm:t>
        <a:bodyPr/>
        <a:lstStyle/>
        <a:p>
          <a:endParaRPr lang="en-US"/>
        </a:p>
      </dgm:t>
    </dgm:pt>
    <dgm:pt modelId="{225EB51D-6DBD-394C-AE87-C5CF7CBD84CC}" type="sibTrans" cxnId="{0754F07E-527A-1F49-B7A4-1AF9EB8A7060}">
      <dgm:prSet/>
      <dgm:spPr/>
      <dgm:t>
        <a:bodyPr/>
        <a:lstStyle/>
        <a:p>
          <a:endParaRPr lang="en-US"/>
        </a:p>
      </dgm:t>
    </dgm:pt>
    <dgm:pt modelId="{138A0D63-A0F0-D04B-B91E-BEE0BEFC15C7}" type="pres">
      <dgm:prSet presAssocID="{9235E2B5-A7D0-B246-8D94-AC56FFD90784}" presName="CompostProcess" presStyleCnt="0">
        <dgm:presLayoutVars>
          <dgm:dir/>
          <dgm:resizeHandles val="exact"/>
        </dgm:presLayoutVars>
      </dgm:prSet>
      <dgm:spPr/>
    </dgm:pt>
    <dgm:pt modelId="{39FB4F3A-F1F8-7C41-8947-BE8554053165}" type="pres">
      <dgm:prSet presAssocID="{9235E2B5-A7D0-B246-8D94-AC56FFD90784}" presName="arrow" presStyleLbl="bgShp" presStyleIdx="0" presStyleCnt="1"/>
      <dgm:spPr/>
    </dgm:pt>
    <dgm:pt modelId="{623A74BE-97C3-4944-843C-1BE5B6CBF808}" type="pres">
      <dgm:prSet presAssocID="{9235E2B5-A7D0-B246-8D94-AC56FFD90784}" presName="linearProcess" presStyleCnt="0"/>
      <dgm:spPr/>
    </dgm:pt>
    <dgm:pt modelId="{BFFD39DC-0614-0E42-9014-AFC704C45B8E}" type="pres">
      <dgm:prSet presAssocID="{7AF7231E-4548-4A43-A9E3-DF4525A06E8F}" presName="textNode" presStyleLbl="node1" presStyleIdx="0" presStyleCnt="6">
        <dgm:presLayoutVars>
          <dgm:bulletEnabled val="1"/>
        </dgm:presLayoutVars>
      </dgm:prSet>
      <dgm:spPr/>
    </dgm:pt>
    <dgm:pt modelId="{5CF1CB86-603B-1B4A-9BCD-E48B82B22D0A}" type="pres">
      <dgm:prSet presAssocID="{3B8B485E-23BB-7245-A40A-B5759B6E03CB}" presName="sibTrans" presStyleCnt="0"/>
      <dgm:spPr/>
    </dgm:pt>
    <dgm:pt modelId="{9FF5704F-4EBF-AC46-87E3-81A683763CE6}" type="pres">
      <dgm:prSet presAssocID="{DC204CE6-D820-CB45-A744-DE049B8A6A07}" presName="textNode" presStyleLbl="node1" presStyleIdx="1" presStyleCnt="6">
        <dgm:presLayoutVars>
          <dgm:bulletEnabled val="1"/>
        </dgm:presLayoutVars>
      </dgm:prSet>
      <dgm:spPr/>
    </dgm:pt>
    <dgm:pt modelId="{58A99CC4-2E4A-1840-8E92-FA32DE8A6ED9}" type="pres">
      <dgm:prSet presAssocID="{11E96CCB-5B40-704A-A659-13C32C6E5093}" presName="sibTrans" presStyleCnt="0"/>
      <dgm:spPr/>
    </dgm:pt>
    <dgm:pt modelId="{B74A034B-4B9D-3849-8357-00D0B4CF7287}" type="pres">
      <dgm:prSet presAssocID="{DB4FE663-91F6-3B45-9A92-AA2492842A59}" presName="textNode" presStyleLbl="node1" presStyleIdx="2" presStyleCnt="6">
        <dgm:presLayoutVars>
          <dgm:bulletEnabled val="1"/>
        </dgm:presLayoutVars>
      </dgm:prSet>
      <dgm:spPr/>
    </dgm:pt>
    <dgm:pt modelId="{B2939357-214F-8B44-9749-9194039AC66C}" type="pres">
      <dgm:prSet presAssocID="{45C64EF8-2A71-F34E-9F4B-297BB01A55D7}" presName="sibTrans" presStyleCnt="0"/>
      <dgm:spPr/>
    </dgm:pt>
    <dgm:pt modelId="{53A54E27-A8F4-0247-96DF-814B1408DE87}" type="pres">
      <dgm:prSet presAssocID="{671CC0A8-26E7-B34B-AACB-C5E91537A7B8}" presName="textNode" presStyleLbl="node1" presStyleIdx="3" presStyleCnt="6">
        <dgm:presLayoutVars>
          <dgm:bulletEnabled val="1"/>
        </dgm:presLayoutVars>
      </dgm:prSet>
      <dgm:spPr/>
    </dgm:pt>
    <dgm:pt modelId="{1AE6D60F-0262-5D46-B08D-9676D15907D1}" type="pres">
      <dgm:prSet presAssocID="{4D1A72CA-1FDC-BC4F-A14E-CC30B338A386}" presName="sibTrans" presStyleCnt="0"/>
      <dgm:spPr/>
    </dgm:pt>
    <dgm:pt modelId="{CFB74050-4910-3F4A-B231-0EC66E4C7D3A}" type="pres">
      <dgm:prSet presAssocID="{EF414331-B001-D74A-8920-464B338C7359}" presName="textNode" presStyleLbl="node1" presStyleIdx="4" presStyleCnt="6">
        <dgm:presLayoutVars>
          <dgm:bulletEnabled val="1"/>
        </dgm:presLayoutVars>
      </dgm:prSet>
      <dgm:spPr/>
    </dgm:pt>
    <dgm:pt modelId="{5E656A8E-312E-2448-B260-3644643D380B}" type="pres">
      <dgm:prSet presAssocID="{DB2C46FA-849A-5A4C-9536-109B84CD4C27}" presName="sibTrans" presStyleCnt="0"/>
      <dgm:spPr/>
    </dgm:pt>
    <dgm:pt modelId="{D6E9C825-561C-F04F-A6FF-58483204CA8C}" type="pres">
      <dgm:prSet presAssocID="{C203EDEC-2AA3-504D-85C1-F81042895CB3}" presName="textNode" presStyleLbl="node1" presStyleIdx="5" presStyleCnt="6">
        <dgm:presLayoutVars>
          <dgm:bulletEnabled val="1"/>
        </dgm:presLayoutVars>
      </dgm:prSet>
      <dgm:spPr/>
    </dgm:pt>
  </dgm:ptLst>
  <dgm:cxnLst>
    <dgm:cxn modelId="{20195C0B-A853-2446-B4A2-92A28EA398C8}" type="presOf" srcId="{DC204CE6-D820-CB45-A744-DE049B8A6A07}" destId="{9FF5704F-4EBF-AC46-87E3-81A683763CE6}" srcOrd="0" destOrd="0" presId="urn:microsoft.com/office/officeart/2005/8/layout/hProcess9"/>
    <dgm:cxn modelId="{E1E6E530-7CA7-9B48-B2AD-D9AD2F3F6CAB}" type="presOf" srcId="{7AF7231E-4548-4A43-A9E3-DF4525A06E8F}" destId="{BFFD39DC-0614-0E42-9014-AFC704C45B8E}" srcOrd="0" destOrd="0" presId="urn:microsoft.com/office/officeart/2005/8/layout/hProcess9"/>
    <dgm:cxn modelId="{AC129E60-0478-3B4F-809A-BCA7F2C8D8B9}" srcId="{9235E2B5-A7D0-B246-8D94-AC56FFD90784}" destId="{671CC0A8-26E7-B34B-AACB-C5E91537A7B8}" srcOrd="3" destOrd="0" parTransId="{1B4BC92D-94BD-9049-A310-036C76F8C14F}" sibTransId="{4D1A72CA-1FDC-BC4F-A14E-CC30B338A386}"/>
    <dgm:cxn modelId="{F5B59048-7C7D-EB4D-B6CC-66DCB9D74420}" type="presOf" srcId="{EF414331-B001-D74A-8920-464B338C7359}" destId="{CFB74050-4910-3F4A-B231-0EC66E4C7D3A}" srcOrd="0" destOrd="0" presId="urn:microsoft.com/office/officeart/2005/8/layout/hProcess9"/>
    <dgm:cxn modelId="{7056F656-5DC4-244E-815D-BA7BE4A73BD3}" srcId="{9235E2B5-A7D0-B246-8D94-AC56FFD90784}" destId="{7AF7231E-4548-4A43-A9E3-DF4525A06E8F}" srcOrd="0" destOrd="0" parTransId="{20956ECC-18D9-1F41-952C-EB59BA4912C7}" sibTransId="{3B8B485E-23BB-7245-A40A-B5759B6E03CB}"/>
    <dgm:cxn modelId="{DA08FD57-230D-E542-9FDB-575143229151}" type="presOf" srcId="{9235E2B5-A7D0-B246-8D94-AC56FFD90784}" destId="{138A0D63-A0F0-D04B-B91E-BEE0BEFC15C7}" srcOrd="0" destOrd="0" presId="urn:microsoft.com/office/officeart/2005/8/layout/hProcess9"/>
    <dgm:cxn modelId="{C276F97A-4489-7240-9681-9578F2135156}" srcId="{9235E2B5-A7D0-B246-8D94-AC56FFD90784}" destId="{DC204CE6-D820-CB45-A744-DE049B8A6A07}" srcOrd="1" destOrd="0" parTransId="{0D271ACA-5888-B741-9D33-086A8DB9292E}" sibTransId="{11E96CCB-5B40-704A-A659-13C32C6E5093}"/>
    <dgm:cxn modelId="{0754F07E-527A-1F49-B7A4-1AF9EB8A7060}" srcId="{9235E2B5-A7D0-B246-8D94-AC56FFD90784}" destId="{C203EDEC-2AA3-504D-85C1-F81042895CB3}" srcOrd="5" destOrd="0" parTransId="{EAA8A8AD-3618-264D-84B3-55C6C1ED8BC0}" sibTransId="{225EB51D-6DBD-394C-AE87-C5CF7CBD84CC}"/>
    <dgm:cxn modelId="{3E889A97-A64B-6046-A1F6-BE7255EC9A82}" srcId="{9235E2B5-A7D0-B246-8D94-AC56FFD90784}" destId="{DB4FE663-91F6-3B45-9A92-AA2492842A59}" srcOrd="2" destOrd="0" parTransId="{A64F231F-3156-9445-920B-89D917BC9CF4}" sibTransId="{45C64EF8-2A71-F34E-9F4B-297BB01A55D7}"/>
    <dgm:cxn modelId="{BB4D129F-580C-EC46-AE46-523ECB6CEFF2}" type="presOf" srcId="{C203EDEC-2AA3-504D-85C1-F81042895CB3}" destId="{D6E9C825-561C-F04F-A6FF-58483204CA8C}" srcOrd="0" destOrd="0" presId="urn:microsoft.com/office/officeart/2005/8/layout/hProcess9"/>
    <dgm:cxn modelId="{1D085BB0-04CB-2C44-BA2F-D5E3443C57EC}" srcId="{9235E2B5-A7D0-B246-8D94-AC56FFD90784}" destId="{EF414331-B001-D74A-8920-464B338C7359}" srcOrd="4" destOrd="0" parTransId="{285DF0F5-C878-AA43-8216-899A0267B2FE}" sibTransId="{DB2C46FA-849A-5A4C-9536-109B84CD4C27}"/>
    <dgm:cxn modelId="{B46062D3-2DED-D548-B5DE-E68DA0E014AC}" type="presOf" srcId="{671CC0A8-26E7-B34B-AACB-C5E91537A7B8}" destId="{53A54E27-A8F4-0247-96DF-814B1408DE87}" srcOrd="0" destOrd="0" presId="urn:microsoft.com/office/officeart/2005/8/layout/hProcess9"/>
    <dgm:cxn modelId="{914B3EDE-32E4-6E4C-8AAC-AA2D447BCB26}" type="presOf" srcId="{DB4FE663-91F6-3B45-9A92-AA2492842A59}" destId="{B74A034B-4B9D-3849-8357-00D0B4CF7287}" srcOrd="0" destOrd="0" presId="urn:microsoft.com/office/officeart/2005/8/layout/hProcess9"/>
    <dgm:cxn modelId="{0FA50BE0-4B2F-FE45-B1CE-173B1DF80C99}" type="presParOf" srcId="{138A0D63-A0F0-D04B-B91E-BEE0BEFC15C7}" destId="{39FB4F3A-F1F8-7C41-8947-BE8554053165}" srcOrd="0" destOrd="0" presId="urn:microsoft.com/office/officeart/2005/8/layout/hProcess9"/>
    <dgm:cxn modelId="{789F96D8-9287-C648-A356-5404FA40BC89}" type="presParOf" srcId="{138A0D63-A0F0-D04B-B91E-BEE0BEFC15C7}" destId="{623A74BE-97C3-4944-843C-1BE5B6CBF808}" srcOrd="1" destOrd="0" presId="urn:microsoft.com/office/officeart/2005/8/layout/hProcess9"/>
    <dgm:cxn modelId="{A2C8A3F2-8B17-FF4A-84F9-B92B9184FC22}" type="presParOf" srcId="{623A74BE-97C3-4944-843C-1BE5B6CBF808}" destId="{BFFD39DC-0614-0E42-9014-AFC704C45B8E}" srcOrd="0" destOrd="0" presId="urn:microsoft.com/office/officeart/2005/8/layout/hProcess9"/>
    <dgm:cxn modelId="{2C7F6514-8938-124D-B400-846FAA90CE47}" type="presParOf" srcId="{623A74BE-97C3-4944-843C-1BE5B6CBF808}" destId="{5CF1CB86-603B-1B4A-9BCD-E48B82B22D0A}" srcOrd="1" destOrd="0" presId="urn:microsoft.com/office/officeart/2005/8/layout/hProcess9"/>
    <dgm:cxn modelId="{88D3DDF1-5330-964F-83C2-C5370771F476}" type="presParOf" srcId="{623A74BE-97C3-4944-843C-1BE5B6CBF808}" destId="{9FF5704F-4EBF-AC46-87E3-81A683763CE6}" srcOrd="2" destOrd="0" presId="urn:microsoft.com/office/officeart/2005/8/layout/hProcess9"/>
    <dgm:cxn modelId="{B1C5680B-E760-DC4A-AF75-B63293FEC966}" type="presParOf" srcId="{623A74BE-97C3-4944-843C-1BE5B6CBF808}" destId="{58A99CC4-2E4A-1840-8E92-FA32DE8A6ED9}" srcOrd="3" destOrd="0" presId="urn:microsoft.com/office/officeart/2005/8/layout/hProcess9"/>
    <dgm:cxn modelId="{D2C10167-FA0A-0149-9883-EE42399A71C9}" type="presParOf" srcId="{623A74BE-97C3-4944-843C-1BE5B6CBF808}" destId="{B74A034B-4B9D-3849-8357-00D0B4CF7287}" srcOrd="4" destOrd="0" presId="urn:microsoft.com/office/officeart/2005/8/layout/hProcess9"/>
    <dgm:cxn modelId="{1561D877-ACEE-9B44-8E56-E2B4774EA6AB}" type="presParOf" srcId="{623A74BE-97C3-4944-843C-1BE5B6CBF808}" destId="{B2939357-214F-8B44-9749-9194039AC66C}" srcOrd="5" destOrd="0" presId="urn:microsoft.com/office/officeart/2005/8/layout/hProcess9"/>
    <dgm:cxn modelId="{84D0B23A-6544-274B-906D-A61FCBF030A3}" type="presParOf" srcId="{623A74BE-97C3-4944-843C-1BE5B6CBF808}" destId="{53A54E27-A8F4-0247-96DF-814B1408DE87}" srcOrd="6" destOrd="0" presId="urn:microsoft.com/office/officeart/2005/8/layout/hProcess9"/>
    <dgm:cxn modelId="{D6ABD894-AE98-9D4F-8D1E-0034FABDCB30}" type="presParOf" srcId="{623A74BE-97C3-4944-843C-1BE5B6CBF808}" destId="{1AE6D60F-0262-5D46-B08D-9676D15907D1}" srcOrd="7" destOrd="0" presId="urn:microsoft.com/office/officeart/2005/8/layout/hProcess9"/>
    <dgm:cxn modelId="{53C0D257-B689-0042-9842-2D3F7D03115D}" type="presParOf" srcId="{623A74BE-97C3-4944-843C-1BE5B6CBF808}" destId="{CFB74050-4910-3F4A-B231-0EC66E4C7D3A}" srcOrd="8" destOrd="0" presId="urn:microsoft.com/office/officeart/2005/8/layout/hProcess9"/>
    <dgm:cxn modelId="{44512B82-FDB8-1144-9738-7943B0FAE533}" type="presParOf" srcId="{623A74BE-97C3-4944-843C-1BE5B6CBF808}" destId="{5E656A8E-312E-2448-B260-3644643D380B}" srcOrd="9" destOrd="0" presId="urn:microsoft.com/office/officeart/2005/8/layout/hProcess9"/>
    <dgm:cxn modelId="{02F93F4E-21E8-CE4D-8941-A8161A4F8DF4}" type="presParOf" srcId="{623A74BE-97C3-4944-843C-1BE5B6CBF808}" destId="{D6E9C825-561C-F04F-A6FF-58483204CA8C}"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B8A537-708D-6342-8D72-9B48ECFE74BC}" type="doc">
      <dgm:prSet loTypeId="urn:microsoft.com/office/officeart/2005/8/layout/hList3" loCatId="process" qsTypeId="urn:microsoft.com/office/officeart/2005/8/quickstyle/simple1" qsCatId="simple" csTypeId="urn:microsoft.com/office/officeart/2005/8/colors/accent1_2" csCatId="accent1" phldr="1"/>
      <dgm:spPr/>
      <dgm:t>
        <a:bodyPr/>
        <a:lstStyle/>
        <a:p>
          <a:endParaRPr lang="en-US"/>
        </a:p>
      </dgm:t>
    </dgm:pt>
    <dgm:pt modelId="{5F1CD97B-2A3F-2E4A-9EBB-6CAD804DF2DF}">
      <dgm:prSet/>
      <dgm:spPr/>
      <dgm:t>
        <a:bodyPr/>
        <a:lstStyle/>
        <a:p>
          <a:r>
            <a:rPr lang="en-US" b="0" i="0"/>
            <a:t>Choose something you care about a lot (because you are going to spend a lot of time on this project!)</a:t>
          </a:r>
          <a:endParaRPr lang="en-US"/>
        </a:p>
      </dgm:t>
    </dgm:pt>
    <dgm:pt modelId="{EC91F9CD-919C-9947-8A49-4D09504342BA}" type="parTrans" cxnId="{964619C5-D303-6B43-919C-E1AD830D394A}">
      <dgm:prSet/>
      <dgm:spPr/>
      <dgm:t>
        <a:bodyPr/>
        <a:lstStyle/>
        <a:p>
          <a:endParaRPr lang="en-US"/>
        </a:p>
      </dgm:t>
    </dgm:pt>
    <dgm:pt modelId="{C379A0AD-5672-3F47-B4D4-60CDE3FD4D3A}" type="sibTrans" cxnId="{964619C5-D303-6B43-919C-E1AD830D394A}">
      <dgm:prSet/>
      <dgm:spPr/>
      <dgm:t>
        <a:bodyPr/>
        <a:lstStyle/>
        <a:p>
          <a:endParaRPr lang="en-US"/>
        </a:p>
      </dgm:t>
    </dgm:pt>
    <dgm:pt modelId="{C334044D-80AF-9E40-A680-A043257313F1}">
      <dgm:prSet/>
      <dgm:spPr/>
      <dgm:t>
        <a:bodyPr/>
        <a:lstStyle/>
        <a:p>
          <a:r>
            <a:rPr lang="en-US" b="0" i="0" dirty="0"/>
            <a:t>How does this project fit into your larger scholarship goals?</a:t>
          </a:r>
          <a:endParaRPr lang="en-US" dirty="0"/>
        </a:p>
      </dgm:t>
    </dgm:pt>
    <dgm:pt modelId="{B48E494D-CEA6-F844-BE62-5D63218BCB76}" type="parTrans" cxnId="{06B0BD67-C560-A54B-AF6B-2BDD84E77CB6}">
      <dgm:prSet/>
      <dgm:spPr/>
      <dgm:t>
        <a:bodyPr/>
        <a:lstStyle/>
        <a:p>
          <a:endParaRPr lang="en-US"/>
        </a:p>
      </dgm:t>
    </dgm:pt>
    <dgm:pt modelId="{B0000C0E-91C7-FA4E-B63D-950EDD60148B}" type="sibTrans" cxnId="{06B0BD67-C560-A54B-AF6B-2BDD84E77CB6}">
      <dgm:prSet/>
      <dgm:spPr/>
      <dgm:t>
        <a:bodyPr/>
        <a:lstStyle/>
        <a:p>
          <a:endParaRPr lang="en-US"/>
        </a:p>
      </dgm:t>
    </dgm:pt>
    <dgm:pt modelId="{7773CA32-1D64-FA4C-B617-4966CD78B633}">
      <dgm:prSet/>
      <dgm:spPr/>
      <dgm:t>
        <a:bodyPr/>
        <a:lstStyle/>
        <a:p>
          <a:r>
            <a:rPr lang="en-US" b="0" i="0" dirty="0"/>
            <a:t>Seek an answer that is important to the field.</a:t>
          </a:r>
          <a:endParaRPr lang="en-US" dirty="0"/>
        </a:p>
      </dgm:t>
    </dgm:pt>
    <dgm:pt modelId="{CE0C4D9F-42BF-0440-99DA-AA10C80820FA}" type="parTrans" cxnId="{D70AFC51-F15F-E94F-BA52-83BFAA95AC74}">
      <dgm:prSet/>
      <dgm:spPr/>
      <dgm:t>
        <a:bodyPr/>
        <a:lstStyle/>
        <a:p>
          <a:endParaRPr lang="en-US"/>
        </a:p>
      </dgm:t>
    </dgm:pt>
    <dgm:pt modelId="{8E7AFE0A-73FC-A84E-A757-E43D4DB90D16}" type="sibTrans" cxnId="{D70AFC51-F15F-E94F-BA52-83BFAA95AC74}">
      <dgm:prSet/>
      <dgm:spPr/>
      <dgm:t>
        <a:bodyPr/>
        <a:lstStyle/>
        <a:p>
          <a:endParaRPr lang="en-US"/>
        </a:p>
      </dgm:t>
    </dgm:pt>
    <dgm:pt modelId="{1CC2BB71-5003-5148-B43D-44B79C0207F7}">
      <dgm:prSet/>
      <dgm:spPr/>
      <dgm:t>
        <a:bodyPr/>
        <a:lstStyle/>
        <a:p>
          <a:r>
            <a:rPr lang="en-US" b="0" i="0" dirty="0"/>
            <a:t>Ask a clear research question or formulate a clear hypothesis.</a:t>
          </a:r>
          <a:endParaRPr lang="en-US" dirty="0"/>
        </a:p>
      </dgm:t>
    </dgm:pt>
    <dgm:pt modelId="{73F83FB3-CC2D-0C43-80AE-198885B343CC}" type="parTrans" cxnId="{D69CD295-4179-B04B-8533-A21A65FA54FA}">
      <dgm:prSet/>
      <dgm:spPr/>
      <dgm:t>
        <a:bodyPr/>
        <a:lstStyle/>
        <a:p>
          <a:endParaRPr lang="en-US"/>
        </a:p>
      </dgm:t>
    </dgm:pt>
    <dgm:pt modelId="{4FC55A91-D813-984E-895E-1288BF20AB77}" type="sibTrans" cxnId="{D69CD295-4179-B04B-8533-A21A65FA54FA}">
      <dgm:prSet/>
      <dgm:spPr/>
      <dgm:t>
        <a:bodyPr/>
        <a:lstStyle/>
        <a:p>
          <a:endParaRPr lang="en-US"/>
        </a:p>
      </dgm:t>
    </dgm:pt>
    <dgm:pt modelId="{6CDF8DA6-B984-2545-AAD7-3023B677A9C4}">
      <dgm:prSet/>
      <dgm:spPr/>
      <dgm:t>
        <a:bodyPr/>
        <a:lstStyle/>
        <a:p>
          <a:r>
            <a:rPr lang="en-US" b="0" i="0" dirty="0"/>
            <a:t>Ask yourself “What do you want to be able to say at the end, if your project worked?”</a:t>
          </a:r>
          <a:endParaRPr lang="en-US" dirty="0"/>
        </a:p>
      </dgm:t>
    </dgm:pt>
    <dgm:pt modelId="{06B958B3-2556-7F42-A384-3FB43CC297E3}" type="parTrans" cxnId="{E62D6DEF-EDF8-354E-BA64-1D124DB73A8A}">
      <dgm:prSet/>
      <dgm:spPr/>
      <dgm:t>
        <a:bodyPr/>
        <a:lstStyle/>
        <a:p>
          <a:endParaRPr lang="en-US"/>
        </a:p>
      </dgm:t>
    </dgm:pt>
    <dgm:pt modelId="{3F5EADF2-5523-AC47-B5C2-41BD2A501473}" type="sibTrans" cxnId="{E62D6DEF-EDF8-354E-BA64-1D124DB73A8A}">
      <dgm:prSet/>
      <dgm:spPr/>
      <dgm:t>
        <a:bodyPr/>
        <a:lstStyle/>
        <a:p>
          <a:endParaRPr lang="en-US"/>
        </a:p>
      </dgm:t>
    </dgm:pt>
    <dgm:pt modelId="{EBDFFD1C-45DA-8A4C-BBA5-F6BCF8B325C0}">
      <dgm:prSet/>
      <dgm:spPr/>
      <dgm:t>
        <a:bodyPr/>
        <a:lstStyle/>
        <a:p>
          <a:r>
            <a:rPr lang="en-US" b="0" i="0" dirty="0"/>
            <a:t>Build a clear, achievable, measurable project.</a:t>
          </a:r>
          <a:endParaRPr lang="en-US" dirty="0"/>
        </a:p>
      </dgm:t>
    </dgm:pt>
    <dgm:pt modelId="{5D78AF0F-7243-AB4B-9543-70E5A57F50F7}" type="parTrans" cxnId="{7AD4AB77-1E1B-C647-A5AF-5FC4C3B7D686}">
      <dgm:prSet/>
      <dgm:spPr/>
      <dgm:t>
        <a:bodyPr/>
        <a:lstStyle/>
        <a:p>
          <a:endParaRPr lang="en-US"/>
        </a:p>
      </dgm:t>
    </dgm:pt>
    <dgm:pt modelId="{45C2AE8E-5BC9-4041-831A-A39C52A996F1}" type="sibTrans" cxnId="{7AD4AB77-1E1B-C647-A5AF-5FC4C3B7D686}">
      <dgm:prSet/>
      <dgm:spPr/>
      <dgm:t>
        <a:bodyPr/>
        <a:lstStyle/>
        <a:p>
          <a:endParaRPr lang="en-US"/>
        </a:p>
      </dgm:t>
    </dgm:pt>
    <dgm:pt modelId="{F6981981-1F0F-3942-B380-B6670F8D0DC3}" type="pres">
      <dgm:prSet presAssocID="{90B8A537-708D-6342-8D72-9B48ECFE74BC}" presName="composite" presStyleCnt="0">
        <dgm:presLayoutVars>
          <dgm:chMax val="1"/>
          <dgm:dir/>
          <dgm:resizeHandles val="exact"/>
        </dgm:presLayoutVars>
      </dgm:prSet>
      <dgm:spPr/>
    </dgm:pt>
    <dgm:pt modelId="{ECC6575D-68D1-D840-BCE5-50FAC2F6E9C9}" type="pres">
      <dgm:prSet presAssocID="{5F1CD97B-2A3F-2E4A-9EBB-6CAD804DF2DF}" presName="roof" presStyleLbl="dkBgShp" presStyleIdx="0" presStyleCnt="2"/>
      <dgm:spPr/>
    </dgm:pt>
    <dgm:pt modelId="{A14BB20C-15F5-A046-82A0-073C60F3E9EA}" type="pres">
      <dgm:prSet presAssocID="{5F1CD97B-2A3F-2E4A-9EBB-6CAD804DF2DF}" presName="pillars" presStyleCnt="0"/>
      <dgm:spPr/>
    </dgm:pt>
    <dgm:pt modelId="{0DA213FB-E882-564F-8515-98AE09CDE701}" type="pres">
      <dgm:prSet presAssocID="{5F1CD97B-2A3F-2E4A-9EBB-6CAD804DF2DF}" presName="pillar1" presStyleLbl="node1" presStyleIdx="0" presStyleCnt="5">
        <dgm:presLayoutVars>
          <dgm:bulletEnabled val="1"/>
        </dgm:presLayoutVars>
      </dgm:prSet>
      <dgm:spPr/>
    </dgm:pt>
    <dgm:pt modelId="{BA415BBD-B73E-0A45-97D9-7F30638F289E}" type="pres">
      <dgm:prSet presAssocID="{7773CA32-1D64-FA4C-B617-4966CD78B633}" presName="pillarX" presStyleLbl="node1" presStyleIdx="1" presStyleCnt="5">
        <dgm:presLayoutVars>
          <dgm:bulletEnabled val="1"/>
        </dgm:presLayoutVars>
      </dgm:prSet>
      <dgm:spPr/>
    </dgm:pt>
    <dgm:pt modelId="{51CF704B-A2F4-694C-B239-7B32F220B8D7}" type="pres">
      <dgm:prSet presAssocID="{1CC2BB71-5003-5148-B43D-44B79C0207F7}" presName="pillarX" presStyleLbl="node1" presStyleIdx="2" presStyleCnt="5">
        <dgm:presLayoutVars>
          <dgm:bulletEnabled val="1"/>
        </dgm:presLayoutVars>
      </dgm:prSet>
      <dgm:spPr/>
    </dgm:pt>
    <dgm:pt modelId="{3FD30776-6810-2742-9326-927A0CD66FDA}" type="pres">
      <dgm:prSet presAssocID="{6CDF8DA6-B984-2545-AAD7-3023B677A9C4}" presName="pillarX" presStyleLbl="node1" presStyleIdx="3" presStyleCnt="5">
        <dgm:presLayoutVars>
          <dgm:bulletEnabled val="1"/>
        </dgm:presLayoutVars>
      </dgm:prSet>
      <dgm:spPr/>
    </dgm:pt>
    <dgm:pt modelId="{01238DE1-4CE9-1E46-A4B5-C391E2B1E29C}" type="pres">
      <dgm:prSet presAssocID="{EBDFFD1C-45DA-8A4C-BBA5-F6BCF8B325C0}" presName="pillarX" presStyleLbl="node1" presStyleIdx="4" presStyleCnt="5">
        <dgm:presLayoutVars>
          <dgm:bulletEnabled val="1"/>
        </dgm:presLayoutVars>
      </dgm:prSet>
      <dgm:spPr/>
    </dgm:pt>
    <dgm:pt modelId="{1E667257-3C51-9548-BE9F-557E21C1B191}" type="pres">
      <dgm:prSet presAssocID="{5F1CD97B-2A3F-2E4A-9EBB-6CAD804DF2DF}" presName="base" presStyleLbl="dkBgShp" presStyleIdx="1" presStyleCnt="2"/>
      <dgm:spPr/>
    </dgm:pt>
  </dgm:ptLst>
  <dgm:cxnLst>
    <dgm:cxn modelId="{3564680C-D8BD-EB49-A68F-CDC4F0C1E580}" type="presOf" srcId="{1CC2BB71-5003-5148-B43D-44B79C0207F7}" destId="{51CF704B-A2F4-694C-B239-7B32F220B8D7}" srcOrd="0" destOrd="0" presId="urn:microsoft.com/office/officeart/2005/8/layout/hList3"/>
    <dgm:cxn modelId="{1D51E40F-5C8F-CA4B-9BBE-0F82392EBE60}" type="presOf" srcId="{90B8A537-708D-6342-8D72-9B48ECFE74BC}" destId="{F6981981-1F0F-3942-B380-B6670F8D0DC3}" srcOrd="0" destOrd="0" presId="urn:microsoft.com/office/officeart/2005/8/layout/hList3"/>
    <dgm:cxn modelId="{CD78143E-3D87-FD48-8315-29242D96CA30}" type="presOf" srcId="{5F1CD97B-2A3F-2E4A-9EBB-6CAD804DF2DF}" destId="{ECC6575D-68D1-D840-BCE5-50FAC2F6E9C9}" srcOrd="0" destOrd="0" presId="urn:microsoft.com/office/officeart/2005/8/layout/hList3"/>
    <dgm:cxn modelId="{9BA8445B-7503-D542-BAA6-33BCE333FDF0}" type="presOf" srcId="{C334044D-80AF-9E40-A680-A043257313F1}" destId="{0DA213FB-E882-564F-8515-98AE09CDE701}" srcOrd="0" destOrd="0" presId="urn:microsoft.com/office/officeart/2005/8/layout/hList3"/>
    <dgm:cxn modelId="{06B0BD67-C560-A54B-AF6B-2BDD84E77CB6}" srcId="{5F1CD97B-2A3F-2E4A-9EBB-6CAD804DF2DF}" destId="{C334044D-80AF-9E40-A680-A043257313F1}" srcOrd="0" destOrd="0" parTransId="{B48E494D-CEA6-F844-BE62-5D63218BCB76}" sibTransId="{B0000C0E-91C7-FA4E-B63D-950EDD60148B}"/>
    <dgm:cxn modelId="{D70AFC51-F15F-E94F-BA52-83BFAA95AC74}" srcId="{5F1CD97B-2A3F-2E4A-9EBB-6CAD804DF2DF}" destId="{7773CA32-1D64-FA4C-B617-4966CD78B633}" srcOrd="1" destOrd="0" parTransId="{CE0C4D9F-42BF-0440-99DA-AA10C80820FA}" sibTransId="{8E7AFE0A-73FC-A84E-A757-E43D4DB90D16}"/>
    <dgm:cxn modelId="{7AD4AB77-1E1B-C647-A5AF-5FC4C3B7D686}" srcId="{5F1CD97B-2A3F-2E4A-9EBB-6CAD804DF2DF}" destId="{EBDFFD1C-45DA-8A4C-BBA5-F6BCF8B325C0}" srcOrd="4" destOrd="0" parTransId="{5D78AF0F-7243-AB4B-9543-70E5A57F50F7}" sibTransId="{45C2AE8E-5BC9-4041-831A-A39C52A996F1}"/>
    <dgm:cxn modelId="{D69CD295-4179-B04B-8533-A21A65FA54FA}" srcId="{5F1CD97B-2A3F-2E4A-9EBB-6CAD804DF2DF}" destId="{1CC2BB71-5003-5148-B43D-44B79C0207F7}" srcOrd="2" destOrd="0" parTransId="{73F83FB3-CC2D-0C43-80AE-198885B343CC}" sibTransId="{4FC55A91-D813-984E-895E-1288BF20AB77}"/>
    <dgm:cxn modelId="{0F18869B-79E4-5641-94BB-A3706A5D14E2}" type="presOf" srcId="{6CDF8DA6-B984-2545-AAD7-3023B677A9C4}" destId="{3FD30776-6810-2742-9326-927A0CD66FDA}" srcOrd="0" destOrd="0" presId="urn:microsoft.com/office/officeart/2005/8/layout/hList3"/>
    <dgm:cxn modelId="{AE2B72B3-6BDA-4A4B-96B0-43D21491BA7D}" type="presOf" srcId="{7773CA32-1D64-FA4C-B617-4966CD78B633}" destId="{BA415BBD-B73E-0A45-97D9-7F30638F289E}" srcOrd="0" destOrd="0" presId="urn:microsoft.com/office/officeart/2005/8/layout/hList3"/>
    <dgm:cxn modelId="{964619C5-D303-6B43-919C-E1AD830D394A}" srcId="{90B8A537-708D-6342-8D72-9B48ECFE74BC}" destId="{5F1CD97B-2A3F-2E4A-9EBB-6CAD804DF2DF}" srcOrd="0" destOrd="0" parTransId="{EC91F9CD-919C-9947-8A49-4D09504342BA}" sibTransId="{C379A0AD-5672-3F47-B4D4-60CDE3FD4D3A}"/>
    <dgm:cxn modelId="{E62D6DEF-EDF8-354E-BA64-1D124DB73A8A}" srcId="{5F1CD97B-2A3F-2E4A-9EBB-6CAD804DF2DF}" destId="{6CDF8DA6-B984-2545-AAD7-3023B677A9C4}" srcOrd="3" destOrd="0" parTransId="{06B958B3-2556-7F42-A384-3FB43CC297E3}" sibTransId="{3F5EADF2-5523-AC47-B5C2-41BD2A501473}"/>
    <dgm:cxn modelId="{64AD57F6-96EC-8942-90D7-D2DAD893FA37}" type="presOf" srcId="{EBDFFD1C-45DA-8A4C-BBA5-F6BCF8B325C0}" destId="{01238DE1-4CE9-1E46-A4B5-C391E2B1E29C}" srcOrd="0" destOrd="0" presId="urn:microsoft.com/office/officeart/2005/8/layout/hList3"/>
    <dgm:cxn modelId="{7C9BEF7F-8FDB-9E43-B5D5-1C9F194AA3C5}" type="presParOf" srcId="{F6981981-1F0F-3942-B380-B6670F8D0DC3}" destId="{ECC6575D-68D1-D840-BCE5-50FAC2F6E9C9}" srcOrd="0" destOrd="0" presId="urn:microsoft.com/office/officeart/2005/8/layout/hList3"/>
    <dgm:cxn modelId="{D9ACED3D-8272-B74F-A40A-AA19A0AA77F9}" type="presParOf" srcId="{F6981981-1F0F-3942-B380-B6670F8D0DC3}" destId="{A14BB20C-15F5-A046-82A0-073C60F3E9EA}" srcOrd="1" destOrd="0" presId="urn:microsoft.com/office/officeart/2005/8/layout/hList3"/>
    <dgm:cxn modelId="{FB8BE6B5-75A6-2748-BB97-B1DEC5203BC3}" type="presParOf" srcId="{A14BB20C-15F5-A046-82A0-073C60F3E9EA}" destId="{0DA213FB-E882-564F-8515-98AE09CDE701}" srcOrd="0" destOrd="0" presId="urn:microsoft.com/office/officeart/2005/8/layout/hList3"/>
    <dgm:cxn modelId="{AADA98CD-3BF7-244A-9089-126173CFB278}" type="presParOf" srcId="{A14BB20C-15F5-A046-82A0-073C60F3E9EA}" destId="{BA415BBD-B73E-0A45-97D9-7F30638F289E}" srcOrd="1" destOrd="0" presId="urn:microsoft.com/office/officeart/2005/8/layout/hList3"/>
    <dgm:cxn modelId="{9E4D45F6-46EA-554D-A3BF-D19284F0BB4E}" type="presParOf" srcId="{A14BB20C-15F5-A046-82A0-073C60F3E9EA}" destId="{51CF704B-A2F4-694C-B239-7B32F220B8D7}" srcOrd="2" destOrd="0" presId="urn:microsoft.com/office/officeart/2005/8/layout/hList3"/>
    <dgm:cxn modelId="{B839410B-6833-C748-9253-AEDC9C848902}" type="presParOf" srcId="{A14BB20C-15F5-A046-82A0-073C60F3E9EA}" destId="{3FD30776-6810-2742-9326-927A0CD66FDA}" srcOrd="3" destOrd="0" presId="urn:microsoft.com/office/officeart/2005/8/layout/hList3"/>
    <dgm:cxn modelId="{2D4AFED9-42E0-CC4B-816C-10150A12E081}" type="presParOf" srcId="{A14BB20C-15F5-A046-82A0-073C60F3E9EA}" destId="{01238DE1-4CE9-1E46-A4B5-C391E2B1E29C}" srcOrd="4" destOrd="0" presId="urn:microsoft.com/office/officeart/2005/8/layout/hList3"/>
    <dgm:cxn modelId="{842D3F57-1B8D-EA46-9BFC-0BFA93280BC4}" type="presParOf" srcId="{F6981981-1F0F-3942-B380-B6670F8D0DC3}" destId="{1E667257-3C51-9548-BE9F-557E21C1B191}"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59D0FA-5616-7046-95FA-C4464C7754A7}"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90D052AD-D63E-4144-9C21-45C0BC9D65E9}">
      <dgm:prSet/>
      <dgm:spPr/>
      <dgm:t>
        <a:bodyPr/>
        <a:lstStyle/>
        <a:p>
          <a:r>
            <a:rPr lang="en-US" b="0" i="0"/>
            <a:t>Conduct a baseline literature search.</a:t>
          </a:r>
          <a:endParaRPr lang="en-US"/>
        </a:p>
      </dgm:t>
    </dgm:pt>
    <dgm:pt modelId="{A41EB8FC-C7C6-7F41-9444-0B5824233328}" type="parTrans" cxnId="{09269D04-DF4D-3D40-BB8F-A0117E5E5AF0}">
      <dgm:prSet/>
      <dgm:spPr/>
      <dgm:t>
        <a:bodyPr/>
        <a:lstStyle/>
        <a:p>
          <a:endParaRPr lang="en-US"/>
        </a:p>
      </dgm:t>
    </dgm:pt>
    <dgm:pt modelId="{1F4FF4CA-0187-194F-9BF5-3936A6BD6D5B}" type="sibTrans" cxnId="{09269D04-DF4D-3D40-BB8F-A0117E5E5AF0}">
      <dgm:prSet/>
      <dgm:spPr/>
      <dgm:t>
        <a:bodyPr/>
        <a:lstStyle/>
        <a:p>
          <a:endParaRPr lang="en-US"/>
        </a:p>
      </dgm:t>
    </dgm:pt>
    <dgm:pt modelId="{CAD78799-A341-464C-A96F-3202FE083A38}">
      <dgm:prSet/>
      <dgm:spPr/>
      <dgm:t>
        <a:bodyPr/>
        <a:lstStyle/>
        <a:p>
          <a:r>
            <a:rPr lang="en-US" b="0" i="0"/>
            <a:t>Where are the gaps?</a:t>
          </a:r>
          <a:endParaRPr lang="en-US"/>
        </a:p>
      </dgm:t>
    </dgm:pt>
    <dgm:pt modelId="{5D197C46-147D-E74A-9964-ED4764ED46F4}" type="parTrans" cxnId="{FDFDA5D1-D8E5-D444-92DF-89DB6CD758E9}">
      <dgm:prSet/>
      <dgm:spPr/>
      <dgm:t>
        <a:bodyPr/>
        <a:lstStyle/>
        <a:p>
          <a:endParaRPr lang="en-US"/>
        </a:p>
      </dgm:t>
    </dgm:pt>
    <dgm:pt modelId="{5FC64414-D0A4-734F-AB5C-D544AE552EBF}" type="sibTrans" cxnId="{FDFDA5D1-D8E5-D444-92DF-89DB6CD758E9}">
      <dgm:prSet/>
      <dgm:spPr/>
      <dgm:t>
        <a:bodyPr/>
        <a:lstStyle/>
        <a:p>
          <a:endParaRPr lang="en-US"/>
        </a:p>
      </dgm:t>
    </dgm:pt>
    <dgm:pt modelId="{C67A4E69-7AF9-8A4B-AC7B-A78AF824DA19}">
      <dgm:prSet/>
      <dgm:spPr/>
      <dgm:t>
        <a:bodyPr/>
        <a:lstStyle/>
        <a:p>
          <a:r>
            <a:rPr lang="en-US" b="0" i="0"/>
            <a:t>Where is there a need for more information?</a:t>
          </a:r>
          <a:endParaRPr lang="en-US"/>
        </a:p>
      </dgm:t>
    </dgm:pt>
    <dgm:pt modelId="{33520819-A83B-DD47-9476-D5697819F352}" type="parTrans" cxnId="{7D6D7776-0AFC-1540-9BDA-01DCBBA69C5A}">
      <dgm:prSet/>
      <dgm:spPr/>
      <dgm:t>
        <a:bodyPr/>
        <a:lstStyle/>
        <a:p>
          <a:endParaRPr lang="en-US"/>
        </a:p>
      </dgm:t>
    </dgm:pt>
    <dgm:pt modelId="{B3C433CE-F3CF-1440-8460-AB03237FEBD0}" type="sibTrans" cxnId="{7D6D7776-0AFC-1540-9BDA-01DCBBA69C5A}">
      <dgm:prSet/>
      <dgm:spPr/>
      <dgm:t>
        <a:bodyPr/>
        <a:lstStyle/>
        <a:p>
          <a:endParaRPr lang="en-US"/>
        </a:p>
      </dgm:t>
    </dgm:pt>
    <dgm:pt modelId="{22BED69C-57B9-904D-B48D-0EC26B7B9357}">
      <dgm:prSet/>
      <dgm:spPr/>
      <dgm:t>
        <a:bodyPr/>
        <a:lstStyle/>
        <a:p>
          <a:r>
            <a:rPr lang="en-US" b="0" i="0" dirty="0"/>
            <a:t>Think expansively. </a:t>
          </a:r>
          <a:endParaRPr lang="en-US" dirty="0"/>
        </a:p>
      </dgm:t>
    </dgm:pt>
    <dgm:pt modelId="{90A33049-04FE-B94E-891D-047E3E84FD0D}" type="parTrans" cxnId="{A30B85C1-F791-A54E-97E3-B2144AFCD8A7}">
      <dgm:prSet/>
      <dgm:spPr/>
      <dgm:t>
        <a:bodyPr/>
        <a:lstStyle/>
        <a:p>
          <a:endParaRPr lang="en-US"/>
        </a:p>
      </dgm:t>
    </dgm:pt>
    <dgm:pt modelId="{CDD44908-9E1B-AA4C-A7B3-90634CBD518D}" type="sibTrans" cxnId="{A30B85C1-F791-A54E-97E3-B2144AFCD8A7}">
      <dgm:prSet/>
      <dgm:spPr/>
      <dgm:t>
        <a:bodyPr/>
        <a:lstStyle/>
        <a:p>
          <a:endParaRPr lang="en-US"/>
        </a:p>
      </dgm:t>
    </dgm:pt>
    <dgm:pt modelId="{7619BEA7-66B1-FB41-A66F-194080D23B69}">
      <dgm:prSet/>
      <dgm:spPr/>
      <dgm:t>
        <a:bodyPr/>
        <a:lstStyle/>
        <a:p>
          <a:r>
            <a:rPr lang="en-US" b="0" i="0" dirty="0"/>
            <a:t>Then, ask yourself “Is this project publishable?" </a:t>
          </a:r>
          <a:endParaRPr lang="en-US" dirty="0"/>
        </a:p>
      </dgm:t>
    </dgm:pt>
    <dgm:pt modelId="{6C1E8A8C-6088-C341-AFDE-F48515C8113A}" type="parTrans" cxnId="{8AAEFA69-7B16-C646-8685-FB05A5461694}">
      <dgm:prSet/>
      <dgm:spPr/>
      <dgm:t>
        <a:bodyPr/>
        <a:lstStyle/>
        <a:p>
          <a:endParaRPr lang="en-US"/>
        </a:p>
      </dgm:t>
    </dgm:pt>
    <dgm:pt modelId="{4E3ACC2A-CCEE-654A-BC98-5D69DDE5D24F}" type="sibTrans" cxnId="{8AAEFA69-7B16-C646-8685-FB05A5461694}">
      <dgm:prSet/>
      <dgm:spPr/>
      <dgm:t>
        <a:bodyPr/>
        <a:lstStyle/>
        <a:p>
          <a:endParaRPr lang="en-US"/>
        </a:p>
      </dgm:t>
    </dgm:pt>
    <dgm:pt modelId="{2934E0B5-352F-B54E-9F1C-F2E70469A329}">
      <dgm:prSet/>
      <dgm:spPr/>
      <dgm:t>
        <a:bodyPr/>
        <a:lstStyle/>
        <a:p>
          <a:r>
            <a:rPr lang="en-US" b="0" i="0" dirty="0"/>
            <a:t>Consider areas of study adjacent to your topic.</a:t>
          </a:r>
          <a:endParaRPr lang="en-US" dirty="0"/>
        </a:p>
      </dgm:t>
    </dgm:pt>
    <dgm:pt modelId="{1FF76347-220B-9144-86A8-E113AA288361}" type="parTrans" cxnId="{58344C1B-9C58-0F49-9EA4-0F24282C107F}">
      <dgm:prSet/>
      <dgm:spPr/>
      <dgm:t>
        <a:bodyPr/>
        <a:lstStyle/>
        <a:p>
          <a:endParaRPr lang="en-US"/>
        </a:p>
      </dgm:t>
    </dgm:pt>
    <dgm:pt modelId="{2D6E9107-B428-AB4C-B2B7-86D4A00D190C}" type="sibTrans" cxnId="{58344C1B-9C58-0F49-9EA4-0F24282C107F}">
      <dgm:prSet/>
      <dgm:spPr/>
      <dgm:t>
        <a:bodyPr/>
        <a:lstStyle/>
        <a:p>
          <a:endParaRPr lang="en-US"/>
        </a:p>
      </dgm:t>
    </dgm:pt>
    <dgm:pt modelId="{F04B9E4D-A3B8-694F-A5A9-0EEBD3615668}">
      <dgm:prSet/>
      <dgm:spPr/>
      <dgm:t>
        <a:bodyPr/>
        <a:lstStyle/>
        <a:p>
          <a:r>
            <a:rPr lang="en-US" b="0" i="0" dirty="0"/>
            <a:t>Consider past terminology.  </a:t>
          </a:r>
          <a:endParaRPr lang="en-US" dirty="0"/>
        </a:p>
      </dgm:t>
    </dgm:pt>
    <dgm:pt modelId="{01E180A5-E3B5-5345-8F19-DC4A62A35B78}" type="parTrans" cxnId="{A2F3C3D9-982E-CE40-B1A7-A9DBFB1E7F1D}">
      <dgm:prSet/>
      <dgm:spPr/>
      <dgm:t>
        <a:bodyPr/>
        <a:lstStyle/>
        <a:p>
          <a:endParaRPr lang="en-US"/>
        </a:p>
      </dgm:t>
    </dgm:pt>
    <dgm:pt modelId="{050C8B3A-6AD7-FC40-9777-449EDAE1F0D6}" type="sibTrans" cxnId="{A2F3C3D9-982E-CE40-B1A7-A9DBFB1E7F1D}">
      <dgm:prSet/>
      <dgm:spPr/>
      <dgm:t>
        <a:bodyPr/>
        <a:lstStyle/>
        <a:p>
          <a:endParaRPr lang="en-US"/>
        </a:p>
      </dgm:t>
    </dgm:pt>
    <dgm:pt modelId="{2BF7526D-4D81-B444-80F9-4D91BBB9201D}">
      <dgm:prSet/>
      <dgm:spPr/>
      <dgm:t>
        <a:bodyPr/>
        <a:lstStyle/>
        <a:p>
          <a:r>
            <a:rPr lang="en-US" b="0" i="0" dirty="0"/>
            <a:t>Who is my audience? </a:t>
          </a:r>
          <a:endParaRPr lang="en-US" dirty="0"/>
        </a:p>
      </dgm:t>
    </dgm:pt>
    <dgm:pt modelId="{678190D9-44C8-924E-902A-2ABBD28564D5}" type="parTrans" cxnId="{72A5DB29-3794-FF45-B64E-5206521BB77F}">
      <dgm:prSet/>
      <dgm:spPr/>
      <dgm:t>
        <a:bodyPr/>
        <a:lstStyle/>
        <a:p>
          <a:endParaRPr lang="en-US"/>
        </a:p>
      </dgm:t>
    </dgm:pt>
    <dgm:pt modelId="{066DAD05-E5D1-5943-BC44-822809EEA1D5}" type="sibTrans" cxnId="{72A5DB29-3794-FF45-B64E-5206521BB77F}">
      <dgm:prSet/>
      <dgm:spPr/>
      <dgm:t>
        <a:bodyPr/>
        <a:lstStyle/>
        <a:p>
          <a:endParaRPr lang="en-US"/>
        </a:p>
      </dgm:t>
    </dgm:pt>
    <dgm:pt modelId="{C7D7EA57-9898-854E-9958-DA50CFDF6921}">
      <dgm:prSet/>
      <dgm:spPr/>
      <dgm:t>
        <a:bodyPr/>
        <a:lstStyle/>
        <a:p>
          <a:r>
            <a:rPr lang="en-US" b="0" i="0" dirty="0"/>
            <a:t>Will anyone care and want to read this now that I know what is already out there?”</a:t>
          </a:r>
          <a:endParaRPr lang="en-US" dirty="0"/>
        </a:p>
      </dgm:t>
    </dgm:pt>
    <dgm:pt modelId="{27B52365-CC9D-EC4E-8582-3D747C60C30C}" type="parTrans" cxnId="{D448C8A5-4A04-3E4A-AC15-43AC5E1D96B8}">
      <dgm:prSet/>
      <dgm:spPr/>
      <dgm:t>
        <a:bodyPr/>
        <a:lstStyle/>
        <a:p>
          <a:endParaRPr lang="en-US"/>
        </a:p>
      </dgm:t>
    </dgm:pt>
    <dgm:pt modelId="{2EC86506-2E73-314D-B846-170B485E5B57}" type="sibTrans" cxnId="{D448C8A5-4A04-3E4A-AC15-43AC5E1D96B8}">
      <dgm:prSet/>
      <dgm:spPr/>
      <dgm:t>
        <a:bodyPr/>
        <a:lstStyle/>
        <a:p>
          <a:endParaRPr lang="en-US"/>
        </a:p>
      </dgm:t>
    </dgm:pt>
    <dgm:pt modelId="{E1ED8A55-BD88-D249-B1D6-D7FF1AE6B9FA}" type="pres">
      <dgm:prSet presAssocID="{3A59D0FA-5616-7046-95FA-C4464C7754A7}" presName="Name0" presStyleCnt="0">
        <dgm:presLayoutVars>
          <dgm:chPref val="3"/>
          <dgm:dir/>
          <dgm:animLvl val="lvl"/>
          <dgm:resizeHandles/>
        </dgm:presLayoutVars>
      </dgm:prSet>
      <dgm:spPr/>
    </dgm:pt>
    <dgm:pt modelId="{778CE0B3-7CCC-344E-AAB1-27C226B0A96F}" type="pres">
      <dgm:prSet presAssocID="{90D052AD-D63E-4144-9C21-45C0BC9D65E9}" presName="horFlow" presStyleCnt="0"/>
      <dgm:spPr/>
    </dgm:pt>
    <dgm:pt modelId="{133BD5E1-13DF-A047-A585-6FA5BB783696}" type="pres">
      <dgm:prSet presAssocID="{90D052AD-D63E-4144-9C21-45C0BC9D65E9}" presName="bigChev" presStyleLbl="node1" presStyleIdx="0" presStyleCnt="3"/>
      <dgm:spPr/>
    </dgm:pt>
    <dgm:pt modelId="{C5936BAA-8F21-AD4C-8DFD-A9338BF4BF2C}" type="pres">
      <dgm:prSet presAssocID="{5D197C46-147D-E74A-9964-ED4764ED46F4}" presName="parTrans" presStyleCnt="0"/>
      <dgm:spPr/>
    </dgm:pt>
    <dgm:pt modelId="{12905671-922F-A544-BD9F-E9E49EF9A198}" type="pres">
      <dgm:prSet presAssocID="{CAD78799-A341-464C-A96F-3202FE083A38}" presName="node" presStyleLbl="alignAccFollowNode1" presStyleIdx="0" presStyleCnt="6">
        <dgm:presLayoutVars>
          <dgm:bulletEnabled val="1"/>
        </dgm:presLayoutVars>
      </dgm:prSet>
      <dgm:spPr/>
    </dgm:pt>
    <dgm:pt modelId="{0C2DE4DE-D567-B645-B162-F5FCB4927DE4}" type="pres">
      <dgm:prSet presAssocID="{5FC64414-D0A4-734F-AB5C-D544AE552EBF}" presName="sibTrans" presStyleCnt="0"/>
      <dgm:spPr/>
    </dgm:pt>
    <dgm:pt modelId="{B1C1C235-8A3A-C044-B41D-33A04A2A0BC4}" type="pres">
      <dgm:prSet presAssocID="{C67A4E69-7AF9-8A4B-AC7B-A78AF824DA19}" presName="node" presStyleLbl="alignAccFollowNode1" presStyleIdx="1" presStyleCnt="6">
        <dgm:presLayoutVars>
          <dgm:bulletEnabled val="1"/>
        </dgm:presLayoutVars>
      </dgm:prSet>
      <dgm:spPr/>
    </dgm:pt>
    <dgm:pt modelId="{CF262E6F-A697-1A46-9A99-43AC3706D296}" type="pres">
      <dgm:prSet presAssocID="{90D052AD-D63E-4144-9C21-45C0BC9D65E9}" presName="vSp" presStyleCnt="0"/>
      <dgm:spPr/>
    </dgm:pt>
    <dgm:pt modelId="{541C8B59-D2BF-264B-AF8A-A5450BA801DC}" type="pres">
      <dgm:prSet presAssocID="{22BED69C-57B9-904D-B48D-0EC26B7B9357}" presName="horFlow" presStyleCnt="0"/>
      <dgm:spPr/>
    </dgm:pt>
    <dgm:pt modelId="{A77E4463-FBEA-9446-B274-9EEAF6740ED7}" type="pres">
      <dgm:prSet presAssocID="{22BED69C-57B9-904D-B48D-0EC26B7B9357}" presName="bigChev" presStyleLbl="node1" presStyleIdx="1" presStyleCnt="3"/>
      <dgm:spPr/>
    </dgm:pt>
    <dgm:pt modelId="{0FE5DB2C-9D16-154B-8BE7-F4C3FF117F50}" type="pres">
      <dgm:prSet presAssocID="{1FF76347-220B-9144-86A8-E113AA288361}" presName="parTrans" presStyleCnt="0"/>
      <dgm:spPr/>
    </dgm:pt>
    <dgm:pt modelId="{9F9E6974-4CF3-394B-8230-86957608027D}" type="pres">
      <dgm:prSet presAssocID="{2934E0B5-352F-B54E-9F1C-F2E70469A329}" presName="node" presStyleLbl="alignAccFollowNode1" presStyleIdx="2" presStyleCnt="6">
        <dgm:presLayoutVars>
          <dgm:bulletEnabled val="1"/>
        </dgm:presLayoutVars>
      </dgm:prSet>
      <dgm:spPr/>
    </dgm:pt>
    <dgm:pt modelId="{171DB2D6-BFF6-BB46-B614-7E6C8583D054}" type="pres">
      <dgm:prSet presAssocID="{2D6E9107-B428-AB4C-B2B7-86D4A00D190C}" presName="sibTrans" presStyleCnt="0"/>
      <dgm:spPr/>
    </dgm:pt>
    <dgm:pt modelId="{04AB8394-4D0A-4146-B7F6-FE7203CD3044}" type="pres">
      <dgm:prSet presAssocID="{F04B9E4D-A3B8-694F-A5A9-0EEBD3615668}" presName="node" presStyleLbl="alignAccFollowNode1" presStyleIdx="3" presStyleCnt="6">
        <dgm:presLayoutVars>
          <dgm:bulletEnabled val="1"/>
        </dgm:presLayoutVars>
      </dgm:prSet>
      <dgm:spPr/>
    </dgm:pt>
    <dgm:pt modelId="{B31AD4F4-CCA8-F346-BB4D-5267804E6B9A}" type="pres">
      <dgm:prSet presAssocID="{22BED69C-57B9-904D-B48D-0EC26B7B9357}" presName="vSp" presStyleCnt="0"/>
      <dgm:spPr/>
    </dgm:pt>
    <dgm:pt modelId="{93EB852D-BDF5-F34E-8EF9-26254E37FC78}" type="pres">
      <dgm:prSet presAssocID="{7619BEA7-66B1-FB41-A66F-194080D23B69}" presName="horFlow" presStyleCnt="0"/>
      <dgm:spPr/>
    </dgm:pt>
    <dgm:pt modelId="{5B55194F-B419-BE46-8956-0DE1733E9C56}" type="pres">
      <dgm:prSet presAssocID="{7619BEA7-66B1-FB41-A66F-194080D23B69}" presName="bigChev" presStyleLbl="node1" presStyleIdx="2" presStyleCnt="3"/>
      <dgm:spPr/>
    </dgm:pt>
    <dgm:pt modelId="{505F3200-D403-1743-88F2-35A5CE41A0CE}" type="pres">
      <dgm:prSet presAssocID="{678190D9-44C8-924E-902A-2ABBD28564D5}" presName="parTrans" presStyleCnt="0"/>
      <dgm:spPr/>
    </dgm:pt>
    <dgm:pt modelId="{7747F926-B4B7-EF4E-9F45-7B1F8F6D3DED}" type="pres">
      <dgm:prSet presAssocID="{2BF7526D-4D81-B444-80F9-4D91BBB9201D}" presName="node" presStyleLbl="alignAccFollowNode1" presStyleIdx="4" presStyleCnt="6">
        <dgm:presLayoutVars>
          <dgm:bulletEnabled val="1"/>
        </dgm:presLayoutVars>
      </dgm:prSet>
      <dgm:spPr/>
    </dgm:pt>
    <dgm:pt modelId="{6A4A2D23-264A-9B4C-8B0A-C78BD9FC3945}" type="pres">
      <dgm:prSet presAssocID="{066DAD05-E5D1-5943-BC44-822809EEA1D5}" presName="sibTrans" presStyleCnt="0"/>
      <dgm:spPr/>
    </dgm:pt>
    <dgm:pt modelId="{E8D81670-D96D-C547-8CD6-9645E15BD841}" type="pres">
      <dgm:prSet presAssocID="{C7D7EA57-9898-854E-9958-DA50CFDF6921}" presName="node" presStyleLbl="alignAccFollowNode1" presStyleIdx="5" presStyleCnt="6">
        <dgm:presLayoutVars>
          <dgm:bulletEnabled val="1"/>
        </dgm:presLayoutVars>
      </dgm:prSet>
      <dgm:spPr/>
    </dgm:pt>
  </dgm:ptLst>
  <dgm:cxnLst>
    <dgm:cxn modelId="{09269D04-DF4D-3D40-BB8F-A0117E5E5AF0}" srcId="{3A59D0FA-5616-7046-95FA-C4464C7754A7}" destId="{90D052AD-D63E-4144-9C21-45C0BC9D65E9}" srcOrd="0" destOrd="0" parTransId="{A41EB8FC-C7C6-7F41-9444-0B5824233328}" sibTransId="{1F4FF4CA-0187-194F-9BF5-3936A6BD6D5B}"/>
    <dgm:cxn modelId="{BEED690C-E50D-6A44-8B96-EC2EAF20D4A7}" type="presOf" srcId="{2BF7526D-4D81-B444-80F9-4D91BBB9201D}" destId="{7747F926-B4B7-EF4E-9F45-7B1F8F6D3DED}" srcOrd="0" destOrd="0" presId="urn:microsoft.com/office/officeart/2005/8/layout/lProcess3"/>
    <dgm:cxn modelId="{F579D713-92E7-FA47-AA97-47DF8C8AB3CB}" type="presOf" srcId="{C67A4E69-7AF9-8A4B-AC7B-A78AF824DA19}" destId="{B1C1C235-8A3A-C044-B41D-33A04A2A0BC4}" srcOrd="0" destOrd="0" presId="urn:microsoft.com/office/officeart/2005/8/layout/lProcess3"/>
    <dgm:cxn modelId="{601CB417-A2A2-914C-B5A0-3A196388BF47}" type="presOf" srcId="{90D052AD-D63E-4144-9C21-45C0BC9D65E9}" destId="{133BD5E1-13DF-A047-A585-6FA5BB783696}" srcOrd="0" destOrd="0" presId="urn:microsoft.com/office/officeart/2005/8/layout/lProcess3"/>
    <dgm:cxn modelId="{58344C1B-9C58-0F49-9EA4-0F24282C107F}" srcId="{22BED69C-57B9-904D-B48D-0EC26B7B9357}" destId="{2934E0B5-352F-B54E-9F1C-F2E70469A329}" srcOrd="0" destOrd="0" parTransId="{1FF76347-220B-9144-86A8-E113AA288361}" sibTransId="{2D6E9107-B428-AB4C-B2B7-86D4A00D190C}"/>
    <dgm:cxn modelId="{3D294022-1A4B-D946-B0DD-D7A1A6EB3A23}" type="presOf" srcId="{CAD78799-A341-464C-A96F-3202FE083A38}" destId="{12905671-922F-A544-BD9F-E9E49EF9A198}" srcOrd="0" destOrd="0" presId="urn:microsoft.com/office/officeart/2005/8/layout/lProcess3"/>
    <dgm:cxn modelId="{72A5DB29-3794-FF45-B64E-5206521BB77F}" srcId="{7619BEA7-66B1-FB41-A66F-194080D23B69}" destId="{2BF7526D-4D81-B444-80F9-4D91BBB9201D}" srcOrd="0" destOrd="0" parTransId="{678190D9-44C8-924E-902A-2ABBD28564D5}" sibTransId="{066DAD05-E5D1-5943-BC44-822809EEA1D5}"/>
    <dgm:cxn modelId="{9710E667-DFAE-1E4D-A1E2-0B7EE8420F3C}" type="presOf" srcId="{7619BEA7-66B1-FB41-A66F-194080D23B69}" destId="{5B55194F-B419-BE46-8956-0DE1733E9C56}" srcOrd="0" destOrd="0" presId="urn:microsoft.com/office/officeart/2005/8/layout/lProcess3"/>
    <dgm:cxn modelId="{8AAEFA69-7B16-C646-8685-FB05A5461694}" srcId="{3A59D0FA-5616-7046-95FA-C4464C7754A7}" destId="{7619BEA7-66B1-FB41-A66F-194080D23B69}" srcOrd="2" destOrd="0" parTransId="{6C1E8A8C-6088-C341-AFDE-F48515C8113A}" sibTransId="{4E3ACC2A-CCEE-654A-BC98-5D69DDE5D24F}"/>
    <dgm:cxn modelId="{7D6D7776-0AFC-1540-9BDA-01DCBBA69C5A}" srcId="{90D052AD-D63E-4144-9C21-45C0BC9D65E9}" destId="{C67A4E69-7AF9-8A4B-AC7B-A78AF824DA19}" srcOrd="1" destOrd="0" parTransId="{33520819-A83B-DD47-9476-D5697819F352}" sibTransId="{B3C433CE-F3CF-1440-8460-AB03237FEBD0}"/>
    <dgm:cxn modelId="{AF635181-310A-F947-A6D1-F165317FD2D4}" type="presOf" srcId="{3A59D0FA-5616-7046-95FA-C4464C7754A7}" destId="{E1ED8A55-BD88-D249-B1D6-D7FF1AE6B9FA}" srcOrd="0" destOrd="0" presId="urn:microsoft.com/office/officeart/2005/8/layout/lProcess3"/>
    <dgm:cxn modelId="{44695187-3D4A-B446-B080-DA6985CE0EF9}" type="presOf" srcId="{22BED69C-57B9-904D-B48D-0EC26B7B9357}" destId="{A77E4463-FBEA-9446-B274-9EEAF6740ED7}" srcOrd="0" destOrd="0" presId="urn:microsoft.com/office/officeart/2005/8/layout/lProcess3"/>
    <dgm:cxn modelId="{D448C8A5-4A04-3E4A-AC15-43AC5E1D96B8}" srcId="{7619BEA7-66B1-FB41-A66F-194080D23B69}" destId="{C7D7EA57-9898-854E-9958-DA50CFDF6921}" srcOrd="1" destOrd="0" parTransId="{27B52365-CC9D-EC4E-8582-3D747C60C30C}" sibTransId="{2EC86506-2E73-314D-B846-170B485E5B57}"/>
    <dgm:cxn modelId="{2E1849A7-3237-1343-9841-87C697DF48DB}" type="presOf" srcId="{F04B9E4D-A3B8-694F-A5A9-0EEBD3615668}" destId="{04AB8394-4D0A-4146-B7F6-FE7203CD3044}" srcOrd="0" destOrd="0" presId="urn:microsoft.com/office/officeart/2005/8/layout/lProcess3"/>
    <dgm:cxn modelId="{37203CB4-D00F-6F4E-80F6-EE1E3338DC57}" type="presOf" srcId="{C7D7EA57-9898-854E-9958-DA50CFDF6921}" destId="{E8D81670-D96D-C547-8CD6-9645E15BD841}" srcOrd="0" destOrd="0" presId="urn:microsoft.com/office/officeart/2005/8/layout/lProcess3"/>
    <dgm:cxn modelId="{A30B85C1-F791-A54E-97E3-B2144AFCD8A7}" srcId="{3A59D0FA-5616-7046-95FA-C4464C7754A7}" destId="{22BED69C-57B9-904D-B48D-0EC26B7B9357}" srcOrd="1" destOrd="0" parTransId="{90A33049-04FE-B94E-891D-047E3E84FD0D}" sibTransId="{CDD44908-9E1B-AA4C-A7B3-90634CBD518D}"/>
    <dgm:cxn modelId="{FDFDA5D1-D8E5-D444-92DF-89DB6CD758E9}" srcId="{90D052AD-D63E-4144-9C21-45C0BC9D65E9}" destId="{CAD78799-A341-464C-A96F-3202FE083A38}" srcOrd="0" destOrd="0" parTransId="{5D197C46-147D-E74A-9964-ED4764ED46F4}" sibTransId="{5FC64414-D0A4-734F-AB5C-D544AE552EBF}"/>
    <dgm:cxn modelId="{A2F3C3D9-982E-CE40-B1A7-A9DBFB1E7F1D}" srcId="{22BED69C-57B9-904D-B48D-0EC26B7B9357}" destId="{F04B9E4D-A3B8-694F-A5A9-0EEBD3615668}" srcOrd="1" destOrd="0" parTransId="{01E180A5-E3B5-5345-8F19-DC4A62A35B78}" sibTransId="{050C8B3A-6AD7-FC40-9777-449EDAE1F0D6}"/>
    <dgm:cxn modelId="{D5088FE3-AA2D-A544-90C2-809D460F34FE}" type="presOf" srcId="{2934E0B5-352F-B54E-9F1C-F2E70469A329}" destId="{9F9E6974-4CF3-394B-8230-86957608027D}" srcOrd="0" destOrd="0" presId="urn:microsoft.com/office/officeart/2005/8/layout/lProcess3"/>
    <dgm:cxn modelId="{5ED1B6BC-E692-C443-AE6E-684E8BCF3958}" type="presParOf" srcId="{E1ED8A55-BD88-D249-B1D6-D7FF1AE6B9FA}" destId="{778CE0B3-7CCC-344E-AAB1-27C226B0A96F}" srcOrd="0" destOrd="0" presId="urn:microsoft.com/office/officeart/2005/8/layout/lProcess3"/>
    <dgm:cxn modelId="{91DC02C0-F000-2B4F-8840-07C40165CD88}" type="presParOf" srcId="{778CE0B3-7CCC-344E-AAB1-27C226B0A96F}" destId="{133BD5E1-13DF-A047-A585-6FA5BB783696}" srcOrd="0" destOrd="0" presId="urn:microsoft.com/office/officeart/2005/8/layout/lProcess3"/>
    <dgm:cxn modelId="{BD5B1539-6117-7B41-A84E-E6660CC97284}" type="presParOf" srcId="{778CE0B3-7CCC-344E-AAB1-27C226B0A96F}" destId="{C5936BAA-8F21-AD4C-8DFD-A9338BF4BF2C}" srcOrd="1" destOrd="0" presId="urn:microsoft.com/office/officeart/2005/8/layout/lProcess3"/>
    <dgm:cxn modelId="{52CEC285-A9D9-EB43-AE1B-5D9A533D55BD}" type="presParOf" srcId="{778CE0B3-7CCC-344E-AAB1-27C226B0A96F}" destId="{12905671-922F-A544-BD9F-E9E49EF9A198}" srcOrd="2" destOrd="0" presId="urn:microsoft.com/office/officeart/2005/8/layout/lProcess3"/>
    <dgm:cxn modelId="{D6F8F8B9-D5B9-8B46-826C-3CEAF56E0703}" type="presParOf" srcId="{778CE0B3-7CCC-344E-AAB1-27C226B0A96F}" destId="{0C2DE4DE-D567-B645-B162-F5FCB4927DE4}" srcOrd="3" destOrd="0" presId="urn:microsoft.com/office/officeart/2005/8/layout/lProcess3"/>
    <dgm:cxn modelId="{CB271C17-908E-824C-B322-998C2D65772E}" type="presParOf" srcId="{778CE0B3-7CCC-344E-AAB1-27C226B0A96F}" destId="{B1C1C235-8A3A-C044-B41D-33A04A2A0BC4}" srcOrd="4" destOrd="0" presId="urn:microsoft.com/office/officeart/2005/8/layout/lProcess3"/>
    <dgm:cxn modelId="{CDDD4CA1-5377-5840-BEB0-E17189EF9CEC}" type="presParOf" srcId="{E1ED8A55-BD88-D249-B1D6-D7FF1AE6B9FA}" destId="{CF262E6F-A697-1A46-9A99-43AC3706D296}" srcOrd="1" destOrd="0" presId="urn:microsoft.com/office/officeart/2005/8/layout/lProcess3"/>
    <dgm:cxn modelId="{81433CFD-19F2-234C-9BD4-4394679FE741}" type="presParOf" srcId="{E1ED8A55-BD88-D249-B1D6-D7FF1AE6B9FA}" destId="{541C8B59-D2BF-264B-AF8A-A5450BA801DC}" srcOrd="2" destOrd="0" presId="urn:microsoft.com/office/officeart/2005/8/layout/lProcess3"/>
    <dgm:cxn modelId="{E4DF4D7E-2483-5843-978D-7F573EEBFB0F}" type="presParOf" srcId="{541C8B59-D2BF-264B-AF8A-A5450BA801DC}" destId="{A77E4463-FBEA-9446-B274-9EEAF6740ED7}" srcOrd="0" destOrd="0" presId="urn:microsoft.com/office/officeart/2005/8/layout/lProcess3"/>
    <dgm:cxn modelId="{23FEF911-8026-404A-9B4B-D1627BC22699}" type="presParOf" srcId="{541C8B59-D2BF-264B-AF8A-A5450BA801DC}" destId="{0FE5DB2C-9D16-154B-8BE7-F4C3FF117F50}" srcOrd="1" destOrd="0" presId="urn:microsoft.com/office/officeart/2005/8/layout/lProcess3"/>
    <dgm:cxn modelId="{26BC4024-3431-C840-9686-E246A6ADB4D0}" type="presParOf" srcId="{541C8B59-D2BF-264B-AF8A-A5450BA801DC}" destId="{9F9E6974-4CF3-394B-8230-86957608027D}" srcOrd="2" destOrd="0" presId="urn:microsoft.com/office/officeart/2005/8/layout/lProcess3"/>
    <dgm:cxn modelId="{7442E6AB-E97D-A24B-A687-91B523838851}" type="presParOf" srcId="{541C8B59-D2BF-264B-AF8A-A5450BA801DC}" destId="{171DB2D6-BFF6-BB46-B614-7E6C8583D054}" srcOrd="3" destOrd="0" presId="urn:microsoft.com/office/officeart/2005/8/layout/lProcess3"/>
    <dgm:cxn modelId="{1C44DB08-4F26-1E44-9C06-28A6348F5055}" type="presParOf" srcId="{541C8B59-D2BF-264B-AF8A-A5450BA801DC}" destId="{04AB8394-4D0A-4146-B7F6-FE7203CD3044}" srcOrd="4" destOrd="0" presId="urn:microsoft.com/office/officeart/2005/8/layout/lProcess3"/>
    <dgm:cxn modelId="{018F5430-2AE9-D248-956B-76F37776EAC3}" type="presParOf" srcId="{E1ED8A55-BD88-D249-B1D6-D7FF1AE6B9FA}" destId="{B31AD4F4-CCA8-F346-BB4D-5267804E6B9A}" srcOrd="3" destOrd="0" presId="urn:microsoft.com/office/officeart/2005/8/layout/lProcess3"/>
    <dgm:cxn modelId="{90E16A56-3C30-8148-88AA-3D3A8B07424D}" type="presParOf" srcId="{E1ED8A55-BD88-D249-B1D6-D7FF1AE6B9FA}" destId="{93EB852D-BDF5-F34E-8EF9-26254E37FC78}" srcOrd="4" destOrd="0" presId="urn:microsoft.com/office/officeart/2005/8/layout/lProcess3"/>
    <dgm:cxn modelId="{047F2508-A4EF-B643-BF8D-723528F93B67}" type="presParOf" srcId="{93EB852D-BDF5-F34E-8EF9-26254E37FC78}" destId="{5B55194F-B419-BE46-8956-0DE1733E9C56}" srcOrd="0" destOrd="0" presId="urn:microsoft.com/office/officeart/2005/8/layout/lProcess3"/>
    <dgm:cxn modelId="{D84B24A1-62D3-6245-B7E6-0EC8D0ADA2B6}" type="presParOf" srcId="{93EB852D-BDF5-F34E-8EF9-26254E37FC78}" destId="{505F3200-D403-1743-88F2-35A5CE41A0CE}" srcOrd="1" destOrd="0" presId="urn:microsoft.com/office/officeart/2005/8/layout/lProcess3"/>
    <dgm:cxn modelId="{0AAC94B5-D934-F942-A80F-75749EAF2CEA}" type="presParOf" srcId="{93EB852D-BDF5-F34E-8EF9-26254E37FC78}" destId="{7747F926-B4B7-EF4E-9F45-7B1F8F6D3DED}" srcOrd="2" destOrd="0" presId="urn:microsoft.com/office/officeart/2005/8/layout/lProcess3"/>
    <dgm:cxn modelId="{E1CA53C6-8622-D245-99C5-7A5219C0B900}" type="presParOf" srcId="{93EB852D-BDF5-F34E-8EF9-26254E37FC78}" destId="{6A4A2D23-264A-9B4C-8B0A-C78BD9FC3945}" srcOrd="3" destOrd="0" presId="urn:microsoft.com/office/officeart/2005/8/layout/lProcess3"/>
    <dgm:cxn modelId="{31BF68AF-960E-4A43-924A-0377A3986CB9}" type="presParOf" srcId="{93EB852D-BDF5-F34E-8EF9-26254E37FC78}" destId="{E8D81670-D96D-C547-8CD6-9645E15BD841}"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390268-578D-3141-8FDE-292B71A1E1DF}"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2E3B300A-DBFC-E340-91DA-2C184437D4E8}">
      <dgm:prSet/>
      <dgm:spPr/>
      <dgm:t>
        <a:bodyPr/>
        <a:lstStyle/>
        <a:p>
          <a:r>
            <a:rPr lang="en-US" b="0" i="0"/>
            <a:t>Frame your scholarship appropriately: </a:t>
          </a:r>
          <a:endParaRPr lang="en-US"/>
        </a:p>
      </dgm:t>
    </dgm:pt>
    <dgm:pt modelId="{1ECCA2BB-103D-C34E-A494-119AE6E962EC}" type="parTrans" cxnId="{EC166816-E0E5-D04C-A74A-64AA4E5B63BA}">
      <dgm:prSet/>
      <dgm:spPr/>
      <dgm:t>
        <a:bodyPr/>
        <a:lstStyle/>
        <a:p>
          <a:endParaRPr lang="en-US"/>
        </a:p>
      </dgm:t>
    </dgm:pt>
    <dgm:pt modelId="{A510DC54-E0E9-A544-A7CC-50E92531893F}" type="sibTrans" cxnId="{EC166816-E0E5-D04C-A74A-64AA4E5B63BA}">
      <dgm:prSet/>
      <dgm:spPr/>
      <dgm:t>
        <a:bodyPr/>
        <a:lstStyle/>
        <a:p>
          <a:endParaRPr lang="en-US"/>
        </a:p>
      </dgm:t>
    </dgm:pt>
    <dgm:pt modelId="{97B0069C-FC54-6C4A-98CB-602AEA3CE53E}">
      <dgm:prSet/>
      <dgm:spPr/>
      <dgm:t>
        <a:bodyPr/>
        <a:lstStyle/>
        <a:p>
          <a:r>
            <a:rPr lang="en-US" b="0" i="0"/>
            <a:t>Historical</a:t>
          </a:r>
          <a:endParaRPr lang="en-US"/>
        </a:p>
      </dgm:t>
    </dgm:pt>
    <dgm:pt modelId="{794D3581-07BB-4C42-9B6A-719D3FDB9C67}" type="parTrans" cxnId="{0BB5DB02-958B-E041-B966-A924DEBD8642}">
      <dgm:prSet/>
      <dgm:spPr/>
      <dgm:t>
        <a:bodyPr/>
        <a:lstStyle/>
        <a:p>
          <a:endParaRPr lang="en-US"/>
        </a:p>
      </dgm:t>
    </dgm:pt>
    <dgm:pt modelId="{C007DCB1-DFAF-3644-B110-45EE105628B9}" type="sibTrans" cxnId="{0BB5DB02-958B-E041-B966-A924DEBD8642}">
      <dgm:prSet/>
      <dgm:spPr/>
      <dgm:t>
        <a:bodyPr/>
        <a:lstStyle/>
        <a:p>
          <a:endParaRPr lang="en-US"/>
        </a:p>
      </dgm:t>
    </dgm:pt>
    <dgm:pt modelId="{803EE2D2-DB37-3D4F-83B4-308DE7932166}">
      <dgm:prSet/>
      <dgm:spPr/>
      <dgm:t>
        <a:bodyPr/>
        <a:lstStyle/>
        <a:p>
          <a:r>
            <a:rPr lang="en-US" b="0" i="0" dirty="0"/>
            <a:t>National</a:t>
          </a:r>
          <a:endParaRPr lang="en-US" dirty="0"/>
        </a:p>
      </dgm:t>
    </dgm:pt>
    <dgm:pt modelId="{9977F19E-1A98-1D49-BD05-EE4F1F9A2FE1}" type="parTrans" cxnId="{61E9D9C0-3FC0-DA42-A63B-C5EFE47A9CD4}">
      <dgm:prSet/>
      <dgm:spPr/>
      <dgm:t>
        <a:bodyPr/>
        <a:lstStyle/>
        <a:p>
          <a:endParaRPr lang="en-US"/>
        </a:p>
      </dgm:t>
    </dgm:pt>
    <dgm:pt modelId="{158569C9-E83E-094B-8429-3871378A611B}" type="sibTrans" cxnId="{61E9D9C0-3FC0-DA42-A63B-C5EFE47A9CD4}">
      <dgm:prSet/>
      <dgm:spPr/>
      <dgm:t>
        <a:bodyPr/>
        <a:lstStyle/>
        <a:p>
          <a:endParaRPr lang="en-US"/>
        </a:p>
      </dgm:t>
    </dgm:pt>
    <dgm:pt modelId="{457AA362-8E1D-324A-9B2A-BD8E96E6F29C}">
      <dgm:prSet/>
      <dgm:spPr/>
      <dgm:t>
        <a:bodyPr/>
        <a:lstStyle/>
        <a:p>
          <a:r>
            <a:rPr lang="en-US" b="0" i="0"/>
            <a:t>Organizational</a:t>
          </a:r>
          <a:endParaRPr lang="en-US"/>
        </a:p>
      </dgm:t>
    </dgm:pt>
    <dgm:pt modelId="{13D15AE7-2A19-1444-9B4B-19E95C6864AB}" type="parTrans" cxnId="{25BD690F-4D6F-0641-8646-153F33DA10C0}">
      <dgm:prSet/>
      <dgm:spPr/>
      <dgm:t>
        <a:bodyPr/>
        <a:lstStyle/>
        <a:p>
          <a:endParaRPr lang="en-US"/>
        </a:p>
      </dgm:t>
    </dgm:pt>
    <dgm:pt modelId="{48623B7D-8BA2-5946-9A9A-72A964CCB77A}" type="sibTrans" cxnId="{25BD690F-4D6F-0641-8646-153F33DA10C0}">
      <dgm:prSet/>
      <dgm:spPr/>
      <dgm:t>
        <a:bodyPr/>
        <a:lstStyle/>
        <a:p>
          <a:endParaRPr lang="en-US"/>
        </a:p>
      </dgm:t>
    </dgm:pt>
    <dgm:pt modelId="{18A4BE80-437D-2F49-9E08-EC3E8718E019}">
      <dgm:prSet/>
      <dgm:spPr/>
      <dgm:t>
        <a:bodyPr/>
        <a:lstStyle/>
        <a:p>
          <a:r>
            <a:rPr lang="en-US" b="0" i="0" dirty="0"/>
            <a:t>Policy</a:t>
          </a:r>
          <a:endParaRPr lang="en-US" dirty="0"/>
        </a:p>
      </dgm:t>
    </dgm:pt>
    <dgm:pt modelId="{2D661785-7D68-5242-B1A7-BC2202F9F745}" type="parTrans" cxnId="{BECBD8C9-52B2-B443-8403-4E3E125F0C5E}">
      <dgm:prSet/>
      <dgm:spPr/>
      <dgm:t>
        <a:bodyPr/>
        <a:lstStyle/>
        <a:p>
          <a:endParaRPr lang="en-US"/>
        </a:p>
      </dgm:t>
    </dgm:pt>
    <dgm:pt modelId="{1D884566-6575-6948-B62B-4219846B12C9}" type="sibTrans" cxnId="{BECBD8C9-52B2-B443-8403-4E3E125F0C5E}">
      <dgm:prSet/>
      <dgm:spPr/>
      <dgm:t>
        <a:bodyPr/>
        <a:lstStyle/>
        <a:p>
          <a:endParaRPr lang="en-US"/>
        </a:p>
      </dgm:t>
    </dgm:pt>
    <dgm:pt modelId="{4357B3A3-8823-F94D-9ADE-9738C732A618}">
      <dgm:prSet/>
      <dgm:spPr/>
      <dgm:t>
        <a:bodyPr/>
        <a:lstStyle/>
        <a:p>
          <a:r>
            <a:rPr lang="en-US" b="0" i="0"/>
            <a:t>You should have written a preliminary “background and introduction” section of your manuscript by this point</a:t>
          </a:r>
          <a:endParaRPr lang="en-US"/>
        </a:p>
      </dgm:t>
    </dgm:pt>
    <dgm:pt modelId="{B660D02C-5330-4846-A4F7-ACEBC7B31845}" type="parTrans" cxnId="{0E8FE14C-91A3-E744-B02A-0287C8D22EB5}">
      <dgm:prSet/>
      <dgm:spPr/>
      <dgm:t>
        <a:bodyPr/>
        <a:lstStyle/>
        <a:p>
          <a:endParaRPr lang="en-US"/>
        </a:p>
      </dgm:t>
    </dgm:pt>
    <dgm:pt modelId="{95980827-1C84-D347-9923-CF00D215EC94}" type="sibTrans" cxnId="{0E8FE14C-91A3-E744-B02A-0287C8D22EB5}">
      <dgm:prSet/>
      <dgm:spPr/>
      <dgm:t>
        <a:bodyPr/>
        <a:lstStyle/>
        <a:p>
          <a:endParaRPr lang="en-US"/>
        </a:p>
      </dgm:t>
    </dgm:pt>
    <dgm:pt modelId="{1B0D7CEC-AE6C-E440-818D-A62E0DEF7E1B}">
      <dgm:prSet/>
      <dgm:spPr/>
      <dgm:t>
        <a:bodyPr/>
        <a:lstStyle/>
        <a:p>
          <a:r>
            <a:rPr lang="en-US" b="0" i="0"/>
            <a:t>Write as you go.</a:t>
          </a:r>
          <a:endParaRPr lang="en-US"/>
        </a:p>
      </dgm:t>
    </dgm:pt>
    <dgm:pt modelId="{55DEE672-DFEF-FB44-B137-19B25B86C79B}" type="parTrans" cxnId="{E0159CF7-32EB-FC43-9961-D736535FD226}">
      <dgm:prSet/>
      <dgm:spPr/>
      <dgm:t>
        <a:bodyPr/>
        <a:lstStyle/>
        <a:p>
          <a:endParaRPr lang="en-US"/>
        </a:p>
      </dgm:t>
    </dgm:pt>
    <dgm:pt modelId="{B8AB8CDA-7A06-B147-8684-0EB9AA0F946B}" type="sibTrans" cxnId="{E0159CF7-32EB-FC43-9961-D736535FD226}">
      <dgm:prSet/>
      <dgm:spPr/>
      <dgm:t>
        <a:bodyPr/>
        <a:lstStyle/>
        <a:p>
          <a:endParaRPr lang="en-US"/>
        </a:p>
      </dgm:t>
    </dgm:pt>
    <dgm:pt modelId="{C752B118-6170-544F-9816-D87C49F19F1B}">
      <dgm:prSet/>
      <dgm:spPr/>
      <dgm:t>
        <a:bodyPr/>
        <a:lstStyle/>
        <a:p>
          <a:r>
            <a:rPr lang="en-US" b="0" i="0" dirty="0"/>
            <a:t>Propose a refined research question or hypothesis, based on the above.</a:t>
          </a:r>
          <a:endParaRPr lang="en-US" dirty="0"/>
        </a:p>
      </dgm:t>
    </dgm:pt>
    <dgm:pt modelId="{065E29A5-98E4-BC48-8F66-F2E157744130}" type="parTrans" cxnId="{C2DEAB1B-AB2D-4149-B243-640CB3D8E11F}">
      <dgm:prSet/>
      <dgm:spPr/>
      <dgm:t>
        <a:bodyPr/>
        <a:lstStyle/>
        <a:p>
          <a:endParaRPr lang="en-US"/>
        </a:p>
      </dgm:t>
    </dgm:pt>
    <dgm:pt modelId="{52A8494F-4FB7-6943-8FB8-EE3A0E5B80E9}" type="sibTrans" cxnId="{C2DEAB1B-AB2D-4149-B243-640CB3D8E11F}">
      <dgm:prSet/>
      <dgm:spPr/>
      <dgm:t>
        <a:bodyPr/>
        <a:lstStyle/>
        <a:p>
          <a:endParaRPr lang="en-US"/>
        </a:p>
      </dgm:t>
    </dgm:pt>
    <dgm:pt modelId="{6BE7FC04-FA63-7E4D-AF06-4FD97665C748}">
      <dgm:prSet/>
      <dgm:spPr/>
      <dgm:t>
        <a:bodyPr/>
        <a:lstStyle/>
        <a:p>
          <a:r>
            <a:rPr lang="en-US" b="0" i="0" dirty="0"/>
            <a:t>Funnel approach. </a:t>
          </a:r>
          <a:endParaRPr lang="en-US" dirty="0"/>
        </a:p>
      </dgm:t>
    </dgm:pt>
    <dgm:pt modelId="{4F3C428F-8988-9A40-985F-3CDB2FB5E0ED}" type="sibTrans" cxnId="{01129408-B428-AB49-9C25-DC7F1736AADF}">
      <dgm:prSet/>
      <dgm:spPr/>
      <dgm:t>
        <a:bodyPr/>
        <a:lstStyle/>
        <a:p>
          <a:endParaRPr lang="en-US"/>
        </a:p>
      </dgm:t>
    </dgm:pt>
    <dgm:pt modelId="{DF40C9A9-0380-AB45-994E-2F5A21B0FC82}" type="parTrans" cxnId="{01129408-B428-AB49-9C25-DC7F1736AADF}">
      <dgm:prSet/>
      <dgm:spPr/>
      <dgm:t>
        <a:bodyPr/>
        <a:lstStyle/>
        <a:p>
          <a:endParaRPr lang="en-US"/>
        </a:p>
      </dgm:t>
    </dgm:pt>
    <dgm:pt modelId="{0653E351-3EAB-634A-9B9F-50500758EC55}" type="pres">
      <dgm:prSet presAssocID="{43390268-578D-3141-8FDE-292B71A1E1DF}" presName="arrowDiagram" presStyleCnt="0">
        <dgm:presLayoutVars>
          <dgm:chMax val="5"/>
          <dgm:dir/>
          <dgm:resizeHandles val="exact"/>
        </dgm:presLayoutVars>
      </dgm:prSet>
      <dgm:spPr/>
    </dgm:pt>
    <dgm:pt modelId="{4E28C72D-DFA5-7B4E-962B-6AF97787AF7D}" type="pres">
      <dgm:prSet presAssocID="{43390268-578D-3141-8FDE-292B71A1E1DF}" presName="arrow" presStyleLbl="bgShp" presStyleIdx="0" presStyleCnt="1"/>
      <dgm:spPr/>
    </dgm:pt>
    <dgm:pt modelId="{F7A5D6C0-0DA2-2D42-A79D-5A9FB553EA63}" type="pres">
      <dgm:prSet presAssocID="{43390268-578D-3141-8FDE-292B71A1E1DF}" presName="arrowDiagram5" presStyleCnt="0"/>
      <dgm:spPr/>
    </dgm:pt>
    <dgm:pt modelId="{C8F15DA6-5E2C-6449-A9FC-79329A3F8BC3}" type="pres">
      <dgm:prSet presAssocID="{6BE7FC04-FA63-7E4D-AF06-4FD97665C748}" presName="bullet5a" presStyleLbl="node1" presStyleIdx="0" presStyleCnt="5"/>
      <dgm:spPr/>
    </dgm:pt>
    <dgm:pt modelId="{5E4FC275-2848-3A48-AA25-D0B934F4DF1F}" type="pres">
      <dgm:prSet presAssocID="{6BE7FC04-FA63-7E4D-AF06-4FD97665C748}" presName="textBox5a" presStyleLbl="revTx" presStyleIdx="0" presStyleCnt="5">
        <dgm:presLayoutVars>
          <dgm:bulletEnabled val="1"/>
        </dgm:presLayoutVars>
      </dgm:prSet>
      <dgm:spPr/>
    </dgm:pt>
    <dgm:pt modelId="{7315A410-1B31-E341-A848-EFD4CCFC6251}" type="pres">
      <dgm:prSet presAssocID="{2E3B300A-DBFC-E340-91DA-2C184437D4E8}" presName="bullet5b" presStyleLbl="node1" presStyleIdx="1" presStyleCnt="5"/>
      <dgm:spPr/>
    </dgm:pt>
    <dgm:pt modelId="{EE69245A-8FCB-E34F-B355-D6E3E9821216}" type="pres">
      <dgm:prSet presAssocID="{2E3B300A-DBFC-E340-91DA-2C184437D4E8}" presName="textBox5b" presStyleLbl="revTx" presStyleIdx="1" presStyleCnt="5">
        <dgm:presLayoutVars>
          <dgm:bulletEnabled val="1"/>
        </dgm:presLayoutVars>
      </dgm:prSet>
      <dgm:spPr/>
    </dgm:pt>
    <dgm:pt modelId="{099D88E8-C730-4B4E-A10D-53CEDDD34531}" type="pres">
      <dgm:prSet presAssocID="{C752B118-6170-544F-9816-D87C49F19F1B}" presName="bullet5c" presStyleLbl="node1" presStyleIdx="2" presStyleCnt="5"/>
      <dgm:spPr/>
    </dgm:pt>
    <dgm:pt modelId="{673AAE8B-11BC-DE4B-BBC8-895AEA5BE597}" type="pres">
      <dgm:prSet presAssocID="{C752B118-6170-544F-9816-D87C49F19F1B}" presName="textBox5c" presStyleLbl="revTx" presStyleIdx="2" presStyleCnt="5">
        <dgm:presLayoutVars>
          <dgm:bulletEnabled val="1"/>
        </dgm:presLayoutVars>
      </dgm:prSet>
      <dgm:spPr/>
    </dgm:pt>
    <dgm:pt modelId="{63E61D2E-8FCA-1743-BAF4-518A1739D725}" type="pres">
      <dgm:prSet presAssocID="{4357B3A3-8823-F94D-9ADE-9738C732A618}" presName="bullet5d" presStyleLbl="node1" presStyleIdx="3" presStyleCnt="5"/>
      <dgm:spPr/>
    </dgm:pt>
    <dgm:pt modelId="{3AE0BD47-DEC5-2442-86EC-1FCA9C546F08}" type="pres">
      <dgm:prSet presAssocID="{4357B3A3-8823-F94D-9ADE-9738C732A618}" presName="textBox5d" presStyleLbl="revTx" presStyleIdx="3" presStyleCnt="5">
        <dgm:presLayoutVars>
          <dgm:bulletEnabled val="1"/>
        </dgm:presLayoutVars>
      </dgm:prSet>
      <dgm:spPr/>
    </dgm:pt>
    <dgm:pt modelId="{3E0B3188-1278-EF4F-BBB3-065146F996F1}" type="pres">
      <dgm:prSet presAssocID="{1B0D7CEC-AE6C-E440-818D-A62E0DEF7E1B}" presName="bullet5e" presStyleLbl="node1" presStyleIdx="4" presStyleCnt="5"/>
      <dgm:spPr/>
    </dgm:pt>
    <dgm:pt modelId="{B5212076-116D-9F49-AFCE-E292839F46B6}" type="pres">
      <dgm:prSet presAssocID="{1B0D7CEC-AE6C-E440-818D-A62E0DEF7E1B}" presName="textBox5e" presStyleLbl="revTx" presStyleIdx="4" presStyleCnt="5">
        <dgm:presLayoutVars>
          <dgm:bulletEnabled val="1"/>
        </dgm:presLayoutVars>
      </dgm:prSet>
      <dgm:spPr/>
    </dgm:pt>
  </dgm:ptLst>
  <dgm:cxnLst>
    <dgm:cxn modelId="{0BB5DB02-958B-E041-B966-A924DEBD8642}" srcId="{2E3B300A-DBFC-E340-91DA-2C184437D4E8}" destId="{97B0069C-FC54-6C4A-98CB-602AEA3CE53E}" srcOrd="0" destOrd="0" parTransId="{794D3581-07BB-4C42-9B6A-719D3FDB9C67}" sibTransId="{C007DCB1-DFAF-3644-B110-45EE105628B9}"/>
    <dgm:cxn modelId="{01129408-B428-AB49-9C25-DC7F1736AADF}" srcId="{43390268-578D-3141-8FDE-292B71A1E1DF}" destId="{6BE7FC04-FA63-7E4D-AF06-4FD97665C748}" srcOrd="0" destOrd="0" parTransId="{DF40C9A9-0380-AB45-994E-2F5A21B0FC82}" sibTransId="{4F3C428F-8988-9A40-985F-3CDB2FB5E0ED}"/>
    <dgm:cxn modelId="{25BD690F-4D6F-0641-8646-153F33DA10C0}" srcId="{2E3B300A-DBFC-E340-91DA-2C184437D4E8}" destId="{457AA362-8E1D-324A-9B2A-BD8E96E6F29C}" srcOrd="2" destOrd="0" parTransId="{13D15AE7-2A19-1444-9B4B-19E95C6864AB}" sibTransId="{48623B7D-8BA2-5946-9A9A-72A964CCB77A}"/>
    <dgm:cxn modelId="{AAB44113-AFE7-4D41-950E-FBC3DC2DFD89}" type="presOf" srcId="{803EE2D2-DB37-3D4F-83B4-308DE7932166}" destId="{EE69245A-8FCB-E34F-B355-D6E3E9821216}" srcOrd="0" destOrd="2" presId="urn:microsoft.com/office/officeart/2005/8/layout/arrow2"/>
    <dgm:cxn modelId="{EC166816-E0E5-D04C-A74A-64AA4E5B63BA}" srcId="{43390268-578D-3141-8FDE-292B71A1E1DF}" destId="{2E3B300A-DBFC-E340-91DA-2C184437D4E8}" srcOrd="1" destOrd="0" parTransId="{1ECCA2BB-103D-C34E-A494-119AE6E962EC}" sibTransId="{A510DC54-E0E9-A544-A7CC-50E92531893F}"/>
    <dgm:cxn modelId="{C2DEAB1B-AB2D-4149-B243-640CB3D8E11F}" srcId="{43390268-578D-3141-8FDE-292B71A1E1DF}" destId="{C752B118-6170-544F-9816-D87C49F19F1B}" srcOrd="2" destOrd="0" parTransId="{065E29A5-98E4-BC48-8F66-F2E157744130}" sibTransId="{52A8494F-4FB7-6943-8FB8-EE3A0E5B80E9}"/>
    <dgm:cxn modelId="{41C7A51D-75E0-7E4D-848F-705708C44A56}" type="presOf" srcId="{1B0D7CEC-AE6C-E440-818D-A62E0DEF7E1B}" destId="{B5212076-116D-9F49-AFCE-E292839F46B6}" srcOrd="0" destOrd="0" presId="urn:microsoft.com/office/officeart/2005/8/layout/arrow2"/>
    <dgm:cxn modelId="{A9321029-086B-FA49-B8C0-A24720C1F980}" type="presOf" srcId="{18A4BE80-437D-2F49-9E08-EC3E8718E019}" destId="{EE69245A-8FCB-E34F-B355-D6E3E9821216}" srcOrd="0" destOrd="4" presId="urn:microsoft.com/office/officeart/2005/8/layout/arrow2"/>
    <dgm:cxn modelId="{BE7EB83D-D736-C542-8E3D-098F83C89AC2}" type="presOf" srcId="{457AA362-8E1D-324A-9B2A-BD8E96E6F29C}" destId="{EE69245A-8FCB-E34F-B355-D6E3E9821216}" srcOrd="0" destOrd="3" presId="urn:microsoft.com/office/officeart/2005/8/layout/arrow2"/>
    <dgm:cxn modelId="{16053544-D281-B642-9683-FA25ADE23A15}" type="presOf" srcId="{4357B3A3-8823-F94D-9ADE-9738C732A618}" destId="{3AE0BD47-DEC5-2442-86EC-1FCA9C546F08}" srcOrd="0" destOrd="0" presId="urn:microsoft.com/office/officeart/2005/8/layout/arrow2"/>
    <dgm:cxn modelId="{0E8FE14C-91A3-E744-B02A-0287C8D22EB5}" srcId="{43390268-578D-3141-8FDE-292B71A1E1DF}" destId="{4357B3A3-8823-F94D-9ADE-9738C732A618}" srcOrd="3" destOrd="0" parTransId="{B660D02C-5330-4846-A4F7-ACEBC7B31845}" sibTransId="{95980827-1C84-D347-9923-CF00D215EC94}"/>
    <dgm:cxn modelId="{C671227E-1F09-2048-A43A-65CB12262A44}" type="presOf" srcId="{43390268-578D-3141-8FDE-292B71A1E1DF}" destId="{0653E351-3EAB-634A-9B9F-50500758EC55}" srcOrd="0" destOrd="0" presId="urn:microsoft.com/office/officeart/2005/8/layout/arrow2"/>
    <dgm:cxn modelId="{DB5E2EAD-0B3E-A84B-8F27-291166578ECD}" type="presOf" srcId="{2E3B300A-DBFC-E340-91DA-2C184437D4E8}" destId="{EE69245A-8FCB-E34F-B355-D6E3E9821216}" srcOrd="0" destOrd="0" presId="urn:microsoft.com/office/officeart/2005/8/layout/arrow2"/>
    <dgm:cxn modelId="{61E9D9C0-3FC0-DA42-A63B-C5EFE47A9CD4}" srcId="{2E3B300A-DBFC-E340-91DA-2C184437D4E8}" destId="{803EE2D2-DB37-3D4F-83B4-308DE7932166}" srcOrd="1" destOrd="0" parTransId="{9977F19E-1A98-1D49-BD05-EE4F1F9A2FE1}" sibTransId="{158569C9-E83E-094B-8429-3871378A611B}"/>
    <dgm:cxn modelId="{A83333C3-07CD-854D-BBFD-7764DD32FE85}" type="presOf" srcId="{C752B118-6170-544F-9816-D87C49F19F1B}" destId="{673AAE8B-11BC-DE4B-BBC8-895AEA5BE597}" srcOrd="0" destOrd="0" presId="urn:microsoft.com/office/officeart/2005/8/layout/arrow2"/>
    <dgm:cxn modelId="{BECBD8C9-52B2-B443-8403-4E3E125F0C5E}" srcId="{2E3B300A-DBFC-E340-91DA-2C184437D4E8}" destId="{18A4BE80-437D-2F49-9E08-EC3E8718E019}" srcOrd="3" destOrd="0" parTransId="{2D661785-7D68-5242-B1A7-BC2202F9F745}" sibTransId="{1D884566-6575-6948-B62B-4219846B12C9}"/>
    <dgm:cxn modelId="{BBACB9D7-5FED-9E49-897D-A1FB7A10D296}" type="presOf" srcId="{97B0069C-FC54-6C4A-98CB-602AEA3CE53E}" destId="{EE69245A-8FCB-E34F-B355-D6E3E9821216}" srcOrd="0" destOrd="1" presId="urn:microsoft.com/office/officeart/2005/8/layout/arrow2"/>
    <dgm:cxn modelId="{E07C99F6-F1CC-B24A-BD23-D2FB6E6B5D41}" type="presOf" srcId="{6BE7FC04-FA63-7E4D-AF06-4FD97665C748}" destId="{5E4FC275-2848-3A48-AA25-D0B934F4DF1F}" srcOrd="0" destOrd="0" presId="urn:microsoft.com/office/officeart/2005/8/layout/arrow2"/>
    <dgm:cxn modelId="{E0159CF7-32EB-FC43-9961-D736535FD226}" srcId="{43390268-578D-3141-8FDE-292B71A1E1DF}" destId="{1B0D7CEC-AE6C-E440-818D-A62E0DEF7E1B}" srcOrd="4" destOrd="0" parTransId="{55DEE672-DFEF-FB44-B137-19B25B86C79B}" sibTransId="{B8AB8CDA-7A06-B147-8684-0EB9AA0F946B}"/>
    <dgm:cxn modelId="{A9E96B69-045D-8E4B-823C-C1092C66F1D8}" type="presParOf" srcId="{0653E351-3EAB-634A-9B9F-50500758EC55}" destId="{4E28C72D-DFA5-7B4E-962B-6AF97787AF7D}" srcOrd="0" destOrd="0" presId="urn:microsoft.com/office/officeart/2005/8/layout/arrow2"/>
    <dgm:cxn modelId="{4CB69073-C16A-5940-9B4D-9F911090CBBD}" type="presParOf" srcId="{0653E351-3EAB-634A-9B9F-50500758EC55}" destId="{F7A5D6C0-0DA2-2D42-A79D-5A9FB553EA63}" srcOrd="1" destOrd="0" presId="urn:microsoft.com/office/officeart/2005/8/layout/arrow2"/>
    <dgm:cxn modelId="{E1D9E7AA-20F4-BF41-8343-806A967CC405}" type="presParOf" srcId="{F7A5D6C0-0DA2-2D42-A79D-5A9FB553EA63}" destId="{C8F15DA6-5E2C-6449-A9FC-79329A3F8BC3}" srcOrd="0" destOrd="0" presId="urn:microsoft.com/office/officeart/2005/8/layout/arrow2"/>
    <dgm:cxn modelId="{30D95D9F-4682-B545-A2E0-936EE8B4FB39}" type="presParOf" srcId="{F7A5D6C0-0DA2-2D42-A79D-5A9FB553EA63}" destId="{5E4FC275-2848-3A48-AA25-D0B934F4DF1F}" srcOrd="1" destOrd="0" presId="urn:microsoft.com/office/officeart/2005/8/layout/arrow2"/>
    <dgm:cxn modelId="{539008FD-A792-264C-87BF-030197FD8EDE}" type="presParOf" srcId="{F7A5D6C0-0DA2-2D42-A79D-5A9FB553EA63}" destId="{7315A410-1B31-E341-A848-EFD4CCFC6251}" srcOrd="2" destOrd="0" presId="urn:microsoft.com/office/officeart/2005/8/layout/arrow2"/>
    <dgm:cxn modelId="{B0054347-461F-1A47-AB99-CF314A9245BA}" type="presParOf" srcId="{F7A5D6C0-0DA2-2D42-A79D-5A9FB553EA63}" destId="{EE69245A-8FCB-E34F-B355-D6E3E9821216}" srcOrd="3" destOrd="0" presId="urn:microsoft.com/office/officeart/2005/8/layout/arrow2"/>
    <dgm:cxn modelId="{F2F1A5FF-A84F-6240-9944-2BD46D2EB982}" type="presParOf" srcId="{F7A5D6C0-0DA2-2D42-A79D-5A9FB553EA63}" destId="{099D88E8-C730-4B4E-A10D-53CEDDD34531}" srcOrd="4" destOrd="0" presId="urn:microsoft.com/office/officeart/2005/8/layout/arrow2"/>
    <dgm:cxn modelId="{9B92F417-3661-254A-B1BF-1F64D8B0EA9C}" type="presParOf" srcId="{F7A5D6C0-0DA2-2D42-A79D-5A9FB553EA63}" destId="{673AAE8B-11BC-DE4B-BBC8-895AEA5BE597}" srcOrd="5" destOrd="0" presId="urn:microsoft.com/office/officeart/2005/8/layout/arrow2"/>
    <dgm:cxn modelId="{25E83652-ACD4-D547-BCC8-C942F4B88055}" type="presParOf" srcId="{F7A5D6C0-0DA2-2D42-A79D-5A9FB553EA63}" destId="{63E61D2E-8FCA-1743-BAF4-518A1739D725}" srcOrd="6" destOrd="0" presId="urn:microsoft.com/office/officeart/2005/8/layout/arrow2"/>
    <dgm:cxn modelId="{A4FDB644-9A00-9B46-BB1A-43F8FAFA2EAF}" type="presParOf" srcId="{F7A5D6C0-0DA2-2D42-A79D-5A9FB553EA63}" destId="{3AE0BD47-DEC5-2442-86EC-1FCA9C546F08}" srcOrd="7" destOrd="0" presId="urn:microsoft.com/office/officeart/2005/8/layout/arrow2"/>
    <dgm:cxn modelId="{2AE299E8-DF30-7847-88E6-8C95BA4E77E9}" type="presParOf" srcId="{F7A5D6C0-0DA2-2D42-A79D-5A9FB553EA63}" destId="{3E0B3188-1278-EF4F-BBB3-065146F996F1}" srcOrd="8" destOrd="0" presId="urn:microsoft.com/office/officeart/2005/8/layout/arrow2"/>
    <dgm:cxn modelId="{4D6C0EB1-2D3C-6D42-9F0F-C583CFAECB74}" type="presParOf" srcId="{F7A5D6C0-0DA2-2D42-A79D-5A9FB553EA63}" destId="{B5212076-116D-9F49-AFCE-E292839F46B6}"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7119F2-6B43-6948-97B6-3F22CD6CE150}"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AE9587F9-E9E1-8642-BA5B-5F887C19B5E4}">
      <dgm:prSet/>
      <dgm:spPr/>
      <dgm:t>
        <a:bodyPr/>
        <a:lstStyle/>
        <a:p>
          <a:r>
            <a:rPr lang="en-US" b="0" i="0"/>
            <a:t>Study design: What</a:t>
          </a:r>
          <a:endParaRPr lang="en-US"/>
        </a:p>
      </dgm:t>
    </dgm:pt>
    <dgm:pt modelId="{321C4603-CC8E-0D47-9607-E362B53B5272}" type="parTrans" cxnId="{52224AC4-925C-F84D-899C-DE052E482730}">
      <dgm:prSet/>
      <dgm:spPr/>
      <dgm:t>
        <a:bodyPr/>
        <a:lstStyle/>
        <a:p>
          <a:endParaRPr lang="en-US"/>
        </a:p>
      </dgm:t>
    </dgm:pt>
    <dgm:pt modelId="{7FE74F88-F87F-D246-9B31-0BBF5D75DE43}" type="sibTrans" cxnId="{52224AC4-925C-F84D-899C-DE052E482730}">
      <dgm:prSet/>
      <dgm:spPr/>
      <dgm:t>
        <a:bodyPr/>
        <a:lstStyle/>
        <a:p>
          <a:endParaRPr lang="en-US"/>
        </a:p>
      </dgm:t>
    </dgm:pt>
    <dgm:pt modelId="{4B57E362-11E7-594E-AC13-987432788E73}">
      <dgm:prSet/>
      <dgm:spPr/>
      <dgm:t>
        <a:bodyPr/>
        <a:lstStyle/>
        <a:p>
          <a:r>
            <a:rPr lang="en-US" b="0" i="0" dirty="0"/>
            <a:t>Study participants: Who</a:t>
          </a:r>
          <a:endParaRPr lang="en-US" dirty="0"/>
        </a:p>
      </dgm:t>
    </dgm:pt>
    <dgm:pt modelId="{293D236D-1D28-EE48-8A39-7B26F8A39554}" type="parTrans" cxnId="{89DA57AB-0544-CB40-94BE-7427540C5200}">
      <dgm:prSet/>
      <dgm:spPr/>
      <dgm:t>
        <a:bodyPr/>
        <a:lstStyle/>
        <a:p>
          <a:endParaRPr lang="en-US"/>
        </a:p>
      </dgm:t>
    </dgm:pt>
    <dgm:pt modelId="{FBA99987-FD62-7B42-8CBF-42096FDC2230}" type="sibTrans" cxnId="{89DA57AB-0544-CB40-94BE-7427540C5200}">
      <dgm:prSet/>
      <dgm:spPr/>
      <dgm:t>
        <a:bodyPr/>
        <a:lstStyle/>
        <a:p>
          <a:endParaRPr lang="en-US"/>
        </a:p>
      </dgm:t>
    </dgm:pt>
    <dgm:pt modelId="{CCD88335-2714-594F-AC37-473A6325D251}">
      <dgm:prSet/>
      <dgm:spPr/>
      <dgm:t>
        <a:bodyPr/>
        <a:lstStyle/>
        <a:p>
          <a:r>
            <a:rPr lang="en-US" b="0" i="0" dirty="0"/>
            <a:t>Setting: Where and When</a:t>
          </a:r>
          <a:endParaRPr lang="en-US" dirty="0"/>
        </a:p>
      </dgm:t>
    </dgm:pt>
    <dgm:pt modelId="{E37AC76C-E8AF-F248-BBBE-A2EC92333179}" type="parTrans" cxnId="{1B81274F-9F7B-A840-B366-D256DAA3B340}">
      <dgm:prSet/>
      <dgm:spPr/>
      <dgm:t>
        <a:bodyPr/>
        <a:lstStyle/>
        <a:p>
          <a:endParaRPr lang="en-US"/>
        </a:p>
      </dgm:t>
    </dgm:pt>
    <dgm:pt modelId="{B1D88EB5-8EDE-2345-8AD0-B00F4A19FD51}" type="sibTrans" cxnId="{1B81274F-9F7B-A840-B366-D256DAA3B340}">
      <dgm:prSet/>
      <dgm:spPr/>
      <dgm:t>
        <a:bodyPr/>
        <a:lstStyle/>
        <a:p>
          <a:endParaRPr lang="en-US"/>
        </a:p>
      </dgm:t>
    </dgm:pt>
    <dgm:pt modelId="{0C711C88-8185-9E44-9570-4AD7FEE175CE}">
      <dgm:prSet/>
      <dgm:spPr/>
      <dgm:t>
        <a:bodyPr/>
        <a:lstStyle/>
        <a:p>
          <a:r>
            <a:rPr lang="en-US" b="0" i="0" dirty="0"/>
            <a:t>Data Collection and Data Analysis: How</a:t>
          </a:r>
          <a:endParaRPr lang="en-US" dirty="0"/>
        </a:p>
      </dgm:t>
    </dgm:pt>
    <dgm:pt modelId="{1978ED60-7752-F040-B975-412E4B42EBBC}" type="parTrans" cxnId="{17B9B5E2-AF19-D543-99FD-628B4AAE756C}">
      <dgm:prSet/>
      <dgm:spPr/>
      <dgm:t>
        <a:bodyPr/>
        <a:lstStyle/>
        <a:p>
          <a:endParaRPr lang="en-US"/>
        </a:p>
      </dgm:t>
    </dgm:pt>
    <dgm:pt modelId="{9978CD01-F140-9C4C-8C89-1A04B64FCD8F}" type="sibTrans" cxnId="{17B9B5E2-AF19-D543-99FD-628B4AAE756C}">
      <dgm:prSet/>
      <dgm:spPr/>
      <dgm:t>
        <a:bodyPr/>
        <a:lstStyle/>
        <a:p>
          <a:endParaRPr lang="en-US"/>
        </a:p>
      </dgm:t>
    </dgm:pt>
    <dgm:pt modelId="{94474951-0308-094F-9190-5FAAD62600FF}" type="pres">
      <dgm:prSet presAssocID="{BA7119F2-6B43-6948-97B6-3F22CD6CE150}" presName="matrix" presStyleCnt="0">
        <dgm:presLayoutVars>
          <dgm:chMax val="1"/>
          <dgm:dir/>
          <dgm:resizeHandles val="exact"/>
        </dgm:presLayoutVars>
      </dgm:prSet>
      <dgm:spPr/>
    </dgm:pt>
    <dgm:pt modelId="{9AA1445A-4090-2046-A5A3-171E3EBBFD36}" type="pres">
      <dgm:prSet presAssocID="{BA7119F2-6B43-6948-97B6-3F22CD6CE150}" presName="diamond" presStyleLbl="bgShp" presStyleIdx="0" presStyleCnt="1"/>
      <dgm:spPr/>
    </dgm:pt>
    <dgm:pt modelId="{D31FB260-AD71-8446-BE63-827F642D9B57}" type="pres">
      <dgm:prSet presAssocID="{BA7119F2-6B43-6948-97B6-3F22CD6CE150}" presName="quad1" presStyleLbl="node1" presStyleIdx="0" presStyleCnt="4">
        <dgm:presLayoutVars>
          <dgm:chMax val="0"/>
          <dgm:chPref val="0"/>
          <dgm:bulletEnabled val="1"/>
        </dgm:presLayoutVars>
      </dgm:prSet>
      <dgm:spPr/>
    </dgm:pt>
    <dgm:pt modelId="{D18D9D77-37E4-C449-9FF5-9D6455D471C0}" type="pres">
      <dgm:prSet presAssocID="{BA7119F2-6B43-6948-97B6-3F22CD6CE150}" presName="quad2" presStyleLbl="node1" presStyleIdx="1" presStyleCnt="4">
        <dgm:presLayoutVars>
          <dgm:chMax val="0"/>
          <dgm:chPref val="0"/>
          <dgm:bulletEnabled val="1"/>
        </dgm:presLayoutVars>
      </dgm:prSet>
      <dgm:spPr/>
    </dgm:pt>
    <dgm:pt modelId="{EE235AF2-9229-E246-9BDC-48B9E1352677}" type="pres">
      <dgm:prSet presAssocID="{BA7119F2-6B43-6948-97B6-3F22CD6CE150}" presName="quad3" presStyleLbl="node1" presStyleIdx="2" presStyleCnt="4">
        <dgm:presLayoutVars>
          <dgm:chMax val="0"/>
          <dgm:chPref val="0"/>
          <dgm:bulletEnabled val="1"/>
        </dgm:presLayoutVars>
      </dgm:prSet>
      <dgm:spPr/>
    </dgm:pt>
    <dgm:pt modelId="{B3B4F669-41DD-4B41-9B96-4D90407FF3B4}" type="pres">
      <dgm:prSet presAssocID="{BA7119F2-6B43-6948-97B6-3F22CD6CE150}" presName="quad4" presStyleLbl="node1" presStyleIdx="3" presStyleCnt="4">
        <dgm:presLayoutVars>
          <dgm:chMax val="0"/>
          <dgm:chPref val="0"/>
          <dgm:bulletEnabled val="1"/>
        </dgm:presLayoutVars>
      </dgm:prSet>
      <dgm:spPr/>
    </dgm:pt>
  </dgm:ptLst>
  <dgm:cxnLst>
    <dgm:cxn modelId="{B15AFE22-0A80-7C43-9775-F246868FAF62}" type="presOf" srcId="{BA7119F2-6B43-6948-97B6-3F22CD6CE150}" destId="{94474951-0308-094F-9190-5FAAD62600FF}" srcOrd="0" destOrd="0" presId="urn:microsoft.com/office/officeart/2005/8/layout/matrix3"/>
    <dgm:cxn modelId="{1B81274F-9F7B-A840-B366-D256DAA3B340}" srcId="{BA7119F2-6B43-6948-97B6-3F22CD6CE150}" destId="{CCD88335-2714-594F-AC37-473A6325D251}" srcOrd="2" destOrd="0" parTransId="{E37AC76C-E8AF-F248-BBBE-A2EC92333179}" sibTransId="{B1D88EB5-8EDE-2345-8AD0-B00F4A19FD51}"/>
    <dgm:cxn modelId="{D7456285-8789-5544-A6BE-5537EFF3D339}" type="presOf" srcId="{CCD88335-2714-594F-AC37-473A6325D251}" destId="{EE235AF2-9229-E246-9BDC-48B9E1352677}" srcOrd="0" destOrd="0" presId="urn:microsoft.com/office/officeart/2005/8/layout/matrix3"/>
    <dgm:cxn modelId="{765056A7-DB34-D249-9F88-97B7BB0199B4}" type="presOf" srcId="{0C711C88-8185-9E44-9570-4AD7FEE175CE}" destId="{B3B4F669-41DD-4B41-9B96-4D90407FF3B4}" srcOrd="0" destOrd="0" presId="urn:microsoft.com/office/officeart/2005/8/layout/matrix3"/>
    <dgm:cxn modelId="{89DA57AB-0544-CB40-94BE-7427540C5200}" srcId="{BA7119F2-6B43-6948-97B6-3F22CD6CE150}" destId="{4B57E362-11E7-594E-AC13-987432788E73}" srcOrd="1" destOrd="0" parTransId="{293D236D-1D28-EE48-8A39-7B26F8A39554}" sibTransId="{FBA99987-FD62-7B42-8CBF-42096FDC2230}"/>
    <dgm:cxn modelId="{F64694C3-9C70-F040-B9C8-39696D7A77C0}" type="presOf" srcId="{4B57E362-11E7-594E-AC13-987432788E73}" destId="{D18D9D77-37E4-C449-9FF5-9D6455D471C0}" srcOrd="0" destOrd="0" presId="urn:microsoft.com/office/officeart/2005/8/layout/matrix3"/>
    <dgm:cxn modelId="{52224AC4-925C-F84D-899C-DE052E482730}" srcId="{BA7119F2-6B43-6948-97B6-3F22CD6CE150}" destId="{AE9587F9-E9E1-8642-BA5B-5F887C19B5E4}" srcOrd="0" destOrd="0" parTransId="{321C4603-CC8E-0D47-9607-E362B53B5272}" sibTransId="{7FE74F88-F87F-D246-9B31-0BBF5D75DE43}"/>
    <dgm:cxn modelId="{17B9B5E2-AF19-D543-99FD-628B4AAE756C}" srcId="{BA7119F2-6B43-6948-97B6-3F22CD6CE150}" destId="{0C711C88-8185-9E44-9570-4AD7FEE175CE}" srcOrd="3" destOrd="0" parTransId="{1978ED60-7752-F040-B975-412E4B42EBBC}" sibTransId="{9978CD01-F140-9C4C-8C89-1A04B64FCD8F}"/>
    <dgm:cxn modelId="{BC0855E7-FF64-7347-8598-DFB0213D4B8D}" type="presOf" srcId="{AE9587F9-E9E1-8642-BA5B-5F887C19B5E4}" destId="{D31FB260-AD71-8446-BE63-827F642D9B57}" srcOrd="0" destOrd="0" presId="urn:microsoft.com/office/officeart/2005/8/layout/matrix3"/>
    <dgm:cxn modelId="{A94EF40C-6F93-9548-99DC-80CFF58B7F52}" type="presParOf" srcId="{94474951-0308-094F-9190-5FAAD62600FF}" destId="{9AA1445A-4090-2046-A5A3-171E3EBBFD36}" srcOrd="0" destOrd="0" presId="urn:microsoft.com/office/officeart/2005/8/layout/matrix3"/>
    <dgm:cxn modelId="{F63A2236-B9EC-3D48-AD58-0B5C0705777C}" type="presParOf" srcId="{94474951-0308-094F-9190-5FAAD62600FF}" destId="{D31FB260-AD71-8446-BE63-827F642D9B57}" srcOrd="1" destOrd="0" presId="urn:microsoft.com/office/officeart/2005/8/layout/matrix3"/>
    <dgm:cxn modelId="{35E75B7F-076C-C143-B87B-6D9B3A86B11D}" type="presParOf" srcId="{94474951-0308-094F-9190-5FAAD62600FF}" destId="{D18D9D77-37E4-C449-9FF5-9D6455D471C0}" srcOrd="2" destOrd="0" presId="urn:microsoft.com/office/officeart/2005/8/layout/matrix3"/>
    <dgm:cxn modelId="{7DDF23CF-768B-B642-81B2-B822A2A3363B}" type="presParOf" srcId="{94474951-0308-094F-9190-5FAAD62600FF}" destId="{EE235AF2-9229-E246-9BDC-48B9E1352677}" srcOrd="3" destOrd="0" presId="urn:microsoft.com/office/officeart/2005/8/layout/matrix3"/>
    <dgm:cxn modelId="{5593A0E5-5D81-F545-95C5-0607F97906B4}" type="presParOf" srcId="{94474951-0308-094F-9190-5FAAD62600FF}" destId="{B3B4F669-41DD-4B41-9B96-4D90407FF3B4}"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738801-BF0E-5746-AAE4-0E82DD7FF0ED}"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0ECAAD07-74D7-F349-A008-68A6F8E970D8}">
      <dgm:prSet/>
      <dgm:spPr/>
      <dgm:t>
        <a:bodyPr/>
        <a:lstStyle/>
        <a:p>
          <a:r>
            <a:rPr lang="en-US" b="0" i="0"/>
            <a:t>Make sure your methods answer your study questions</a:t>
          </a:r>
          <a:endParaRPr lang="en-US"/>
        </a:p>
      </dgm:t>
    </dgm:pt>
    <dgm:pt modelId="{3F140838-524E-F647-9614-79CE483F9144}" type="parTrans" cxnId="{1474F2C9-8D3F-F945-9D46-630A45025DD6}">
      <dgm:prSet/>
      <dgm:spPr/>
      <dgm:t>
        <a:bodyPr/>
        <a:lstStyle/>
        <a:p>
          <a:endParaRPr lang="en-US"/>
        </a:p>
      </dgm:t>
    </dgm:pt>
    <dgm:pt modelId="{A8D5A821-9CE9-7A4F-82FE-C3DB0885E9BD}" type="sibTrans" cxnId="{1474F2C9-8D3F-F945-9D46-630A45025DD6}">
      <dgm:prSet/>
      <dgm:spPr/>
      <dgm:t>
        <a:bodyPr/>
        <a:lstStyle/>
        <a:p>
          <a:endParaRPr lang="en-US"/>
        </a:p>
      </dgm:t>
    </dgm:pt>
    <dgm:pt modelId="{C52E2C85-659C-CD46-B702-5DAF350059FB}">
      <dgm:prSet/>
      <dgm:spPr/>
      <dgm:t>
        <a:bodyPr/>
        <a:lstStyle/>
        <a:p>
          <a:r>
            <a:rPr lang="en-US" b="0" i="0" dirty="0"/>
            <a:t>Write your methods section with enough detail that someone could replicate your study</a:t>
          </a:r>
          <a:endParaRPr lang="en-US" dirty="0"/>
        </a:p>
      </dgm:t>
    </dgm:pt>
    <dgm:pt modelId="{0B1D1F7D-79D8-5D41-AE9B-27BC0C7FC6D2}" type="parTrans" cxnId="{A685FACE-1024-6944-A07E-3F66FADEF4AA}">
      <dgm:prSet/>
      <dgm:spPr/>
      <dgm:t>
        <a:bodyPr/>
        <a:lstStyle/>
        <a:p>
          <a:endParaRPr lang="en-US"/>
        </a:p>
      </dgm:t>
    </dgm:pt>
    <dgm:pt modelId="{F161C611-51D3-1B42-B798-DF2F42222D72}" type="sibTrans" cxnId="{A685FACE-1024-6944-A07E-3F66FADEF4AA}">
      <dgm:prSet/>
      <dgm:spPr/>
      <dgm:t>
        <a:bodyPr/>
        <a:lstStyle/>
        <a:p>
          <a:endParaRPr lang="en-US"/>
        </a:p>
      </dgm:t>
    </dgm:pt>
    <dgm:pt modelId="{4F74F1A2-DAC8-3949-921E-0A45CF934628}">
      <dgm:prSet/>
      <dgm:spPr/>
      <dgm:t>
        <a:bodyPr/>
        <a:lstStyle/>
        <a:p>
          <a:r>
            <a:rPr lang="en-US" b="0" i="0"/>
            <a:t>Study objectives, methods, and results need to be congruent</a:t>
          </a:r>
          <a:endParaRPr lang="en-US"/>
        </a:p>
      </dgm:t>
    </dgm:pt>
    <dgm:pt modelId="{057A016E-55B5-A645-9D17-4C4D49257AE8}" type="parTrans" cxnId="{63210C98-8B70-184A-AFBE-91A0BDD5B922}">
      <dgm:prSet/>
      <dgm:spPr/>
      <dgm:t>
        <a:bodyPr/>
        <a:lstStyle/>
        <a:p>
          <a:endParaRPr lang="en-US"/>
        </a:p>
      </dgm:t>
    </dgm:pt>
    <dgm:pt modelId="{305A4C00-6395-E245-B025-6882AA64F5C4}" type="sibTrans" cxnId="{63210C98-8B70-184A-AFBE-91A0BDD5B922}">
      <dgm:prSet/>
      <dgm:spPr/>
      <dgm:t>
        <a:bodyPr/>
        <a:lstStyle/>
        <a:p>
          <a:endParaRPr lang="en-US"/>
        </a:p>
      </dgm:t>
    </dgm:pt>
    <dgm:pt modelId="{A4B8A6A4-6CEF-444C-A0CC-DE13E57BCF5F}">
      <dgm:prSet/>
      <dgm:spPr/>
      <dgm:t>
        <a:bodyPr/>
        <a:lstStyle/>
        <a:p>
          <a:r>
            <a:rPr lang="en-US" b="0" i="0"/>
            <a:t>Include an IRB statement</a:t>
          </a:r>
          <a:endParaRPr lang="en-US"/>
        </a:p>
      </dgm:t>
    </dgm:pt>
    <dgm:pt modelId="{91C27F21-D825-8145-9FB1-B3B5A4335977}" type="parTrans" cxnId="{250A4967-168C-CA43-B99A-F5D5EEA62B30}">
      <dgm:prSet/>
      <dgm:spPr/>
      <dgm:t>
        <a:bodyPr/>
        <a:lstStyle/>
        <a:p>
          <a:endParaRPr lang="en-US"/>
        </a:p>
      </dgm:t>
    </dgm:pt>
    <dgm:pt modelId="{E7E32142-8C8B-084C-A073-6D99C1BFC037}" type="sibTrans" cxnId="{250A4967-168C-CA43-B99A-F5D5EEA62B30}">
      <dgm:prSet/>
      <dgm:spPr/>
      <dgm:t>
        <a:bodyPr/>
        <a:lstStyle/>
        <a:p>
          <a:endParaRPr lang="en-US"/>
        </a:p>
      </dgm:t>
    </dgm:pt>
    <dgm:pt modelId="{19D92763-E708-2842-8362-B1F3B6628538}">
      <dgm:prSet/>
      <dgm:spPr/>
      <dgm:t>
        <a:bodyPr/>
        <a:lstStyle/>
        <a:p>
          <a:r>
            <a:rPr lang="en-US" b="0" i="0"/>
            <a:t>Methods section of Proposal can be used for final paper</a:t>
          </a:r>
          <a:endParaRPr lang="en-US"/>
        </a:p>
      </dgm:t>
    </dgm:pt>
    <dgm:pt modelId="{1889C1F7-A1C5-D840-8416-A7CF542B899D}" type="parTrans" cxnId="{D2EFAE50-A475-2D47-96D1-58AADF9625F5}">
      <dgm:prSet/>
      <dgm:spPr/>
      <dgm:t>
        <a:bodyPr/>
        <a:lstStyle/>
        <a:p>
          <a:endParaRPr lang="en-US"/>
        </a:p>
      </dgm:t>
    </dgm:pt>
    <dgm:pt modelId="{EDF0B581-B391-CB41-B8D0-C61B71815B9C}" type="sibTrans" cxnId="{D2EFAE50-A475-2D47-96D1-58AADF9625F5}">
      <dgm:prSet/>
      <dgm:spPr/>
      <dgm:t>
        <a:bodyPr/>
        <a:lstStyle/>
        <a:p>
          <a:endParaRPr lang="en-US"/>
        </a:p>
      </dgm:t>
    </dgm:pt>
    <dgm:pt modelId="{885E1533-F187-544A-876C-18C437F30B6A}">
      <dgm:prSet/>
      <dgm:spPr/>
      <dgm:t>
        <a:bodyPr/>
        <a:lstStyle/>
        <a:p>
          <a:r>
            <a:rPr lang="en-US" b="0" i="0" dirty="0"/>
            <a:t>Results section should flow from methods</a:t>
          </a:r>
          <a:endParaRPr lang="en-US" dirty="0"/>
        </a:p>
      </dgm:t>
    </dgm:pt>
    <dgm:pt modelId="{A3808B4F-A119-CC49-A184-C1C4B7866231}" type="parTrans" cxnId="{E80F3EC8-324C-D248-BB65-D1324D34FAA4}">
      <dgm:prSet/>
      <dgm:spPr/>
      <dgm:t>
        <a:bodyPr/>
        <a:lstStyle/>
        <a:p>
          <a:endParaRPr lang="en-US"/>
        </a:p>
      </dgm:t>
    </dgm:pt>
    <dgm:pt modelId="{6A10DE2E-945A-8B41-AC65-3E999B42D0EF}" type="sibTrans" cxnId="{E80F3EC8-324C-D248-BB65-D1324D34FAA4}">
      <dgm:prSet/>
      <dgm:spPr/>
      <dgm:t>
        <a:bodyPr/>
        <a:lstStyle/>
        <a:p>
          <a:endParaRPr lang="en-US"/>
        </a:p>
      </dgm:t>
    </dgm:pt>
    <dgm:pt modelId="{A7A2EB0E-A164-0042-A4C9-CA182F1F307A}">
      <dgm:prSet/>
      <dgm:spPr/>
      <dgm:t>
        <a:bodyPr/>
        <a:lstStyle/>
        <a:p>
          <a:r>
            <a:rPr lang="en-US" b="0" i="0" dirty="0"/>
            <a:t>Try to get numbers in tables--and to write with words</a:t>
          </a:r>
          <a:endParaRPr lang="en-US" dirty="0"/>
        </a:p>
      </dgm:t>
    </dgm:pt>
    <dgm:pt modelId="{E01F6CFA-3162-A343-AAC8-64DED5D4326E}" type="parTrans" cxnId="{6C11FAFE-ADC3-704B-9B61-2917D039D211}">
      <dgm:prSet/>
      <dgm:spPr/>
      <dgm:t>
        <a:bodyPr/>
        <a:lstStyle/>
        <a:p>
          <a:endParaRPr lang="en-US"/>
        </a:p>
      </dgm:t>
    </dgm:pt>
    <dgm:pt modelId="{B3A452E2-6867-2348-A302-09A6CDF7BFD9}" type="sibTrans" cxnId="{6C11FAFE-ADC3-704B-9B61-2917D039D211}">
      <dgm:prSet/>
      <dgm:spPr/>
      <dgm:t>
        <a:bodyPr/>
        <a:lstStyle/>
        <a:p>
          <a:endParaRPr lang="en-US"/>
        </a:p>
      </dgm:t>
    </dgm:pt>
    <dgm:pt modelId="{E2DC4349-75FD-1F43-9F80-7F2C71F32D5E}">
      <dgm:prSet/>
      <dgm:spPr/>
      <dgm:t>
        <a:bodyPr/>
        <a:lstStyle/>
        <a:p>
          <a:r>
            <a:rPr lang="en-US" b="0" i="0" dirty="0"/>
            <a:t>Highlight the most meaningful results</a:t>
          </a:r>
          <a:endParaRPr lang="en-US" dirty="0"/>
        </a:p>
      </dgm:t>
    </dgm:pt>
    <dgm:pt modelId="{383151D2-6189-584F-BC70-A8B1AA97FA57}" type="parTrans" cxnId="{E19B606C-1FD6-DE42-84B0-A99D188D7C65}">
      <dgm:prSet/>
      <dgm:spPr/>
      <dgm:t>
        <a:bodyPr/>
        <a:lstStyle/>
        <a:p>
          <a:endParaRPr lang="en-US"/>
        </a:p>
      </dgm:t>
    </dgm:pt>
    <dgm:pt modelId="{B33C6847-9D29-0043-BDB9-A6F34630C8CF}" type="sibTrans" cxnId="{E19B606C-1FD6-DE42-84B0-A99D188D7C65}">
      <dgm:prSet/>
      <dgm:spPr/>
      <dgm:t>
        <a:bodyPr/>
        <a:lstStyle/>
        <a:p>
          <a:endParaRPr lang="en-US"/>
        </a:p>
      </dgm:t>
    </dgm:pt>
    <dgm:pt modelId="{D2A06372-51E0-7D4A-98BD-D3F4F972CCC3}">
      <dgm:prSet/>
      <dgm:spPr/>
      <dgm:t>
        <a:bodyPr/>
        <a:lstStyle/>
        <a:p>
          <a:r>
            <a:rPr lang="en-US" b="0" i="0" dirty="0"/>
            <a:t>No results in methods… and no methods in results</a:t>
          </a:r>
          <a:endParaRPr lang="en-US" dirty="0"/>
        </a:p>
      </dgm:t>
    </dgm:pt>
    <dgm:pt modelId="{ECABA21F-CAD9-074C-8B08-1751302E1119}" type="parTrans" cxnId="{E81367B0-E7B7-A84A-B0C7-DB49D8A3CEEC}">
      <dgm:prSet/>
      <dgm:spPr/>
      <dgm:t>
        <a:bodyPr/>
        <a:lstStyle/>
        <a:p>
          <a:endParaRPr lang="en-US"/>
        </a:p>
      </dgm:t>
    </dgm:pt>
    <dgm:pt modelId="{F5385AD5-29EF-834E-873F-6231D38E11A4}" type="sibTrans" cxnId="{E81367B0-E7B7-A84A-B0C7-DB49D8A3CEEC}">
      <dgm:prSet/>
      <dgm:spPr/>
      <dgm:t>
        <a:bodyPr/>
        <a:lstStyle/>
        <a:p>
          <a:endParaRPr lang="en-US"/>
        </a:p>
      </dgm:t>
    </dgm:pt>
    <dgm:pt modelId="{99F961FD-3960-D54A-BEAE-11F2229142F2}" type="pres">
      <dgm:prSet presAssocID="{BE738801-BF0E-5746-AAE4-0E82DD7FF0ED}" presName="Name0" presStyleCnt="0">
        <dgm:presLayoutVars>
          <dgm:dir/>
          <dgm:resizeHandles val="exact"/>
        </dgm:presLayoutVars>
      </dgm:prSet>
      <dgm:spPr/>
    </dgm:pt>
    <dgm:pt modelId="{07C64CE3-5C4B-1445-B853-B15851C296B6}" type="pres">
      <dgm:prSet presAssocID="{0ECAAD07-74D7-F349-A008-68A6F8E970D8}" presName="node" presStyleLbl="node1" presStyleIdx="0" presStyleCnt="7">
        <dgm:presLayoutVars>
          <dgm:bulletEnabled val="1"/>
        </dgm:presLayoutVars>
      </dgm:prSet>
      <dgm:spPr/>
    </dgm:pt>
    <dgm:pt modelId="{5EE690B0-3974-A44C-A5EB-A0B63CB3ADB2}" type="pres">
      <dgm:prSet presAssocID="{A8D5A821-9CE9-7A4F-82FE-C3DB0885E9BD}" presName="sibTrans" presStyleLbl="sibTrans1D1" presStyleIdx="0" presStyleCnt="6"/>
      <dgm:spPr/>
    </dgm:pt>
    <dgm:pt modelId="{D83C294A-6879-0C4F-B983-1BF622F61332}" type="pres">
      <dgm:prSet presAssocID="{A8D5A821-9CE9-7A4F-82FE-C3DB0885E9BD}" presName="connectorText" presStyleLbl="sibTrans1D1" presStyleIdx="0" presStyleCnt="6"/>
      <dgm:spPr/>
    </dgm:pt>
    <dgm:pt modelId="{D0372B54-643C-2748-AB76-038861A1D3D7}" type="pres">
      <dgm:prSet presAssocID="{C52E2C85-659C-CD46-B702-5DAF350059FB}" presName="node" presStyleLbl="node1" presStyleIdx="1" presStyleCnt="7">
        <dgm:presLayoutVars>
          <dgm:bulletEnabled val="1"/>
        </dgm:presLayoutVars>
      </dgm:prSet>
      <dgm:spPr/>
    </dgm:pt>
    <dgm:pt modelId="{4615D112-2F31-4D49-8079-75691837A002}" type="pres">
      <dgm:prSet presAssocID="{F161C611-51D3-1B42-B798-DF2F42222D72}" presName="sibTrans" presStyleLbl="sibTrans1D1" presStyleIdx="1" presStyleCnt="6"/>
      <dgm:spPr/>
    </dgm:pt>
    <dgm:pt modelId="{30BF6B2D-C088-A346-B346-E31F28D6128E}" type="pres">
      <dgm:prSet presAssocID="{F161C611-51D3-1B42-B798-DF2F42222D72}" presName="connectorText" presStyleLbl="sibTrans1D1" presStyleIdx="1" presStyleCnt="6"/>
      <dgm:spPr/>
    </dgm:pt>
    <dgm:pt modelId="{ED8524FD-7A0B-F64B-AF4B-040C46C1F3B5}" type="pres">
      <dgm:prSet presAssocID="{4F74F1A2-DAC8-3949-921E-0A45CF934628}" presName="node" presStyleLbl="node1" presStyleIdx="2" presStyleCnt="7">
        <dgm:presLayoutVars>
          <dgm:bulletEnabled val="1"/>
        </dgm:presLayoutVars>
      </dgm:prSet>
      <dgm:spPr/>
    </dgm:pt>
    <dgm:pt modelId="{C3E0B5BB-6CFB-FF4B-B774-955CA8E9BA70}" type="pres">
      <dgm:prSet presAssocID="{305A4C00-6395-E245-B025-6882AA64F5C4}" presName="sibTrans" presStyleLbl="sibTrans1D1" presStyleIdx="2" presStyleCnt="6"/>
      <dgm:spPr/>
    </dgm:pt>
    <dgm:pt modelId="{09D1B805-5876-4943-A3DC-34E711412058}" type="pres">
      <dgm:prSet presAssocID="{305A4C00-6395-E245-B025-6882AA64F5C4}" presName="connectorText" presStyleLbl="sibTrans1D1" presStyleIdx="2" presStyleCnt="6"/>
      <dgm:spPr/>
    </dgm:pt>
    <dgm:pt modelId="{F1949789-9F9B-AB4D-AF6B-E608BB2AA0DA}" type="pres">
      <dgm:prSet presAssocID="{A4B8A6A4-6CEF-444C-A0CC-DE13E57BCF5F}" presName="node" presStyleLbl="node1" presStyleIdx="3" presStyleCnt="7">
        <dgm:presLayoutVars>
          <dgm:bulletEnabled val="1"/>
        </dgm:presLayoutVars>
      </dgm:prSet>
      <dgm:spPr/>
    </dgm:pt>
    <dgm:pt modelId="{538E145C-2E18-3546-9547-9EAB127C3F8B}" type="pres">
      <dgm:prSet presAssocID="{E7E32142-8C8B-084C-A073-6D99C1BFC037}" presName="sibTrans" presStyleLbl="sibTrans1D1" presStyleIdx="3" presStyleCnt="6"/>
      <dgm:spPr/>
    </dgm:pt>
    <dgm:pt modelId="{AB22A9A4-D368-9047-8C1A-9FD1019660A4}" type="pres">
      <dgm:prSet presAssocID="{E7E32142-8C8B-084C-A073-6D99C1BFC037}" presName="connectorText" presStyleLbl="sibTrans1D1" presStyleIdx="3" presStyleCnt="6"/>
      <dgm:spPr/>
    </dgm:pt>
    <dgm:pt modelId="{C6976F54-78B3-C941-B343-FD7C2FD514D8}" type="pres">
      <dgm:prSet presAssocID="{19D92763-E708-2842-8362-B1F3B6628538}" presName="node" presStyleLbl="node1" presStyleIdx="4" presStyleCnt="7">
        <dgm:presLayoutVars>
          <dgm:bulletEnabled val="1"/>
        </dgm:presLayoutVars>
      </dgm:prSet>
      <dgm:spPr/>
    </dgm:pt>
    <dgm:pt modelId="{0908F056-90F3-D74E-A0D1-2BA5331C2E27}" type="pres">
      <dgm:prSet presAssocID="{EDF0B581-B391-CB41-B8D0-C61B71815B9C}" presName="sibTrans" presStyleLbl="sibTrans1D1" presStyleIdx="4" presStyleCnt="6"/>
      <dgm:spPr/>
    </dgm:pt>
    <dgm:pt modelId="{79C77E6C-9134-5146-AC6A-9BA0587D3AAA}" type="pres">
      <dgm:prSet presAssocID="{EDF0B581-B391-CB41-B8D0-C61B71815B9C}" presName="connectorText" presStyleLbl="sibTrans1D1" presStyleIdx="4" presStyleCnt="6"/>
      <dgm:spPr/>
    </dgm:pt>
    <dgm:pt modelId="{02E7191D-90D9-6240-861A-D579B87F94EB}" type="pres">
      <dgm:prSet presAssocID="{885E1533-F187-544A-876C-18C437F30B6A}" presName="node" presStyleLbl="node1" presStyleIdx="5" presStyleCnt="7">
        <dgm:presLayoutVars>
          <dgm:bulletEnabled val="1"/>
        </dgm:presLayoutVars>
      </dgm:prSet>
      <dgm:spPr/>
    </dgm:pt>
    <dgm:pt modelId="{8CB34EFB-61EF-A14A-80E8-B1AAFBA72849}" type="pres">
      <dgm:prSet presAssocID="{6A10DE2E-945A-8B41-AC65-3E999B42D0EF}" presName="sibTrans" presStyleLbl="sibTrans1D1" presStyleIdx="5" presStyleCnt="6"/>
      <dgm:spPr/>
    </dgm:pt>
    <dgm:pt modelId="{7CEF49BC-5D62-B640-A2A8-0772BE898491}" type="pres">
      <dgm:prSet presAssocID="{6A10DE2E-945A-8B41-AC65-3E999B42D0EF}" presName="connectorText" presStyleLbl="sibTrans1D1" presStyleIdx="5" presStyleCnt="6"/>
      <dgm:spPr/>
    </dgm:pt>
    <dgm:pt modelId="{A668C97D-9D66-9340-9666-A9F3EC164172}" type="pres">
      <dgm:prSet presAssocID="{D2A06372-51E0-7D4A-98BD-D3F4F972CCC3}" presName="node" presStyleLbl="node1" presStyleIdx="6" presStyleCnt="7">
        <dgm:presLayoutVars>
          <dgm:bulletEnabled val="1"/>
        </dgm:presLayoutVars>
      </dgm:prSet>
      <dgm:spPr/>
    </dgm:pt>
  </dgm:ptLst>
  <dgm:cxnLst>
    <dgm:cxn modelId="{CCFCF408-E762-AE42-B66E-85E90EFBD51C}" type="presOf" srcId="{885E1533-F187-544A-876C-18C437F30B6A}" destId="{02E7191D-90D9-6240-861A-D579B87F94EB}" srcOrd="0" destOrd="0" presId="urn:microsoft.com/office/officeart/2005/8/layout/bProcess3"/>
    <dgm:cxn modelId="{EF86D90A-59B0-0A40-B661-830F685A05DA}" type="presOf" srcId="{305A4C00-6395-E245-B025-6882AA64F5C4}" destId="{09D1B805-5876-4943-A3DC-34E711412058}" srcOrd="1" destOrd="0" presId="urn:microsoft.com/office/officeart/2005/8/layout/bProcess3"/>
    <dgm:cxn modelId="{0D2B810D-1E6A-7748-AC1F-5F56F9B50BC9}" type="presOf" srcId="{0ECAAD07-74D7-F349-A008-68A6F8E970D8}" destId="{07C64CE3-5C4B-1445-B853-B15851C296B6}" srcOrd="0" destOrd="0" presId="urn:microsoft.com/office/officeart/2005/8/layout/bProcess3"/>
    <dgm:cxn modelId="{52D67E31-5316-554B-82D3-36516A54BAB9}" type="presOf" srcId="{E7E32142-8C8B-084C-A073-6D99C1BFC037}" destId="{AB22A9A4-D368-9047-8C1A-9FD1019660A4}" srcOrd="1" destOrd="0" presId="urn:microsoft.com/office/officeart/2005/8/layout/bProcess3"/>
    <dgm:cxn modelId="{9B63F462-4808-D144-8C12-D9895894FE23}" type="presOf" srcId="{E2DC4349-75FD-1F43-9F80-7F2C71F32D5E}" destId="{02E7191D-90D9-6240-861A-D579B87F94EB}" srcOrd="0" destOrd="2" presId="urn:microsoft.com/office/officeart/2005/8/layout/bProcess3"/>
    <dgm:cxn modelId="{29F14164-BE8B-1149-B9EF-7E3C2985C8E2}" type="presOf" srcId="{EDF0B581-B391-CB41-B8D0-C61B71815B9C}" destId="{79C77E6C-9134-5146-AC6A-9BA0587D3AAA}" srcOrd="1" destOrd="0" presId="urn:microsoft.com/office/officeart/2005/8/layout/bProcess3"/>
    <dgm:cxn modelId="{250A4967-168C-CA43-B99A-F5D5EEA62B30}" srcId="{BE738801-BF0E-5746-AAE4-0E82DD7FF0ED}" destId="{A4B8A6A4-6CEF-444C-A0CC-DE13E57BCF5F}" srcOrd="3" destOrd="0" parTransId="{91C27F21-D825-8145-9FB1-B3B5A4335977}" sibTransId="{E7E32142-8C8B-084C-A073-6D99C1BFC037}"/>
    <dgm:cxn modelId="{7F25E549-C547-BC47-9358-356FC7B5921A}" type="presOf" srcId="{19D92763-E708-2842-8362-B1F3B6628538}" destId="{C6976F54-78B3-C941-B343-FD7C2FD514D8}" srcOrd="0" destOrd="0" presId="urn:microsoft.com/office/officeart/2005/8/layout/bProcess3"/>
    <dgm:cxn modelId="{E19B606C-1FD6-DE42-84B0-A99D188D7C65}" srcId="{885E1533-F187-544A-876C-18C437F30B6A}" destId="{E2DC4349-75FD-1F43-9F80-7F2C71F32D5E}" srcOrd="1" destOrd="0" parTransId="{383151D2-6189-584F-BC70-A8B1AA97FA57}" sibTransId="{B33C6847-9D29-0043-BDB9-A6F34630C8CF}"/>
    <dgm:cxn modelId="{69FAC74C-D12D-D447-ABD0-643901539436}" type="presOf" srcId="{F161C611-51D3-1B42-B798-DF2F42222D72}" destId="{30BF6B2D-C088-A346-B346-E31F28D6128E}" srcOrd="1" destOrd="0" presId="urn:microsoft.com/office/officeart/2005/8/layout/bProcess3"/>
    <dgm:cxn modelId="{D2EFAE50-A475-2D47-96D1-58AADF9625F5}" srcId="{BE738801-BF0E-5746-AAE4-0E82DD7FF0ED}" destId="{19D92763-E708-2842-8362-B1F3B6628538}" srcOrd="4" destOrd="0" parTransId="{1889C1F7-A1C5-D840-8416-A7CF542B899D}" sibTransId="{EDF0B581-B391-CB41-B8D0-C61B71815B9C}"/>
    <dgm:cxn modelId="{3ACB8F7C-EE23-B946-8FE3-95D6F0216767}" type="presOf" srcId="{E7E32142-8C8B-084C-A073-6D99C1BFC037}" destId="{538E145C-2E18-3546-9547-9EAB127C3F8B}" srcOrd="0" destOrd="0" presId="urn:microsoft.com/office/officeart/2005/8/layout/bProcess3"/>
    <dgm:cxn modelId="{5BE2277D-67D0-EF4B-A57C-C20F701DE10F}" type="presOf" srcId="{BE738801-BF0E-5746-AAE4-0E82DD7FF0ED}" destId="{99F961FD-3960-D54A-BEAE-11F2229142F2}" srcOrd="0" destOrd="0" presId="urn:microsoft.com/office/officeart/2005/8/layout/bProcess3"/>
    <dgm:cxn modelId="{3AB0807D-262C-C449-A501-FF9043FC9705}" type="presOf" srcId="{A4B8A6A4-6CEF-444C-A0CC-DE13E57BCF5F}" destId="{F1949789-9F9B-AB4D-AF6B-E608BB2AA0DA}" srcOrd="0" destOrd="0" presId="urn:microsoft.com/office/officeart/2005/8/layout/bProcess3"/>
    <dgm:cxn modelId="{CA83F883-73B5-9D40-B8DC-80CC12243FD9}" type="presOf" srcId="{305A4C00-6395-E245-B025-6882AA64F5C4}" destId="{C3E0B5BB-6CFB-FF4B-B774-955CA8E9BA70}" srcOrd="0" destOrd="0" presId="urn:microsoft.com/office/officeart/2005/8/layout/bProcess3"/>
    <dgm:cxn modelId="{CEE0A695-80FC-C346-A134-69A240D06FAB}" type="presOf" srcId="{C52E2C85-659C-CD46-B702-5DAF350059FB}" destId="{D0372B54-643C-2748-AB76-038861A1D3D7}" srcOrd="0" destOrd="0" presId="urn:microsoft.com/office/officeart/2005/8/layout/bProcess3"/>
    <dgm:cxn modelId="{42FE3096-8A6F-3C4F-A6C9-B0F6BB8FF540}" type="presOf" srcId="{6A10DE2E-945A-8B41-AC65-3E999B42D0EF}" destId="{8CB34EFB-61EF-A14A-80E8-B1AAFBA72849}" srcOrd="0" destOrd="0" presId="urn:microsoft.com/office/officeart/2005/8/layout/bProcess3"/>
    <dgm:cxn modelId="{63210C98-8B70-184A-AFBE-91A0BDD5B922}" srcId="{BE738801-BF0E-5746-AAE4-0E82DD7FF0ED}" destId="{4F74F1A2-DAC8-3949-921E-0A45CF934628}" srcOrd="2" destOrd="0" parTransId="{057A016E-55B5-A645-9D17-4C4D49257AE8}" sibTransId="{305A4C00-6395-E245-B025-6882AA64F5C4}"/>
    <dgm:cxn modelId="{9E9F199B-947B-A845-BE60-2517BFEC9C71}" type="presOf" srcId="{F161C611-51D3-1B42-B798-DF2F42222D72}" destId="{4615D112-2F31-4D49-8079-75691837A002}" srcOrd="0" destOrd="0" presId="urn:microsoft.com/office/officeart/2005/8/layout/bProcess3"/>
    <dgm:cxn modelId="{D6E4FC9B-07FF-904D-871B-3AD964E12B1F}" type="presOf" srcId="{D2A06372-51E0-7D4A-98BD-D3F4F972CCC3}" destId="{A668C97D-9D66-9340-9666-A9F3EC164172}" srcOrd="0" destOrd="0" presId="urn:microsoft.com/office/officeart/2005/8/layout/bProcess3"/>
    <dgm:cxn modelId="{008267AC-F020-BE47-B1D1-366DB29611E5}" type="presOf" srcId="{A8D5A821-9CE9-7A4F-82FE-C3DB0885E9BD}" destId="{5EE690B0-3974-A44C-A5EB-A0B63CB3ADB2}" srcOrd="0" destOrd="0" presId="urn:microsoft.com/office/officeart/2005/8/layout/bProcess3"/>
    <dgm:cxn modelId="{D1854AAF-75C5-1F49-88D5-2756792F591E}" type="presOf" srcId="{A8D5A821-9CE9-7A4F-82FE-C3DB0885E9BD}" destId="{D83C294A-6879-0C4F-B983-1BF622F61332}" srcOrd="1" destOrd="0" presId="urn:microsoft.com/office/officeart/2005/8/layout/bProcess3"/>
    <dgm:cxn modelId="{E81367B0-E7B7-A84A-B0C7-DB49D8A3CEEC}" srcId="{BE738801-BF0E-5746-AAE4-0E82DD7FF0ED}" destId="{D2A06372-51E0-7D4A-98BD-D3F4F972CCC3}" srcOrd="6" destOrd="0" parTransId="{ECABA21F-CAD9-074C-8B08-1751302E1119}" sibTransId="{F5385AD5-29EF-834E-873F-6231D38E11A4}"/>
    <dgm:cxn modelId="{19A4A6C2-1136-0C42-9E2F-6B3F469C79CD}" type="presOf" srcId="{A7A2EB0E-A164-0042-A4C9-CA182F1F307A}" destId="{02E7191D-90D9-6240-861A-D579B87F94EB}" srcOrd="0" destOrd="1" presId="urn:microsoft.com/office/officeart/2005/8/layout/bProcess3"/>
    <dgm:cxn modelId="{E80F3EC8-324C-D248-BB65-D1324D34FAA4}" srcId="{BE738801-BF0E-5746-AAE4-0E82DD7FF0ED}" destId="{885E1533-F187-544A-876C-18C437F30B6A}" srcOrd="5" destOrd="0" parTransId="{A3808B4F-A119-CC49-A184-C1C4B7866231}" sibTransId="{6A10DE2E-945A-8B41-AC65-3E999B42D0EF}"/>
    <dgm:cxn modelId="{1474F2C9-8D3F-F945-9D46-630A45025DD6}" srcId="{BE738801-BF0E-5746-AAE4-0E82DD7FF0ED}" destId="{0ECAAD07-74D7-F349-A008-68A6F8E970D8}" srcOrd="0" destOrd="0" parTransId="{3F140838-524E-F647-9614-79CE483F9144}" sibTransId="{A8D5A821-9CE9-7A4F-82FE-C3DB0885E9BD}"/>
    <dgm:cxn modelId="{F4BDB3CB-0429-CF45-90C4-22802386094D}" type="presOf" srcId="{EDF0B581-B391-CB41-B8D0-C61B71815B9C}" destId="{0908F056-90F3-D74E-A0D1-2BA5331C2E27}" srcOrd="0" destOrd="0" presId="urn:microsoft.com/office/officeart/2005/8/layout/bProcess3"/>
    <dgm:cxn modelId="{A685FACE-1024-6944-A07E-3F66FADEF4AA}" srcId="{BE738801-BF0E-5746-AAE4-0E82DD7FF0ED}" destId="{C52E2C85-659C-CD46-B702-5DAF350059FB}" srcOrd="1" destOrd="0" parTransId="{0B1D1F7D-79D8-5D41-AE9B-27BC0C7FC6D2}" sibTransId="{F161C611-51D3-1B42-B798-DF2F42222D72}"/>
    <dgm:cxn modelId="{777203DE-82B4-4C42-ADEE-E3FEA3279F6E}" type="presOf" srcId="{4F74F1A2-DAC8-3949-921E-0A45CF934628}" destId="{ED8524FD-7A0B-F64B-AF4B-040C46C1F3B5}" srcOrd="0" destOrd="0" presId="urn:microsoft.com/office/officeart/2005/8/layout/bProcess3"/>
    <dgm:cxn modelId="{340BE7E5-23E2-3B41-88F3-591DDB224988}" type="presOf" srcId="{6A10DE2E-945A-8B41-AC65-3E999B42D0EF}" destId="{7CEF49BC-5D62-B640-A2A8-0772BE898491}" srcOrd="1" destOrd="0" presId="urn:microsoft.com/office/officeart/2005/8/layout/bProcess3"/>
    <dgm:cxn modelId="{6C11FAFE-ADC3-704B-9B61-2917D039D211}" srcId="{885E1533-F187-544A-876C-18C437F30B6A}" destId="{A7A2EB0E-A164-0042-A4C9-CA182F1F307A}" srcOrd="0" destOrd="0" parTransId="{E01F6CFA-3162-A343-AAC8-64DED5D4326E}" sibTransId="{B3A452E2-6867-2348-A302-09A6CDF7BFD9}"/>
    <dgm:cxn modelId="{9234C12C-CD66-BC4C-87A9-E36EFF93B47C}" type="presParOf" srcId="{99F961FD-3960-D54A-BEAE-11F2229142F2}" destId="{07C64CE3-5C4B-1445-B853-B15851C296B6}" srcOrd="0" destOrd="0" presId="urn:microsoft.com/office/officeart/2005/8/layout/bProcess3"/>
    <dgm:cxn modelId="{8B173A75-AA10-4B49-8637-A757FB94FE37}" type="presParOf" srcId="{99F961FD-3960-D54A-BEAE-11F2229142F2}" destId="{5EE690B0-3974-A44C-A5EB-A0B63CB3ADB2}" srcOrd="1" destOrd="0" presId="urn:microsoft.com/office/officeart/2005/8/layout/bProcess3"/>
    <dgm:cxn modelId="{CC9AF1F3-219A-414A-8297-71E0C6CEE43B}" type="presParOf" srcId="{5EE690B0-3974-A44C-A5EB-A0B63CB3ADB2}" destId="{D83C294A-6879-0C4F-B983-1BF622F61332}" srcOrd="0" destOrd="0" presId="urn:microsoft.com/office/officeart/2005/8/layout/bProcess3"/>
    <dgm:cxn modelId="{33085DAC-2446-D04A-94B3-F1ADDF77447A}" type="presParOf" srcId="{99F961FD-3960-D54A-BEAE-11F2229142F2}" destId="{D0372B54-643C-2748-AB76-038861A1D3D7}" srcOrd="2" destOrd="0" presId="urn:microsoft.com/office/officeart/2005/8/layout/bProcess3"/>
    <dgm:cxn modelId="{9A25F818-8959-1F4C-8166-CEB728AFEAE2}" type="presParOf" srcId="{99F961FD-3960-D54A-BEAE-11F2229142F2}" destId="{4615D112-2F31-4D49-8079-75691837A002}" srcOrd="3" destOrd="0" presId="urn:microsoft.com/office/officeart/2005/8/layout/bProcess3"/>
    <dgm:cxn modelId="{11C84DC5-1CA6-6B48-9FF3-A87FF92EA880}" type="presParOf" srcId="{4615D112-2F31-4D49-8079-75691837A002}" destId="{30BF6B2D-C088-A346-B346-E31F28D6128E}" srcOrd="0" destOrd="0" presId="urn:microsoft.com/office/officeart/2005/8/layout/bProcess3"/>
    <dgm:cxn modelId="{C87802C2-D222-1040-9596-648934D5D34D}" type="presParOf" srcId="{99F961FD-3960-D54A-BEAE-11F2229142F2}" destId="{ED8524FD-7A0B-F64B-AF4B-040C46C1F3B5}" srcOrd="4" destOrd="0" presId="urn:microsoft.com/office/officeart/2005/8/layout/bProcess3"/>
    <dgm:cxn modelId="{444BF0EE-6235-5E4E-93B4-57AB2CD4EA3A}" type="presParOf" srcId="{99F961FD-3960-D54A-BEAE-11F2229142F2}" destId="{C3E0B5BB-6CFB-FF4B-B774-955CA8E9BA70}" srcOrd="5" destOrd="0" presId="urn:microsoft.com/office/officeart/2005/8/layout/bProcess3"/>
    <dgm:cxn modelId="{C7912311-8A9C-5B41-84A7-D8475A9831A2}" type="presParOf" srcId="{C3E0B5BB-6CFB-FF4B-B774-955CA8E9BA70}" destId="{09D1B805-5876-4943-A3DC-34E711412058}" srcOrd="0" destOrd="0" presId="urn:microsoft.com/office/officeart/2005/8/layout/bProcess3"/>
    <dgm:cxn modelId="{D62BFC92-28E1-0746-9C2E-ADE8B7C14922}" type="presParOf" srcId="{99F961FD-3960-D54A-BEAE-11F2229142F2}" destId="{F1949789-9F9B-AB4D-AF6B-E608BB2AA0DA}" srcOrd="6" destOrd="0" presId="urn:microsoft.com/office/officeart/2005/8/layout/bProcess3"/>
    <dgm:cxn modelId="{746566AE-D84D-924D-B92D-A0D01D2ED642}" type="presParOf" srcId="{99F961FD-3960-D54A-BEAE-11F2229142F2}" destId="{538E145C-2E18-3546-9547-9EAB127C3F8B}" srcOrd="7" destOrd="0" presId="urn:microsoft.com/office/officeart/2005/8/layout/bProcess3"/>
    <dgm:cxn modelId="{E32A0ED7-0C05-E243-90AE-F124FF5C3568}" type="presParOf" srcId="{538E145C-2E18-3546-9547-9EAB127C3F8B}" destId="{AB22A9A4-D368-9047-8C1A-9FD1019660A4}" srcOrd="0" destOrd="0" presId="urn:microsoft.com/office/officeart/2005/8/layout/bProcess3"/>
    <dgm:cxn modelId="{3745D66C-D7D0-924E-92AC-EE2580678F61}" type="presParOf" srcId="{99F961FD-3960-D54A-BEAE-11F2229142F2}" destId="{C6976F54-78B3-C941-B343-FD7C2FD514D8}" srcOrd="8" destOrd="0" presId="urn:microsoft.com/office/officeart/2005/8/layout/bProcess3"/>
    <dgm:cxn modelId="{09DC302D-4326-6C4A-893F-40372E05F33C}" type="presParOf" srcId="{99F961FD-3960-D54A-BEAE-11F2229142F2}" destId="{0908F056-90F3-D74E-A0D1-2BA5331C2E27}" srcOrd="9" destOrd="0" presId="urn:microsoft.com/office/officeart/2005/8/layout/bProcess3"/>
    <dgm:cxn modelId="{31058F2E-5298-FE4C-B7B8-03599A3E5866}" type="presParOf" srcId="{0908F056-90F3-D74E-A0D1-2BA5331C2E27}" destId="{79C77E6C-9134-5146-AC6A-9BA0587D3AAA}" srcOrd="0" destOrd="0" presId="urn:microsoft.com/office/officeart/2005/8/layout/bProcess3"/>
    <dgm:cxn modelId="{F9DA4B9E-7B86-AB43-A3EB-75F3267F85B1}" type="presParOf" srcId="{99F961FD-3960-D54A-BEAE-11F2229142F2}" destId="{02E7191D-90D9-6240-861A-D579B87F94EB}" srcOrd="10" destOrd="0" presId="urn:microsoft.com/office/officeart/2005/8/layout/bProcess3"/>
    <dgm:cxn modelId="{D2275076-0434-7E44-B915-21B382ABDFA3}" type="presParOf" srcId="{99F961FD-3960-D54A-BEAE-11F2229142F2}" destId="{8CB34EFB-61EF-A14A-80E8-B1AAFBA72849}" srcOrd="11" destOrd="0" presId="urn:microsoft.com/office/officeart/2005/8/layout/bProcess3"/>
    <dgm:cxn modelId="{88FD344F-E988-FC49-883A-FA36741D2027}" type="presParOf" srcId="{8CB34EFB-61EF-A14A-80E8-B1AAFBA72849}" destId="{7CEF49BC-5D62-B640-A2A8-0772BE898491}" srcOrd="0" destOrd="0" presId="urn:microsoft.com/office/officeart/2005/8/layout/bProcess3"/>
    <dgm:cxn modelId="{4E573506-1889-8A45-B490-8C625D16E75E}" type="presParOf" srcId="{99F961FD-3960-D54A-BEAE-11F2229142F2}" destId="{A668C97D-9D66-9340-9666-A9F3EC164172}" srcOrd="1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6A487A2-8EC6-F24E-878E-775DED1B8B2B}"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7609466E-6153-794B-81E8-D193A404BF22}">
      <dgm:prSet/>
      <dgm:spPr/>
      <dgm:t>
        <a:bodyPr/>
        <a:lstStyle/>
        <a:p>
          <a:r>
            <a:rPr lang="en-US" b="0" i="0" dirty="0"/>
            <a:t>Read the instructions to authors (conferences or manuscripts)</a:t>
          </a:r>
          <a:endParaRPr lang="en-US" dirty="0"/>
        </a:p>
      </dgm:t>
    </dgm:pt>
    <dgm:pt modelId="{76B2FBD1-A7A7-B147-B4EB-DEADBD3534F8}" type="parTrans" cxnId="{AE726F4F-7B30-B94A-8424-C2E4A182D9BD}">
      <dgm:prSet/>
      <dgm:spPr/>
      <dgm:t>
        <a:bodyPr/>
        <a:lstStyle/>
        <a:p>
          <a:endParaRPr lang="en-US"/>
        </a:p>
      </dgm:t>
    </dgm:pt>
    <dgm:pt modelId="{5DA03033-B0F5-CF41-8AFB-1B3EA74D6577}" type="sibTrans" cxnId="{AE726F4F-7B30-B94A-8424-C2E4A182D9BD}">
      <dgm:prSet/>
      <dgm:spPr/>
      <dgm:t>
        <a:bodyPr/>
        <a:lstStyle/>
        <a:p>
          <a:endParaRPr lang="en-US"/>
        </a:p>
      </dgm:t>
    </dgm:pt>
    <dgm:pt modelId="{2C3B7F12-958A-9A4A-8162-FAE382AE7C51}">
      <dgm:prSet/>
      <dgm:spPr/>
      <dgm:t>
        <a:bodyPr/>
        <a:lstStyle/>
        <a:p>
          <a:r>
            <a:rPr lang="en-US" b="0" i="0" dirty="0"/>
            <a:t>JANE to find your journal! </a:t>
          </a:r>
          <a:endParaRPr lang="en-US" dirty="0"/>
        </a:p>
      </dgm:t>
    </dgm:pt>
    <dgm:pt modelId="{482E7592-C6BA-7B4F-AB67-F568766BFF85}" type="parTrans" cxnId="{9D35AF6F-2F53-8041-A504-B37244F46909}">
      <dgm:prSet/>
      <dgm:spPr/>
      <dgm:t>
        <a:bodyPr/>
        <a:lstStyle/>
        <a:p>
          <a:endParaRPr lang="en-US"/>
        </a:p>
      </dgm:t>
    </dgm:pt>
    <dgm:pt modelId="{8C2A1DF3-3A37-BF4E-9C1F-8A7BAB748B2F}" type="sibTrans" cxnId="{9D35AF6F-2F53-8041-A504-B37244F46909}">
      <dgm:prSet/>
      <dgm:spPr/>
      <dgm:t>
        <a:bodyPr/>
        <a:lstStyle/>
        <a:p>
          <a:endParaRPr lang="en-US"/>
        </a:p>
      </dgm:t>
    </dgm:pt>
    <dgm:pt modelId="{7E3325D9-EAAA-0E4E-B938-BCC9FBE1B816}">
      <dgm:prSet/>
      <dgm:spPr/>
      <dgm:t>
        <a:bodyPr/>
        <a:lstStyle/>
        <a:p>
          <a:r>
            <a:rPr lang="en-US" b="0" i="0" dirty="0"/>
            <a:t>Writing tips -just do it (Pomodoro), active voice, schedule time to this</a:t>
          </a:r>
          <a:endParaRPr lang="en-US" dirty="0"/>
        </a:p>
      </dgm:t>
    </dgm:pt>
    <dgm:pt modelId="{F0273E76-75FB-B34E-B218-E33C818FF180}" type="parTrans" cxnId="{3FD3A056-B1C6-E24D-889E-ADC8F31DCF93}">
      <dgm:prSet/>
      <dgm:spPr/>
      <dgm:t>
        <a:bodyPr/>
        <a:lstStyle/>
        <a:p>
          <a:endParaRPr lang="en-US"/>
        </a:p>
      </dgm:t>
    </dgm:pt>
    <dgm:pt modelId="{10F8AA84-D29B-1845-BDBC-5A7BF08E4633}" type="sibTrans" cxnId="{3FD3A056-B1C6-E24D-889E-ADC8F31DCF93}">
      <dgm:prSet/>
      <dgm:spPr/>
      <dgm:t>
        <a:bodyPr/>
        <a:lstStyle/>
        <a:p>
          <a:endParaRPr lang="en-US"/>
        </a:p>
      </dgm:t>
    </dgm:pt>
    <dgm:pt modelId="{6A0DE123-83AE-D14E-97E5-3DC633C49A6E}">
      <dgm:prSet/>
      <dgm:spPr/>
      <dgm:t>
        <a:bodyPr/>
        <a:lstStyle/>
        <a:p>
          <a:r>
            <a:rPr lang="en-US" b="0" i="0" dirty="0"/>
            <a:t>One idea per paragraph, tell a story</a:t>
          </a:r>
          <a:endParaRPr lang="en-US" dirty="0"/>
        </a:p>
      </dgm:t>
    </dgm:pt>
    <dgm:pt modelId="{1435A03F-E7B6-0949-BCC5-A4BCC1720F48}" type="parTrans" cxnId="{79AE0EF7-3E35-744B-80F0-0FEDA98FE534}">
      <dgm:prSet/>
      <dgm:spPr/>
      <dgm:t>
        <a:bodyPr/>
        <a:lstStyle/>
        <a:p>
          <a:endParaRPr lang="en-US"/>
        </a:p>
      </dgm:t>
    </dgm:pt>
    <dgm:pt modelId="{FE46D442-146E-F842-B218-5CC4ABA70C2F}" type="sibTrans" cxnId="{79AE0EF7-3E35-744B-80F0-0FEDA98FE534}">
      <dgm:prSet/>
      <dgm:spPr/>
      <dgm:t>
        <a:bodyPr/>
        <a:lstStyle/>
        <a:p>
          <a:endParaRPr lang="en-US"/>
        </a:p>
      </dgm:t>
    </dgm:pt>
    <dgm:pt modelId="{CADEB64A-A749-DC41-9685-C68872041C5D}" type="pres">
      <dgm:prSet presAssocID="{66A487A2-8EC6-F24E-878E-775DED1B8B2B}" presName="matrix" presStyleCnt="0">
        <dgm:presLayoutVars>
          <dgm:chMax val="1"/>
          <dgm:dir/>
          <dgm:resizeHandles val="exact"/>
        </dgm:presLayoutVars>
      </dgm:prSet>
      <dgm:spPr/>
    </dgm:pt>
    <dgm:pt modelId="{7E610DF1-2B08-7E4F-94EC-FA38012818A1}" type="pres">
      <dgm:prSet presAssocID="{66A487A2-8EC6-F24E-878E-775DED1B8B2B}" presName="diamond" presStyleLbl="bgShp" presStyleIdx="0" presStyleCnt="1"/>
      <dgm:spPr/>
    </dgm:pt>
    <dgm:pt modelId="{DB98348E-F7AC-6D41-ACBE-944DC4D9CC1C}" type="pres">
      <dgm:prSet presAssocID="{66A487A2-8EC6-F24E-878E-775DED1B8B2B}" presName="quad1" presStyleLbl="node1" presStyleIdx="0" presStyleCnt="4">
        <dgm:presLayoutVars>
          <dgm:chMax val="0"/>
          <dgm:chPref val="0"/>
          <dgm:bulletEnabled val="1"/>
        </dgm:presLayoutVars>
      </dgm:prSet>
      <dgm:spPr/>
    </dgm:pt>
    <dgm:pt modelId="{56813CD3-F55B-D94F-8538-8DB9F8B0F682}" type="pres">
      <dgm:prSet presAssocID="{66A487A2-8EC6-F24E-878E-775DED1B8B2B}" presName="quad2" presStyleLbl="node1" presStyleIdx="1" presStyleCnt="4">
        <dgm:presLayoutVars>
          <dgm:chMax val="0"/>
          <dgm:chPref val="0"/>
          <dgm:bulletEnabled val="1"/>
        </dgm:presLayoutVars>
      </dgm:prSet>
      <dgm:spPr/>
    </dgm:pt>
    <dgm:pt modelId="{AE9FCAB8-08DA-9247-9308-7F700B000EEC}" type="pres">
      <dgm:prSet presAssocID="{66A487A2-8EC6-F24E-878E-775DED1B8B2B}" presName="quad3" presStyleLbl="node1" presStyleIdx="2" presStyleCnt="4">
        <dgm:presLayoutVars>
          <dgm:chMax val="0"/>
          <dgm:chPref val="0"/>
          <dgm:bulletEnabled val="1"/>
        </dgm:presLayoutVars>
      </dgm:prSet>
      <dgm:spPr/>
    </dgm:pt>
    <dgm:pt modelId="{A61A1B07-77F6-E645-B47A-9A3731472FD7}" type="pres">
      <dgm:prSet presAssocID="{66A487A2-8EC6-F24E-878E-775DED1B8B2B}" presName="quad4" presStyleLbl="node1" presStyleIdx="3" presStyleCnt="4">
        <dgm:presLayoutVars>
          <dgm:chMax val="0"/>
          <dgm:chPref val="0"/>
          <dgm:bulletEnabled val="1"/>
        </dgm:presLayoutVars>
      </dgm:prSet>
      <dgm:spPr/>
    </dgm:pt>
  </dgm:ptLst>
  <dgm:cxnLst>
    <dgm:cxn modelId="{1E7F0A14-8322-F740-9CA1-0B6D5DC1C3F2}" type="presOf" srcId="{6A0DE123-83AE-D14E-97E5-3DC633C49A6E}" destId="{A61A1B07-77F6-E645-B47A-9A3731472FD7}" srcOrd="0" destOrd="0" presId="urn:microsoft.com/office/officeart/2005/8/layout/matrix3"/>
    <dgm:cxn modelId="{AE726F4F-7B30-B94A-8424-C2E4A182D9BD}" srcId="{66A487A2-8EC6-F24E-878E-775DED1B8B2B}" destId="{7609466E-6153-794B-81E8-D193A404BF22}" srcOrd="0" destOrd="0" parTransId="{76B2FBD1-A7A7-B147-B4EB-DEADBD3534F8}" sibTransId="{5DA03033-B0F5-CF41-8AFB-1B3EA74D6577}"/>
    <dgm:cxn modelId="{9D35AF6F-2F53-8041-A504-B37244F46909}" srcId="{66A487A2-8EC6-F24E-878E-775DED1B8B2B}" destId="{2C3B7F12-958A-9A4A-8162-FAE382AE7C51}" srcOrd="1" destOrd="0" parTransId="{482E7592-C6BA-7B4F-AB67-F568766BFF85}" sibTransId="{8C2A1DF3-3A37-BF4E-9C1F-8A7BAB748B2F}"/>
    <dgm:cxn modelId="{3FD3A056-B1C6-E24D-889E-ADC8F31DCF93}" srcId="{66A487A2-8EC6-F24E-878E-775DED1B8B2B}" destId="{7E3325D9-EAAA-0E4E-B938-BCC9FBE1B816}" srcOrd="2" destOrd="0" parTransId="{F0273E76-75FB-B34E-B218-E33C818FF180}" sibTransId="{10F8AA84-D29B-1845-BDBC-5A7BF08E4633}"/>
    <dgm:cxn modelId="{996DE17D-EC00-ED42-9CA7-EA00F391862A}" type="presOf" srcId="{7E3325D9-EAAA-0E4E-B938-BCC9FBE1B816}" destId="{AE9FCAB8-08DA-9247-9308-7F700B000EEC}" srcOrd="0" destOrd="0" presId="urn:microsoft.com/office/officeart/2005/8/layout/matrix3"/>
    <dgm:cxn modelId="{3EF0F88B-4069-3C4D-915D-68A1F56D6E52}" type="presOf" srcId="{7609466E-6153-794B-81E8-D193A404BF22}" destId="{DB98348E-F7AC-6D41-ACBE-944DC4D9CC1C}" srcOrd="0" destOrd="0" presId="urn:microsoft.com/office/officeart/2005/8/layout/matrix3"/>
    <dgm:cxn modelId="{D819888D-DEE3-3145-9313-967A6E46957F}" type="presOf" srcId="{2C3B7F12-958A-9A4A-8162-FAE382AE7C51}" destId="{56813CD3-F55B-D94F-8538-8DB9F8B0F682}" srcOrd="0" destOrd="0" presId="urn:microsoft.com/office/officeart/2005/8/layout/matrix3"/>
    <dgm:cxn modelId="{E38D18C7-AA1E-924F-A676-FD4C023C12FC}" type="presOf" srcId="{66A487A2-8EC6-F24E-878E-775DED1B8B2B}" destId="{CADEB64A-A749-DC41-9685-C68872041C5D}" srcOrd="0" destOrd="0" presId="urn:microsoft.com/office/officeart/2005/8/layout/matrix3"/>
    <dgm:cxn modelId="{79AE0EF7-3E35-744B-80F0-0FEDA98FE534}" srcId="{66A487A2-8EC6-F24E-878E-775DED1B8B2B}" destId="{6A0DE123-83AE-D14E-97E5-3DC633C49A6E}" srcOrd="3" destOrd="0" parTransId="{1435A03F-E7B6-0949-BCC5-A4BCC1720F48}" sibTransId="{FE46D442-146E-F842-B218-5CC4ABA70C2F}"/>
    <dgm:cxn modelId="{17520F73-755F-364E-B7C8-808444B2168F}" type="presParOf" srcId="{CADEB64A-A749-DC41-9685-C68872041C5D}" destId="{7E610DF1-2B08-7E4F-94EC-FA38012818A1}" srcOrd="0" destOrd="0" presId="urn:microsoft.com/office/officeart/2005/8/layout/matrix3"/>
    <dgm:cxn modelId="{D58E09EC-D177-484C-B6B0-FD12ABE43263}" type="presParOf" srcId="{CADEB64A-A749-DC41-9685-C68872041C5D}" destId="{DB98348E-F7AC-6D41-ACBE-944DC4D9CC1C}" srcOrd="1" destOrd="0" presId="urn:microsoft.com/office/officeart/2005/8/layout/matrix3"/>
    <dgm:cxn modelId="{A67EF819-F162-EA4C-850B-A8BD2AE070B9}" type="presParOf" srcId="{CADEB64A-A749-DC41-9685-C68872041C5D}" destId="{56813CD3-F55B-D94F-8538-8DB9F8B0F682}" srcOrd="2" destOrd="0" presId="urn:microsoft.com/office/officeart/2005/8/layout/matrix3"/>
    <dgm:cxn modelId="{9CBCA1FB-1428-DD4E-98A1-293F69EAE5C4}" type="presParOf" srcId="{CADEB64A-A749-DC41-9685-C68872041C5D}" destId="{AE9FCAB8-08DA-9247-9308-7F700B000EEC}" srcOrd="3" destOrd="0" presId="urn:microsoft.com/office/officeart/2005/8/layout/matrix3"/>
    <dgm:cxn modelId="{E8D874B0-5627-F845-B45F-A274AD5A9A27}" type="presParOf" srcId="{CADEB64A-A749-DC41-9685-C68872041C5D}" destId="{A61A1B07-77F6-E645-B47A-9A3731472FD7}"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761102-6C21-3444-B89E-42EAFF54DAF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39D82B5-14D7-DA4A-9B1B-95F4DD6856A1}">
      <dgm:prSet/>
      <dgm:spPr/>
      <dgm:t>
        <a:bodyPr/>
        <a:lstStyle/>
        <a:p>
          <a:r>
            <a:rPr lang="en-US" b="0" i="0" dirty="0"/>
            <a:t>Discussion of strengths and limitations of ALL aspects of the study.</a:t>
          </a:r>
          <a:endParaRPr lang="en-US" dirty="0"/>
        </a:p>
      </dgm:t>
    </dgm:pt>
    <dgm:pt modelId="{3EF44A33-91A6-E24A-AA8E-A3B740B40E9A}" type="parTrans" cxnId="{6BD74ABF-4B49-9045-A3D0-5F3DC43A06D4}">
      <dgm:prSet/>
      <dgm:spPr/>
      <dgm:t>
        <a:bodyPr/>
        <a:lstStyle/>
        <a:p>
          <a:endParaRPr lang="en-US"/>
        </a:p>
      </dgm:t>
    </dgm:pt>
    <dgm:pt modelId="{E39A8AFF-822C-4B48-B3DE-0602D26E8B4F}" type="sibTrans" cxnId="{6BD74ABF-4B49-9045-A3D0-5F3DC43A06D4}">
      <dgm:prSet/>
      <dgm:spPr/>
      <dgm:t>
        <a:bodyPr/>
        <a:lstStyle/>
        <a:p>
          <a:endParaRPr lang="en-US"/>
        </a:p>
      </dgm:t>
    </dgm:pt>
    <dgm:pt modelId="{5F507491-285A-B541-A69E-36EA1615D34F}">
      <dgm:prSet/>
      <dgm:spPr/>
      <dgm:t>
        <a:bodyPr/>
        <a:lstStyle/>
        <a:p>
          <a:r>
            <a:rPr lang="en-US" b="0" i="0" dirty="0"/>
            <a:t>But I don't want to tell the journal my study sucks! </a:t>
          </a:r>
          <a:endParaRPr lang="en-US" dirty="0"/>
        </a:p>
      </dgm:t>
    </dgm:pt>
    <dgm:pt modelId="{363A6503-1132-9C46-8563-1EEBE683F19E}" type="parTrans" cxnId="{D83DFEC2-19CF-0347-B60E-F166CDC1C1F9}">
      <dgm:prSet/>
      <dgm:spPr/>
      <dgm:t>
        <a:bodyPr/>
        <a:lstStyle/>
        <a:p>
          <a:endParaRPr lang="en-US"/>
        </a:p>
      </dgm:t>
    </dgm:pt>
    <dgm:pt modelId="{5E63E07E-A5AB-0F47-83B4-31A5464D74B3}" type="sibTrans" cxnId="{D83DFEC2-19CF-0347-B60E-F166CDC1C1F9}">
      <dgm:prSet/>
      <dgm:spPr/>
      <dgm:t>
        <a:bodyPr/>
        <a:lstStyle/>
        <a:p>
          <a:endParaRPr lang="en-US"/>
        </a:p>
      </dgm:t>
    </dgm:pt>
    <dgm:pt modelId="{EADA7155-2B13-B747-AC19-57F260B4312F}">
      <dgm:prSet/>
      <dgm:spPr/>
      <dgm:t>
        <a:bodyPr/>
        <a:lstStyle/>
        <a:p>
          <a:r>
            <a:rPr lang="en-US" b="0" i="0" dirty="0"/>
            <a:t>Pointing out limitations actually helps readers feel better about it!  </a:t>
          </a:r>
          <a:endParaRPr lang="en-US" dirty="0"/>
        </a:p>
      </dgm:t>
    </dgm:pt>
    <dgm:pt modelId="{5C8BF971-8E17-B34C-B605-83789D3473EF}" type="parTrans" cxnId="{6413C37C-5A35-294F-BEDF-703BC69EB6D2}">
      <dgm:prSet/>
      <dgm:spPr/>
      <dgm:t>
        <a:bodyPr/>
        <a:lstStyle/>
        <a:p>
          <a:endParaRPr lang="en-US"/>
        </a:p>
      </dgm:t>
    </dgm:pt>
    <dgm:pt modelId="{1B21F1FA-4071-774F-BB45-DD08B1BB365C}" type="sibTrans" cxnId="{6413C37C-5A35-294F-BEDF-703BC69EB6D2}">
      <dgm:prSet/>
      <dgm:spPr/>
      <dgm:t>
        <a:bodyPr/>
        <a:lstStyle/>
        <a:p>
          <a:endParaRPr lang="en-US"/>
        </a:p>
      </dgm:t>
    </dgm:pt>
    <dgm:pt modelId="{DA86741D-99AE-2F40-803D-85146202EF01}">
      <dgm:prSet/>
      <dgm:spPr/>
      <dgm:t>
        <a:bodyPr/>
        <a:lstStyle/>
        <a:p>
          <a:r>
            <a:rPr lang="en-US" b="0" i="0" dirty="0"/>
            <a:t>Next steps - how does this fit into what is known about the topic? </a:t>
          </a:r>
          <a:endParaRPr lang="en-US" dirty="0"/>
        </a:p>
      </dgm:t>
    </dgm:pt>
    <dgm:pt modelId="{9D72BD4D-5B26-3B4C-98D8-72457783C111}" type="parTrans" cxnId="{50864B32-BF6A-B14E-A0D9-A097ABDBD7AE}">
      <dgm:prSet/>
      <dgm:spPr/>
      <dgm:t>
        <a:bodyPr/>
        <a:lstStyle/>
        <a:p>
          <a:endParaRPr lang="en-US"/>
        </a:p>
      </dgm:t>
    </dgm:pt>
    <dgm:pt modelId="{E836BE59-C0A6-BA48-8A5C-1F120157B84A}" type="sibTrans" cxnId="{50864B32-BF6A-B14E-A0D9-A097ABDBD7AE}">
      <dgm:prSet/>
      <dgm:spPr/>
      <dgm:t>
        <a:bodyPr/>
        <a:lstStyle/>
        <a:p>
          <a:endParaRPr lang="en-US"/>
        </a:p>
      </dgm:t>
    </dgm:pt>
    <dgm:pt modelId="{6E706EC4-A24E-6744-90FE-E41EC246A17D}">
      <dgm:prSet/>
      <dgm:spPr/>
      <dgm:t>
        <a:bodyPr/>
        <a:lstStyle/>
        <a:p>
          <a:r>
            <a:rPr lang="en-US" b="0" i="0" dirty="0"/>
            <a:t>Did you answer the question you set out to answer? What is the next question?</a:t>
          </a:r>
          <a:endParaRPr lang="en-US" dirty="0"/>
        </a:p>
      </dgm:t>
    </dgm:pt>
    <dgm:pt modelId="{BD3BC6DF-F162-F641-B494-EAD27636E54B}" type="parTrans" cxnId="{127AE4CB-0626-FF4C-9342-9971DEC16544}">
      <dgm:prSet/>
      <dgm:spPr/>
      <dgm:t>
        <a:bodyPr/>
        <a:lstStyle/>
        <a:p>
          <a:endParaRPr lang="en-US"/>
        </a:p>
      </dgm:t>
    </dgm:pt>
    <dgm:pt modelId="{7B6067A9-8867-5E40-87F9-E4D7DA024718}" type="sibTrans" cxnId="{127AE4CB-0626-FF4C-9342-9971DEC16544}">
      <dgm:prSet/>
      <dgm:spPr/>
      <dgm:t>
        <a:bodyPr/>
        <a:lstStyle/>
        <a:p>
          <a:endParaRPr lang="en-US"/>
        </a:p>
      </dgm:t>
    </dgm:pt>
    <dgm:pt modelId="{AD2FD31F-54D9-0643-8865-07122524AF15}">
      <dgm:prSet/>
      <dgm:spPr/>
      <dgm:t>
        <a:bodyPr/>
        <a:lstStyle/>
        <a:p>
          <a:r>
            <a:rPr lang="en-US" b="0" i="0" dirty="0"/>
            <a:t>Design, measures, procedure, sample &amp; analysis.</a:t>
          </a:r>
          <a:endParaRPr lang="en-US" dirty="0"/>
        </a:p>
      </dgm:t>
    </dgm:pt>
    <dgm:pt modelId="{FDD2A6AC-8091-6046-BC51-8CF20DE6D41C}" type="parTrans" cxnId="{51820288-D5D5-BB4D-9CD6-C8569CE7050C}">
      <dgm:prSet/>
      <dgm:spPr/>
      <dgm:t>
        <a:bodyPr/>
        <a:lstStyle/>
        <a:p>
          <a:endParaRPr lang="en-US"/>
        </a:p>
      </dgm:t>
    </dgm:pt>
    <dgm:pt modelId="{C8B4DA86-614E-E042-992A-7A8210DAFB7A}" type="sibTrans" cxnId="{51820288-D5D5-BB4D-9CD6-C8569CE7050C}">
      <dgm:prSet/>
      <dgm:spPr/>
      <dgm:t>
        <a:bodyPr/>
        <a:lstStyle/>
        <a:p>
          <a:endParaRPr lang="en-US"/>
        </a:p>
      </dgm:t>
    </dgm:pt>
    <dgm:pt modelId="{4C09AE7D-8EDA-BB49-8C60-198C458536E2}" type="pres">
      <dgm:prSet presAssocID="{95761102-6C21-3444-B89E-42EAFF54DAFC}" presName="Name0" presStyleCnt="0">
        <dgm:presLayoutVars>
          <dgm:dir/>
          <dgm:animLvl val="lvl"/>
          <dgm:resizeHandles val="exact"/>
        </dgm:presLayoutVars>
      </dgm:prSet>
      <dgm:spPr/>
    </dgm:pt>
    <dgm:pt modelId="{B5FFC47D-6FB9-9643-994A-DC275A704395}" type="pres">
      <dgm:prSet presAssocID="{E39D82B5-14D7-DA4A-9B1B-95F4DD6856A1}" presName="linNode" presStyleCnt="0"/>
      <dgm:spPr/>
    </dgm:pt>
    <dgm:pt modelId="{1BF2A7A8-1C0C-5543-884A-D063407E18F2}" type="pres">
      <dgm:prSet presAssocID="{E39D82B5-14D7-DA4A-9B1B-95F4DD6856A1}" presName="parentText" presStyleLbl="node1" presStyleIdx="0" presStyleCnt="3">
        <dgm:presLayoutVars>
          <dgm:chMax val="1"/>
          <dgm:bulletEnabled val="1"/>
        </dgm:presLayoutVars>
      </dgm:prSet>
      <dgm:spPr/>
    </dgm:pt>
    <dgm:pt modelId="{94026001-30C9-3E45-9ECB-4EDD824864E8}" type="pres">
      <dgm:prSet presAssocID="{E39D82B5-14D7-DA4A-9B1B-95F4DD6856A1}" presName="descendantText" presStyleLbl="alignAccFollowNode1" presStyleIdx="0" presStyleCnt="3">
        <dgm:presLayoutVars>
          <dgm:bulletEnabled val="1"/>
        </dgm:presLayoutVars>
      </dgm:prSet>
      <dgm:spPr/>
    </dgm:pt>
    <dgm:pt modelId="{63EF785A-E097-C64D-8BD1-6F8926A86DE3}" type="pres">
      <dgm:prSet presAssocID="{E39A8AFF-822C-4B48-B3DE-0602D26E8B4F}" presName="sp" presStyleCnt="0"/>
      <dgm:spPr/>
    </dgm:pt>
    <dgm:pt modelId="{9AE616B1-F91D-0443-9FD3-4D266611A5AB}" type="pres">
      <dgm:prSet presAssocID="{5F507491-285A-B541-A69E-36EA1615D34F}" presName="linNode" presStyleCnt="0"/>
      <dgm:spPr/>
    </dgm:pt>
    <dgm:pt modelId="{D34F68DC-B042-F446-A4DE-DDC27DC80F0A}" type="pres">
      <dgm:prSet presAssocID="{5F507491-285A-B541-A69E-36EA1615D34F}" presName="parentText" presStyleLbl="node1" presStyleIdx="1" presStyleCnt="3">
        <dgm:presLayoutVars>
          <dgm:chMax val="1"/>
          <dgm:bulletEnabled val="1"/>
        </dgm:presLayoutVars>
      </dgm:prSet>
      <dgm:spPr/>
    </dgm:pt>
    <dgm:pt modelId="{3369210D-EBF7-8E4A-A938-C80C72158B77}" type="pres">
      <dgm:prSet presAssocID="{5F507491-285A-B541-A69E-36EA1615D34F}" presName="descendantText" presStyleLbl="alignAccFollowNode1" presStyleIdx="1" presStyleCnt="3">
        <dgm:presLayoutVars>
          <dgm:bulletEnabled val="1"/>
        </dgm:presLayoutVars>
      </dgm:prSet>
      <dgm:spPr/>
    </dgm:pt>
    <dgm:pt modelId="{74A7C93E-B4F6-9046-8C74-8DEDFEB0F961}" type="pres">
      <dgm:prSet presAssocID="{5E63E07E-A5AB-0F47-83B4-31A5464D74B3}" presName="sp" presStyleCnt="0"/>
      <dgm:spPr/>
    </dgm:pt>
    <dgm:pt modelId="{EC2BFA14-47E3-5B41-8478-EA190DBFF017}" type="pres">
      <dgm:prSet presAssocID="{DA86741D-99AE-2F40-803D-85146202EF01}" presName="linNode" presStyleCnt="0"/>
      <dgm:spPr/>
    </dgm:pt>
    <dgm:pt modelId="{6AE997BC-51A6-AE48-8F8A-2CC873543A9D}" type="pres">
      <dgm:prSet presAssocID="{DA86741D-99AE-2F40-803D-85146202EF01}" presName="parentText" presStyleLbl="node1" presStyleIdx="2" presStyleCnt="3">
        <dgm:presLayoutVars>
          <dgm:chMax val="1"/>
          <dgm:bulletEnabled val="1"/>
        </dgm:presLayoutVars>
      </dgm:prSet>
      <dgm:spPr/>
    </dgm:pt>
    <dgm:pt modelId="{0BAD9A9B-5B6C-8D4A-8F7E-78EBB3934873}" type="pres">
      <dgm:prSet presAssocID="{DA86741D-99AE-2F40-803D-85146202EF01}" presName="descendantText" presStyleLbl="alignAccFollowNode1" presStyleIdx="2" presStyleCnt="3">
        <dgm:presLayoutVars>
          <dgm:bulletEnabled val="1"/>
        </dgm:presLayoutVars>
      </dgm:prSet>
      <dgm:spPr/>
    </dgm:pt>
  </dgm:ptLst>
  <dgm:cxnLst>
    <dgm:cxn modelId="{A806E11F-A308-8C47-9FBC-4D2812A0C13D}" type="presOf" srcId="{6E706EC4-A24E-6744-90FE-E41EC246A17D}" destId="{0BAD9A9B-5B6C-8D4A-8F7E-78EBB3934873}" srcOrd="0" destOrd="0" presId="urn:microsoft.com/office/officeart/2005/8/layout/vList5"/>
    <dgm:cxn modelId="{E6CD1C2B-FF50-E54D-980C-11E83455907B}" type="presOf" srcId="{E39D82B5-14D7-DA4A-9B1B-95F4DD6856A1}" destId="{1BF2A7A8-1C0C-5543-884A-D063407E18F2}" srcOrd="0" destOrd="0" presId="urn:microsoft.com/office/officeart/2005/8/layout/vList5"/>
    <dgm:cxn modelId="{50864B32-BF6A-B14E-A0D9-A097ABDBD7AE}" srcId="{95761102-6C21-3444-B89E-42EAFF54DAFC}" destId="{DA86741D-99AE-2F40-803D-85146202EF01}" srcOrd="2" destOrd="0" parTransId="{9D72BD4D-5B26-3B4C-98D8-72457783C111}" sibTransId="{E836BE59-C0A6-BA48-8A5C-1F120157B84A}"/>
    <dgm:cxn modelId="{7DA6BC35-097E-3F48-BEA3-7688CEF53D0E}" type="presOf" srcId="{95761102-6C21-3444-B89E-42EAFF54DAFC}" destId="{4C09AE7D-8EDA-BB49-8C60-198C458536E2}" srcOrd="0" destOrd="0" presId="urn:microsoft.com/office/officeart/2005/8/layout/vList5"/>
    <dgm:cxn modelId="{507A1961-D52C-4F45-837A-AAE706CE81DB}" type="presOf" srcId="{EADA7155-2B13-B747-AC19-57F260B4312F}" destId="{3369210D-EBF7-8E4A-A938-C80C72158B77}" srcOrd="0" destOrd="0" presId="urn:microsoft.com/office/officeart/2005/8/layout/vList5"/>
    <dgm:cxn modelId="{EC66F875-5C50-BA42-BE4D-6E36C3439E45}" type="presOf" srcId="{AD2FD31F-54D9-0643-8865-07122524AF15}" destId="{94026001-30C9-3E45-9ECB-4EDD824864E8}" srcOrd="0" destOrd="0" presId="urn:microsoft.com/office/officeart/2005/8/layout/vList5"/>
    <dgm:cxn modelId="{6413C37C-5A35-294F-BEDF-703BC69EB6D2}" srcId="{5F507491-285A-B541-A69E-36EA1615D34F}" destId="{EADA7155-2B13-B747-AC19-57F260B4312F}" srcOrd="0" destOrd="0" parTransId="{5C8BF971-8E17-B34C-B605-83789D3473EF}" sibTransId="{1B21F1FA-4071-774F-BB45-DD08B1BB365C}"/>
    <dgm:cxn modelId="{51820288-D5D5-BB4D-9CD6-C8569CE7050C}" srcId="{E39D82B5-14D7-DA4A-9B1B-95F4DD6856A1}" destId="{AD2FD31F-54D9-0643-8865-07122524AF15}" srcOrd="0" destOrd="0" parTransId="{FDD2A6AC-8091-6046-BC51-8CF20DE6D41C}" sibTransId="{C8B4DA86-614E-E042-992A-7A8210DAFB7A}"/>
    <dgm:cxn modelId="{242893A3-EC96-4343-91CB-4D9C48DF5C52}" type="presOf" srcId="{DA86741D-99AE-2F40-803D-85146202EF01}" destId="{6AE997BC-51A6-AE48-8F8A-2CC873543A9D}" srcOrd="0" destOrd="0" presId="urn:microsoft.com/office/officeart/2005/8/layout/vList5"/>
    <dgm:cxn modelId="{6BD74ABF-4B49-9045-A3D0-5F3DC43A06D4}" srcId="{95761102-6C21-3444-B89E-42EAFF54DAFC}" destId="{E39D82B5-14D7-DA4A-9B1B-95F4DD6856A1}" srcOrd="0" destOrd="0" parTransId="{3EF44A33-91A6-E24A-AA8E-A3B740B40E9A}" sibTransId="{E39A8AFF-822C-4B48-B3DE-0602D26E8B4F}"/>
    <dgm:cxn modelId="{D83DFEC2-19CF-0347-B60E-F166CDC1C1F9}" srcId="{95761102-6C21-3444-B89E-42EAFF54DAFC}" destId="{5F507491-285A-B541-A69E-36EA1615D34F}" srcOrd="1" destOrd="0" parTransId="{363A6503-1132-9C46-8563-1EEBE683F19E}" sibTransId="{5E63E07E-A5AB-0F47-83B4-31A5464D74B3}"/>
    <dgm:cxn modelId="{127AE4CB-0626-FF4C-9342-9971DEC16544}" srcId="{DA86741D-99AE-2F40-803D-85146202EF01}" destId="{6E706EC4-A24E-6744-90FE-E41EC246A17D}" srcOrd="0" destOrd="0" parTransId="{BD3BC6DF-F162-F641-B494-EAD27636E54B}" sibTransId="{7B6067A9-8867-5E40-87F9-E4D7DA024718}"/>
    <dgm:cxn modelId="{EB100CCD-D82C-114B-9FBB-F84E35E20376}" type="presOf" srcId="{5F507491-285A-B541-A69E-36EA1615D34F}" destId="{D34F68DC-B042-F446-A4DE-DDC27DC80F0A}" srcOrd="0" destOrd="0" presId="urn:microsoft.com/office/officeart/2005/8/layout/vList5"/>
    <dgm:cxn modelId="{2C8E0F24-1FCD-5140-9E28-B49EDDDA86D1}" type="presParOf" srcId="{4C09AE7D-8EDA-BB49-8C60-198C458536E2}" destId="{B5FFC47D-6FB9-9643-994A-DC275A704395}" srcOrd="0" destOrd="0" presId="urn:microsoft.com/office/officeart/2005/8/layout/vList5"/>
    <dgm:cxn modelId="{E5BA42D9-6315-5F4D-8B1F-4AFC188AC493}" type="presParOf" srcId="{B5FFC47D-6FB9-9643-994A-DC275A704395}" destId="{1BF2A7A8-1C0C-5543-884A-D063407E18F2}" srcOrd="0" destOrd="0" presId="urn:microsoft.com/office/officeart/2005/8/layout/vList5"/>
    <dgm:cxn modelId="{F451B32D-B3BE-E64C-AB8B-AA0E845B2231}" type="presParOf" srcId="{B5FFC47D-6FB9-9643-994A-DC275A704395}" destId="{94026001-30C9-3E45-9ECB-4EDD824864E8}" srcOrd="1" destOrd="0" presId="urn:microsoft.com/office/officeart/2005/8/layout/vList5"/>
    <dgm:cxn modelId="{BA622250-6CCC-8645-81D2-4630FA89FA82}" type="presParOf" srcId="{4C09AE7D-8EDA-BB49-8C60-198C458536E2}" destId="{63EF785A-E097-C64D-8BD1-6F8926A86DE3}" srcOrd="1" destOrd="0" presId="urn:microsoft.com/office/officeart/2005/8/layout/vList5"/>
    <dgm:cxn modelId="{4854A656-2121-9048-8472-BC3DF4370F4F}" type="presParOf" srcId="{4C09AE7D-8EDA-BB49-8C60-198C458536E2}" destId="{9AE616B1-F91D-0443-9FD3-4D266611A5AB}" srcOrd="2" destOrd="0" presId="urn:microsoft.com/office/officeart/2005/8/layout/vList5"/>
    <dgm:cxn modelId="{630903E5-14D6-D74F-A15A-869610F9AF1B}" type="presParOf" srcId="{9AE616B1-F91D-0443-9FD3-4D266611A5AB}" destId="{D34F68DC-B042-F446-A4DE-DDC27DC80F0A}" srcOrd="0" destOrd="0" presId="urn:microsoft.com/office/officeart/2005/8/layout/vList5"/>
    <dgm:cxn modelId="{B3A12EEF-2BD5-6B4A-B4EA-C29E7F21E756}" type="presParOf" srcId="{9AE616B1-F91D-0443-9FD3-4D266611A5AB}" destId="{3369210D-EBF7-8E4A-A938-C80C72158B77}" srcOrd="1" destOrd="0" presId="urn:microsoft.com/office/officeart/2005/8/layout/vList5"/>
    <dgm:cxn modelId="{E9ED7F93-7F4D-F845-BD1B-81EDB9FDE773}" type="presParOf" srcId="{4C09AE7D-8EDA-BB49-8C60-198C458536E2}" destId="{74A7C93E-B4F6-9046-8C74-8DEDFEB0F961}" srcOrd="3" destOrd="0" presId="urn:microsoft.com/office/officeart/2005/8/layout/vList5"/>
    <dgm:cxn modelId="{C70FA6F7-A744-8145-8D43-7CF0854BA8DB}" type="presParOf" srcId="{4C09AE7D-8EDA-BB49-8C60-198C458536E2}" destId="{EC2BFA14-47E3-5B41-8478-EA190DBFF017}" srcOrd="4" destOrd="0" presId="urn:microsoft.com/office/officeart/2005/8/layout/vList5"/>
    <dgm:cxn modelId="{45E8C0A8-4AFE-1B44-9ABF-AD8F284C5630}" type="presParOf" srcId="{EC2BFA14-47E3-5B41-8478-EA190DBFF017}" destId="{6AE997BC-51A6-AE48-8F8A-2CC873543A9D}" srcOrd="0" destOrd="0" presId="urn:microsoft.com/office/officeart/2005/8/layout/vList5"/>
    <dgm:cxn modelId="{1969F3D2-57EA-954E-9295-30D7EC8CAEB0}" type="presParOf" srcId="{EC2BFA14-47E3-5B41-8478-EA190DBFF017}" destId="{0BAD9A9B-5B6C-8D4A-8F7E-78EBB393487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FB4F3A-F1F8-7C41-8947-BE8554053165}">
      <dsp:nvSpPr>
        <dsp:cNvPr id="0" name=""/>
        <dsp:cNvSpPr/>
      </dsp:nvSpPr>
      <dsp:spPr>
        <a:xfrm>
          <a:off x="626998" y="0"/>
          <a:ext cx="7105978" cy="286915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FD39DC-0614-0E42-9014-AFC704C45B8E}">
      <dsp:nvSpPr>
        <dsp:cNvPr id="0" name=""/>
        <dsp:cNvSpPr/>
      </dsp:nvSpPr>
      <dsp:spPr>
        <a:xfrm>
          <a:off x="3227" y="860746"/>
          <a:ext cx="1321583" cy="11476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a:t>Clear goals</a:t>
          </a:r>
          <a:endParaRPr lang="en-US" sz="1500" kern="1200"/>
        </a:p>
      </dsp:txBody>
      <dsp:txXfrm>
        <a:off x="59251" y="916770"/>
        <a:ext cx="1209535" cy="1035614"/>
      </dsp:txXfrm>
    </dsp:sp>
    <dsp:sp modelId="{9FF5704F-4EBF-AC46-87E3-81A683763CE6}">
      <dsp:nvSpPr>
        <dsp:cNvPr id="0" name=""/>
        <dsp:cNvSpPr/>
      </dsp:nvSpPr>
      <dsp:spPr>
        <a:xfrm>
          <a:off x="1409614" y="860746"/>
          <a:ext cx="1321583" cy="11476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a:t>Adequate preparation</a:t>
          </a:r>
          <a:endParaRPr lang="en-US" sz="1500" kern="1200"/>
        </a:p>
      </dsp:txBody>
      <dsp:txXfrm>
        <a:off x="1465638" y="916770"/>
        <a:ext cx="1209535" cy="1035614"/>
      </dsp:txXfrm>
    </dsp:sp>
    <dsp:sp modelId="{B74A034B-4B9D-3849-8357-00D0B4CF7287}">
      <dsp:nvSpPr>
        <dsp:cNvPr id="0" name=""/>
        <dsp:cNvSpPr/>
      </dsp:nvSpPr>
      <dsp:spPr>
        <a:xfrm>
          <a:off x="2816002" y="860746"/>
          <a:ext cx="1321583" cy="11476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a:t>Appropriate methods</a:t>
          </a:r>
          <a:endParaRPr lang="en-US" sz="1500" kern="1200"/>
        </a:p>
      </dsp:txBody>
      <dsp:txXfrm>
        <a:off x="2872026" y="916770"/>
        <a:ext cx="1209535" cy="1035614"/>
      </dsp:txXfrm>
    </dsp:sp>
    <dsp:sp modelId="{53A54E27-A8F4-0247-96DF-814B1408DE87}">
      <dsp:nvSpPr>
        <dsp:cNvPr id="0" name=""/>
        <dsp:cNvSpPr/>
      </dsp:nvSpPr>
      <dsp:spPr>
        <a:xfrm>
          <a:off x="4222389" y="860746"/>
          <a:ext cx="1321583" cy="11476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a:t>Significant results</a:t>
          </a:r>
          <a:endParaRPr lang="en-US" sz="1500" kern="1200"/>
        </a:p>
      </dsp:txBody>
      <dsp:txXfrm>
        <a:off x="4278413" y="916770"/>
        <a:ext cx="1209535" cy="1035614"/>
      </dsp:txXfrm>
    </dsp:sp>
    <dsp:sp modelId="{CFB74050-4910-3F4A-B231-0EC66E4C7D3A}">
      <dsp:nvSpPr>
        <dsp:cNvPr id="0" name=""/>
        <dsp:cNvSpPr/>
      </dsp:nvSpPr>
      <dsp:spPr>
        <a:xfrm>
          <a:off x="5628776" y="860746"/>
          <a:ext cx="1321583" cy="11476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a:t>Effective presentation</a:t>
          </a:r>
          <a:endParaRPr lang="en-US" sz="1500" kern="1200"/>
        </a:p>
      </dsp:txBody>
      <dsp:txXfrm>
        <a:off x="5684800" y="916770"/>
        <a:ext cx="1209535" cy="1035614"/>
      </dsp:txXfrm>
    </dsp:sp>
    <dsp:sp modelId="{D6E9C825-561C-F04F-A6FF-58483204CA8C}">
      <dsp:nvSpPr>
        <dsp:cNvPr id="0" name=""/>
        <dsp:cNvSpPr/>
      </dsp:nvSpPr>
      <dsp:spPr>
        <a:xfrm>
          <a:off x="7035164" y="860746"/>
          <a:ext cx="1321583" cy="11476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a:t>Reflective critique</a:t>
          </a:r>
          <a:endParaRPr lang="en-US" sz="1500" kern="1200"/>
        </a:p>
      </dsp:txBody>
      <dsp:txXfrm>
        <a:off x="7091188" y="916770"/>
        <a:ext cx="1209535" cy="10356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6575D-68D1-D840-BCE5-50FAC2F6E9C9}">
      <dsp:nvSpPr>
        <dsp:cNvPr id="0" name=""/>
        <dsp:cNvSpPr/>
      </dsp:nvSpPr>
      <dsp:spPr>
        <a:xfrm>
          <a:off x="0" y="0"/>
          <a:ext cx="7994650" cy="101373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a:t>Choose something you care about a lot (because you are going to spend a lot of time on this project!)</a:t>
          </a:r>
          <a:endParaRPr lang="en-US" sz="2600" kern="1200"/>
        </a:p>
      </dsp:txBody>
      <dsp:txXfrm>
        <a:off x="0" y="0"/>
        <a:ext cx="7994650" cy="1013730"/>
      </dsp:txXfrm>
    </dsp:sp>
    <dsp:sp modelId="{0DA213FB-E882-564F-8515-98AE09CDE701}">
      <dsp:nvSpPr>
        <dsp:cNvPr id="0" name=""/>
        <dsp:cNvSpPr/>
      </dsp:nvSpPr>
      <dsp:spPr>
        <a:xfrm>
          <a:off x="975" y="1013730"/>
          <a:ext cx="1598539" cy="21288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dirty="0"/>
            <a:t>How does this project fit into your larger scholarship goals?</a:t>
          </a:r>
          <a:endParaRPr lang="en-US" sz="1900" kern="1200" dirty="0"/>
        </a:p>
      </dsp:txBody>
      <dsp:txXfrm>
        <a:off x="975" y="1013730"/>
        <a:ext cx="1598539" cy="2128834"/>
      </dsp:txXfrm>
    </dsp:sp>
    <dsp:sp modelId="{BA415BBD-B73E-0A45-97D9-7F30638F289E}">
      <dsp:nvSpPr>
        <dsp:cNvPr id="0" name=""/>
        <dsp:cNvSpPr/>
      </dsp:nvSpPr>
      <dsp:spPr>
        <a:xfrm>
          <a:off x="1599515" y="1013730"/>
          <a:ext cx="1598539" cy="21288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dirty="0"/>
            <a:t>Seek an answer that is important to the field.</a:t>
          </a:r>
          <a:endParaRPr lang="en-US" sz="1900" kern="1200" dirty="0"/>
        </a:p>
      </dsp:txBody>
      <dsp:txXfrm>
        <a:off x="1599515" y="1013730"/>
        <a:ext cx="1598539" cy="2128834"/>
      </dsp:txXfrm>
    </dsp:sp>
    <dsp:sp modelId="{51CF704B-A2F4-694C-B239-7B32F220B8D7}">
      <dsp:nvSpPr>
        <dsp:cNvPr id="0" name=""/>
        <dsp:cNvSpPr/>
      </dsp:nvSpPr>
      <dsp:spPr>
        <a:xfrm>
          <a:off x="3198055" y="1013730"/>
          <a:ext cx="1598539" cy="21288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dirty="0"/>
            <a:t>Ask a clear research question or formulate a clear hypothesis.</a:t>
          </a:r>
          <a:endParaRPr lang="en-US" sz="1900" kern="1200" dirty="0"/>
        </a:p>
      </dsp:txBody>
      <dsp:txXfrm>
        <a:off x="3198055" y="1013730"/>
        <a:ext cx="1598539" cy="2128834"/>
      </dsp:txXfrm>
    </dsp:sp>
    <dsp:sp modelId="{3FD30776-6810-2742-9326-927A0CD66FDA}">
      <dsp:nvSpPr>
        <dsp:cNvPr id="0" name=""/>
        <dsp:cNvSpPr/>
      </dsp:nvSpPr>
      <dsp:spPr>
        <a:xfrm>
          <a:off x="4796594" y="1013730"/>
          <a:ext cx="1598539" cy="21288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dirty="0"/>
            <a:t>Ask yourself “What do you want to be able to say at the end, if your project worked?”</a:t>
          </a:r>
          <a:endParaRPr lang="en-US" sz="1900" kern="1200" dirty="0"/>
        </a:p>
      </dsp:txBody>
      <dsp:txXfrm>
        <a:off x="4796594" y="1013730"/>
        <a:ext cx="1598539" cy="2128834"/>
      </dsp:txXfrm>
    </dsp:sp>
    <dsp:sp modelId="{01238DE1-4CE9-1E46-A4B5-C391E2B1E29C}">
      <dsp:nvSpPr>
        <dsp:cNvPr id="0" name=""/>
        <dsp:cNvSpPr/>
      </dsp:nvSpPr>
      <dsp:spPr>
        <a:xfrm>
          <a:off x="6395134" y="1013730"/>
          <a:ext cx="1598539" cy="21288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dirty="0"/>
            <a:t>Build a clear, achievable, measurable project.</a:t>
          </a:r>
          <a:endParaRPr lang="en-US" sz="1900" kern="1200" dirty="0"/>
        </a:p>
      </dsp:txBody>
      <dsp:txXfrm>
        <a:off x="6395134" y="1013730"/>
        <a:ext cx="1598539" cy="2128834"/>
      </dsp:txXfrm>
    </dsp:sp>
    <dsp:sp modelId="{1E667257-3C51-9548-BE9F-557E21C1B191}">
      <dsp:nvSpPr>
        <dsp:cNvPr id="0" name=""/>
        <dsp:cNvSpPr/>
      </dsp:nvSpPr>
      <dsp:spPr>
        <a:xfrm>
          <a:off x="0" y="3142564"/>
          <a:ext cx="7994650" cy="23653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BD5E1-13DF-A047-A585-6FA5BB783696}">
      <dsp:nvSpPr>
        <dsp:cNvPr id="0" name=""/>
        <dsp:cNvSpPr/>
      </dsp:nvSpPr>
      <dsp:spPr>
        <a:xfrm>
          <a:off x="592482" y="1959"/>
          <a:ext cx="3055280" cy="122211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b="0" i="0" kern="1200"/>
            <a:t>Conduct a baseline literature search.</a:t>
          </a:r>
          <a:endParaRPr lang="en-US" sz="2200" kern="1200"/>
        </a:p>
      </dsp:txBody>
      <dsp:txXfrm>
        <a:off x="1203538" y="1959"/>
        <a:ext cx="1833168" cy="1222112"/>
      </dsp:txXfrm>
    </dsp:sp>
    <dsp:sp modelId="{12905671-922F-A544-BD9F-E9E49EF9A198}">
      <dsp:nvSpPr>
        <dsp:cNvPr id="0" name=""/>
        <dsp:cNvSpPr/>
      </dsp:nvSpPr>
      <dsp:spPr>
        <a:xfrm>
          <a:off x="3250576" y="105838"/>
          <a:ext cx="2535882" cy="1014353"/>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i="0" kern="1200"/>
            <a:t>Where are the gaps?</a:t>
          </a:r>
          <a:endParaRPr lang="en-US" sz="1400" kern="1200"/>
        </a:p>
      </dsp:txBody>
      <dsp:txXfrm>
        <a:off x="3757753" y="105838"/>
        <a:ext cx="1521529" cy="1014353"/>
      </dsp:txXfrm>
    </dsp:sp>
    <dsp:sp modelId="{B1C1C235-8A3A-C044-B41D-33A04A2A0BC4}">
      <dsp:nvSpPr>
        <dsp:cNvPr id="0" name=""/>
        <dsp:cNvSpPr/>
      </dsp:nvSpPr>
      <dsp:spPr>
        <a:xfrm>
          <a:off x="5431435" y="105838"/>
          <a:ext cx="2535882" cy="1014353"/>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i="0" kern="1200"/>
            <a:t>Where is there a need for more information?</a:t>
          </a:r>
          <a:endParaRPr lang="en-US" sz="1400" kern="1200"/>
        </a:p>
      </dsp:txBody>
      <dsp:txXfrm>
        <a:off x="5938612" y="105838"/>
        <a:ext cx="1521529" cy="1014353"/>
      </dsp:txXfrm>
    </dsp:sp>
    <dsp:sp modelId="{A77E4463-FBEA-9446-B274-9EEAF6740ED7}">
      <dsp:nvSpPr>
        <dsp:cNvPr id="0" name=""/>
        <dsp:cNvSpPr/>
      </dsp:nvSpPr>
      <dsp:spPr>
        <a:xfrm>
          <a:off x="592482" y="1395166"/>
          <a:ext cx="3055280" cy="122211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b="0" i="0" kern="1200" dirty="0"/>
            <a:t>Think expansively. </a:t>
          </a:r>
          <a:endParaRPr lang="en-US" sz="2200" kern="1200" dirty="0"/>
        </a:p>
      </dsp:txBody>
      <dsp:txXfrm>
        <a:off x="1203538" y="1395166"/>
        <a:ext cx="1833168" cy="1222112"/>
      </dsp:txXfrm>
    </dsp:sp>
    <dsp:sp modelId="{9F9E6974-4CF3-394B-8230-86957608027D}">
      <dsp:nvSpPr>
        <dsp:cNvPr id="0" name=""/>
        <dsp:cNvSpPr/>
      </dsp:nvSpPr>
      <dsp:spPr>
        <a:xfrm>
          <a:off x="3250576" y="1499046"/>
          <a:ext cx="2535882" cy="1014353"/>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t>Consider areas of study adjacent to your topic.</a:t>
          </a:r>
          <a:endParaRPr lang="en-US" sz="1400" kern="1200" dirty="0"/>
        </a:p>
      </dsp:txBody>
      <dsp:txXfrm>
        <a:off x="3757753" y="1499046"/>
        <a:ext cx="1521529" cy="1014353"/>
      </dsp:txXfrm>
    </dsp:sp>
    <dsp:sp modelId="{04AB8394-4D0A-4146-B7F6-FE7203CD3044}">
      <dsp:nvSpPr>
        <dsp:cNvPr id="0" name=""/>
        <dsp:cNvSpPr/>
      </dsp:nvSpPr>
      <dsp:spPr>
        <a:xfrm>
          <a:off x="5431435" y="1499046"/>
          <a:ext cx="2535882" cy="1014353"/>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t>Consider past terminology.  </a:t>
          </a:r>
          <a:endParaRPr lang="en-US" sz="1400" kern="1200" dirty="0"/>
        </a:p>
      </dsp:txBody>
      <dsp:txXfrm>
        <a:off x="5938612" y="1499046"/>
        <a:ext cx="1521529" cy="1014353"/>
      </dsp:txXfrm>
    </dsp:sp>
    <dsp:sp modelId="{5B55194F-B419-BE46-8956-0DE1733E9C56}">
      <dsp:nvSpPr>
        <dsp:cNvPr id="0" name=""/>
        <dsp:cNvSpPr/>
      </dsp:nvSpPr>
      <dsp:spPr>
        <a:xfrm>
          <a:off x="592482" y="2788374"/>
          <a:ext cx="3055280" cy="122211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b="0" i="0" kern="1200" dirty="0"/>
            <a:t>Then, ask yourself “Is this project publishable?" </a:t>
          </a:r>
          <a:endParaRPr lang="en-US" sz="2200" kern="1200" dirty="0"/>
        </a:p>
      </dsp:txBody>
      <dsp:txXfrm>
        <a:off x="1203538" y="2788374"/>
        <a:ext cx="1833168" cy="1222112"/>
      </dsp:txXfrm>
    </dsp:sp>
    <dsp:sp modelId="{7747F926-B4B7-EF4E-9F45-7B1F8F6D3DED}">
      <dsp:nvSpPr>
        <dsp:cNvPr id="0" name=""/>
        <dsp:cNvSpPr/>
      </dsp:nvSpPr>
      <dsp:spPr>
        <a:xfrm>
          <a:off x="3250576" y="2892254"/>
          <a:ext cx="2535882" cy="1014353"/>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t>Who is my audience? </a:t>
          </a:r>
          <a:endParaRPr lang="en-US" sz="1400" kern="1200" dirty="0"/>
        </a:p>
      </dsp:txBody>
      <dsp:txXfrm>
        <a:off x="3757753" y="2892254"/>
        <a:ext cx="1521529" cy="1014353"/>
      </dsp:txXfrm>
    </dsp:sp>
    <dsp:sp modelId="{E8D81670-D96D-C547-8CD6-9645E15BD841}">
      <dsp:nvSpPr>
        <dsp:cNvPr id="0" name=""/>
        <dsp:cNvSpPr/>
      </dsp:nvSpPr>
      <dsp:spPr>
        <a:xfrm>
          <a:off x="5431435" y="2892254"/>
          <a:ext cx="2535882" cy="1014353"/>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t>Will anyone care and want to read this now that I know what is already out there?”</a:t>
          </a:r>
          <a:endParaRPr lang="en-US" sz="1400" kern="1200" dirty="0"/>
        </a:p>
      </dsp:txBody>
      <dsp:txXfrm>
        <a:off x="5938612" y="2892254"/>
        <a:ext cx="1521529" cy="10143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28C72D-DFA5-7B4E-962B-6AF97787AF7D}">
      <dsp:nvSpPr>
        <dsp:cNvPr id="0" name=""/>
        <dsp:cNvSpPr/>
      </dsp:nvSpPr>
      <dsp:spPr>
        <a:xfrm>
          <a:off x="946488" y="0"/>
          <a:ext cx="6228673" cy="3892921"/>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F15DA6-5E2C-6449-A9FC-79329A3F8BC3}">
      <dsp:nvSpPr>
        <dsp:cNvPr id="0" name=""/>
        <dsp:cNvSpPr/>
      </dsp:nvSpPr>
      <dsp:spPr>
        <a:xfrm>
          <a:off x="1560012" y="2894776"/>
          <a:ext cx="143259" cy="14325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4FC275-2848-3A48-AA25-D0B934F4DF1F}">
      <dsp:nvSpPr>
        <dsp:cNvPr id="0" name=""/>
        <dsp:cNvSpPr/>
      </dsp:nvSpPr>
      <dsp:spPr>
        <a:xfrm>
          <a:off x="1631642" y="2966405"/>
          <a:ext cx="815956" cy="926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910" tIns="0" rIns="0" bIns="0" numCol="1" spcCol="1270" anchor="t" anchorCtr="0">
          <a:noAutofit/>
        </a:bodyPr>
        <a:lstStyle/>
        <a:p>
          <a:pPr marL="0" lvl="0" indent="0" algn="l" defTabSz="488950">
            <a:lnSpc>
              <a:spcPct val="90000"/>
            </a:lnSpc>
            <a:spcBef>
              <a:spcPct val="0"/>
            </a:spcBef>
            <a:spcAft>
              <a:spcPct val="35000"/>
            </a:spcAft>
            <a:buNone/>
          </a:pPr>
          <a:r>
            <a:rPr lang="en-US" sz="1100" b="0" i="0" kern="1200" dirty="0"/>
            <a:t>Funnel approach. </a:t>
          </a:r>
          <a:endParaRPr lang="en-US" sz="1100" kern="1200" dirty="0"/>
        </a:p>
      </dsp:txBody>
      <dsp:txXfrm>
        <a:off x="1631642" y="2966405"/>
        <a:ext cx="815956" cy="926515"/>
      </dsp:txXfrm>
    </dsp:sp>
    <dsp:sp modelId="{7315A410-1B31-E341-A848-EFD4CCFC6251}">
      <dsp:nvSpPr>
        <dsp:cNvPr id="0" name=""/>
        <dsp:cNvSpPr/>
      </dsp:nvSpPr>
      <dsp:spPr>
        <a:xfrm>
          <a:off x="2335482" y="2149670"/>
          <a:ext cx="224232" cy="2242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69245A-8FCB-E34F-B355-D6E3E9821216}">
      <dsp:nvSpPr>
        <dsp:cNvPr id="0" name=""/>
        <dsp:cNvSpPr/>
      </dsp:nvSpPr>
      <dsp:spPr>
        <a:xfrm>
          <a:off x="2447598" y="2261787"/>
          <a:ext cx="1033959" cy="1631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816" tIns="0" rIns="0" bIns="0" numCol="1" spcCol="1270" anchor="t" anchorCtr="0">
          <a:noAutofit/>
        </a:bodyPr>
        <a:lstStyle/>
        <a:p>
          <a:pPr marL="0" lvl="0" indent="0" algn="l" defTabSz="488950">
            <a:lnSpc>
              <a:spcPct val="90000"/>
            </a:lnSpc>
            <a:spcBef>
              <a:spcPct val="0"/>
            </a:spcBef>
            <a:spcAft>
              <a:spcPct val="35000"/>
            </a:spcAft>
            <a:buNone/>
          </a:pPr>
          <a:r>
            <a:rPr lang="en-US" sz="1100" b="0" i="0" kern="1200"/>
            <a:t>Frame your scholarship appropriately: </a:t>
          </a:r>
          <a:endParaRPr lang="en-US" sz="1100" kern="1200"/>
        </a:p>
        <a:p>
          <a:pPr marL="57150" lvl="1" indent="-57150" algn="l" defTabSz="400050">
            <a:lnSpc>
              <a:spcPct val="90000"/>
            </a:lnSpc>
            <a:spcBef>
              <a:spcPct val="0"/>
            </a:spcBef>
            <a:spcAft>
              <a:spcPct val="15000"/>
            </a:spcAft>
            <a:buChar char="•"/>
          </a:pPr>
          <a:r>
            <a:rPr lang="en-US" sz="900" b="0" i="0" kern="1200"/>
            <a:t>Historical</a:t>
          </a:r>
          <a:endParaRPr lang="en-US" sz="900" kern="1200"/>
        </a:p>
        <a:p>
          <a:pPr marL="57150" lvl="1" indent="-57150" algn="l" defTabSz="400050">
            <a:lnSpc>
              <a:spcPct val="90000"/>
            </a:lnSpc>
            <a:spcBef>
              <a:spcPct val="0"/>
            </a:spcBef>
            <a:spcAft>
              <a:spcPct val="15000"/>
            </a:spcAft>
            <a:buChar char="•"/>
          </a:pPr>
          <a:r>
            <a:rPr lang="en-US" sz="900" b="0" i="0" kern="1200" dirty="0"/>
            <a:t>National</a:t>
          </a:r>
          <a:endParaRPr lang="en-US" sz="900" kern="1200" dirty="0"/>
        </a:p>
        <a:p>
          <a:pPr marL="57150" lvl="1" indent="-57150" algn="l" defTabSz="400050">
            <a:lnSpc>
              <a:spcPct val="90000"/>
            </a:lnSpc>
            <a:spcBef>
              <a:spcPct val="0"/>
            </a:spcBef>
            <a:spcAft>
              <a:spcPct val="15000"/>
            </a:spcAft>
            <a:buChar char="•"/>
          </a:pPr>
          <a:r>
            <a:rPr lang="en-US" sz="900" b="0" i="0" kern="1200"/>
            <a:t>Organizational</a:t>
          </a:r>
          <a:endParaRPr lang="en-US" sz="900" kern="1200"/>
        </a:p>
        <a:p>
          <a:pPr marL="57150" lvl="1" indent="-57150" algn="l" defTabSz="400050">
            <a:lnSpc>
              <a:spcPct val="90000"/>
            </a:lnSpc>
            <a:spcBef>
              <a:spcPct val="0"/>
            </a:spcBef>
            <a:spcAft>
              <a:spcPct val="15000"/>
            </a:spcAft>
            <a:buChar char="•"/>
          </a:pPr>
          <a:r>
            <a:rPr lang="en-US" sz="900" b="0" i="0" kern="1200" dirty="0"/>
            <a:t>Policy</a:t>
          </a:r>
          <a:endParaRPr lang="en-US" sz="900" kern="1200" dirty="0"/>
        </a:p>
      </dsp:txBody>
      <dsp:txXfrm>
        <a:off x="2447598" y="2261787"/>
        <a:ext cx="1033959" cy="1631133"/>
      </dsp:txXfrm>
    </dsp:sp>
    <dsp:sp modelId="{099D88E8-C730-4B4E-A10D-53CEDDD34531}">
      <dsp:nvSpPr>
        <dsp:cNvPr id="0" name=""/>
        <dsp:cNvSpPr/>
      </dsp:nvSpPr>
      <dsp:spPr>
        <a:xfrm>
          <a:off x="3332070" y="1555611"/>
          <a:ext cx="298976" cy="2989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3AAE8B-11BC-DE4B-BBC8-895AEA5BE597}">
      <dsp:nvSpPr>
        <dsp:cNvPr id="0" name=""/>
        <dsp:cNvSpPr/>
      </dsp:nvSpPr>
      <dsp:spPr>
        <a:xfrm>
          <a:off x="3481558" y="1705099"/>
          <a:ext cx="1202134" cy="2187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421" tIns="0" rIns="0" bIns="0" numCol="1" spcCol="1270" anchor="t" anchorCtr="0">
          <a:noAutofit/>
        </a:bodyPr>
        <a:lstStyle/>
        <a:p>
          <a:pPr marL="0" lvl="0" indent="0" algn="l" defTabSz="488950">
            <a:lnSpc>
              <a:spcPct val="90000"/>
            </a:lnSpc>
            <a:spcBef>
              <a:spcPct val="0"/>
            </a:spcBef>
            <a:spcAft>
              <a:spcPct val="35000"/>
            </a:spcAft>
            <a:buNone/>
          </a:pPr>
          <a:r>
            <a:rPr lang="en-US" sz="1100" b="0" i="0" kern="1200" dirty="0"/>
            <a:t>Propose a refined research question or hypothesis, based on the above.</a:t>
          </a:r>
          <a:endParaRPr lang="en-US" sz="1100" kern="1200" dirty="0"/>
        </a:p>
      </dsp:txBody>
      <dsp:txXfrm>
        <a:off x="3481558" y="1705099"/>
        <a:ext cx="1202134" cy="2187821"/>
      </dsp:txXfrm>
    </dsp:sp>
    <dsp:sp modelId="{63E61D2E-8FCA-1743-BAF4-518A1739D725}">
      <dsp:nvSpPr>
        <dsp:cNvPr id="0" name=""/>
        <dsp:cNvSpPr/>
      </dsp:nvSpPr>
      <dsp:spPr>
        <a:xfrm>
          <a:off x="4490603" y="1091575"/>
          <a:ext cx="386177" cy="38617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E0BD47-DEC5-2442-86EC-1FCA9C546F08}">
      <dsp:nvSpPr>
        <dsp:cNvPr id="0" name=""/>
        <dsp:cNvSpPr/>
      </dsp:nvSpPr>
      <dsp:spPr>
        <a:xfrm>
          <a:off x="4683692" y="1284663"/>
          <a:ext cx="1245734" cy="2608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628" tIns="0" rIns="0" bIns="0" numCol="1" spcCol="1270" anchor="t" anchorCtr="0">
          <a:noAutofit/>
        </a:bodyPr>
        <a:lstStyle/>
        <a:p>
          <a:pPr marL="0" lvl="0" indent="0" algn="l" defTabSz="488950">
            <a:lnSpc>
              <a:spcPct val="90000"/>
            </a:lnSpc>
            <a:spcBef>
              <a:spcPct val="0"/>
            </a:spcBef>
            <a:spcAft>
              <a:spcPct val="35000"/>
            </a:spcAft>
            <a:buNone/>
          </a:pPr>
          <a:r>
            <a:rPr lang="en-US" sz="1100" b="0" i="0" kern="1200"/>
            <a:t>You should have written a preliminary “background and introduction” section of your manuscript by this point</a:t>
          </a:r>
          <a:endParaRPr lang="en-US" sz="1100" kern="1200"/>
        </a:p>
      </dsp:txBody>
      <dsp:txXfrm>
        <a:off x="4683692" y="1284663"/>
        <a:ext cx="1245734" cy="2608257"/>
      </dsp:txXfrm>
    </dsp:sp>
    <dsp:sp modelId="{3E0B3188-1278-EF4F-BBB3-065146F996F1}">
      <dsp:nvSpPr>
        <dsp:cNvPr id="0" name=""/>
        <dsp:cNvSpPr/>
      </dsp:nvSpPr>
      <dsp:spPr>
        <a:xfrm>
          <a:off x="5683394" y="781698"/>
          <a:ext cx="492065" cy="4920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212076-116D-9F49-AFCE-E292839F46B6}">
      <dsp:nvSpPr>
        <dsp:cNvPr id="0" name=""/>
        <dsp:cNvSpPr/>
      </dsp:nvSpPr>
      <dsp:spPr>
        <a:xfrm>
          <a:off x="5929427" y="1027731"/>
          <a:ext cx="1245734" cy="2865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735" tIns="0" rIns="0" bIns="0" numCol="1" spcCol="1270" anchor="t" anchorCtr="0">
          <a:noAutofit/>
        </a:bodyPr>
        <a:lstStyle/>
        <a:p>
          <a:pPr marL="0" lvl="0" indent="0" algn="l" defTabSz="488950">
            <a:lnSpc>
              <a:spcPct val="90000"/>
            </a:lnSpc>
            <a:spcBef>
              <a:spcPct val="0"/>
            </a:spcBef>
            <a:spcAft>
              <a:spcPct val="35000"/>
            </a:spcAft>
            <a:buNone/>
          </a:pPr>
          <a:r>
            <a:rPr lang="en-US" sz="1100" b="0" i="0" kern="1200"/>
            <a:t>Write as you go.</a:t>
          </a:r>
          <a:endParaRPr lang="en-US" sz="1100" kern="1200"/>
        </a:p>
      </dsp:txBody>
      <dsp:txXfrm>
        <a:off x="5929427" y="1027731"/>
        <a:ext cx="1245734" cy="28651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1445A-4090-2046-A5A3-171E3EBBFD36}">
      <dsp:nvSpPr>
        <dsp:cNvPr id="0" name=""/>
        <dsp:cNvSpPr/>
      </dsp:nvSpPr>
      <dsp:spPr>
        <a:xfrm>
          <a:off x="2418980" y="0"/>
          <a:ext cx="3212345" cy="3212345"/>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1FB260-AD71-8446-BE63-827F642D9B57}">
      <dsp:nvSpPr>
        <dsp:cNvPr id="0" name=""/>
        <dsp:cNvSpPr/>
      </dsp:nvSpPr>
      <dsp:spPr>
        <a:xfrm>
          <a:off x="2724153" y="305172"/>
          <a:ext cx="1252814" cy="12528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t>Study design: What</a:t>
          </a:r>
          <a:endParaRPr lang="en-US" sz="1400" kern="1200"/>
        </a:p>
      </dsp:txBody>
      <dsp:txXfrm>
        <a:off x="2785310" y="366329"/>
        <a:ext cx="1130500" cy="1130500"/>
      </dsp:txXfrm>
    </dsp:sp>
    <dsp:sp modelId="{D18D9D77-37E4-C449-9FF5-9D6455D471C0}">
      <dsp:nvSpPr>
        <dsp:cNvPr id="0" name=""/>
        <dsp:cNvSpPr/>
      </dsp:nvSpPr>
      <dsp:spPr>
        <a:xfrm>
          <a:off x="4073338" y="305172"/>
          <a:ext cx="1252814" cy="12528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t>Study participants: Who</a:t>
          </a:r>
          <a:endParaRPr lang="en-US" sz="1400" kern="1200" dirty="0"/>
        </a:p>
      </dsp:txBody>
      <dsp:txXfrm>
        <a:off x="4134495" y="366329"/>
        <a:ext cx="1130500" cy="1130500"/>
      </dsp:txXfrm>
    </dsp:sp>
    <dsp:sp modelId="{EE235AF2-9229-E246-9BDC-48B9E1352677}">
      <dsp:nvSpPr>
        <dsp:cNvPr id="0" name=""/>
        <dsp:cNvSpPr/>
      </dsp:nvSpPr>
      <dsp:spPr>
        <a:xfrm>
          <a:off x="2724153" y="1654358"/>
          <a:ext cx="1252814" cy="12528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t>Setting: Where and When</a:t>
          </a:r>
          <a:endParaRPr lang="en-US" sz="1400" kern="1200" dirty="0"/>
        </a:p>
      </dsp:txBody>
      <dsp:txXfrm>
        <a:off x="2785310" y="1715515"/>
        <a:ext cx="1130500" cy="1130500"/>
      </dsp:txXfrm>
    </dsp:sp>
    <dsp:sp modelId="{B3B4F669-41DD-4B41-9B96-4D90407FF3B4}">
      <dsp:nvSpPr>
        <dsp:cNvPr id="0" name=""/>
        <dsp:cNvSpPr/>
      </dsp:nvSpPr>
      <dsp:spPr>
        <a:xfrm>
          <a:off x="4073338" y="1654358"/>
          <a:ext cx="1252814" cy="12528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t>Data Collection and Data Analysis: How</a:t>
          </a:r>
          <a:endParaRPr lang="en-US" sz="1400" kern="1200" dirty="0"/>
        </a:p>
      </dsp:txBody>
      <dsp:txXfrm>
        <a:off x="4134495" y="1715515"/>
        <a:ext cx="1130500" cy="11305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690B0-3974-A44C-A5EB-A0B63CB3ADB2}">
      <dsp:nvSpPr>
        <dsp:cNvPr id="0" name=""/>
        <dsp:cNvSpPr/>
      </dsp:nvSpPr>
      <dsp:spPr>
        <a:xfrm>
          <a:off x="2966500" y="523541"/>
          <a:ext cx="404651" cy="91440"/>
        </a:xfrm>
        <a:custGeom>
          <a:avLst/>
          <a:gdLst/>
          <a:ahLst/>
          <a:cxnLst/>
          <a:rect l="0" t="0" r="0" b="0"/>
          <a:pathLst>
            <a:path>
              <a:moveTo>
                <a:pt x="0" y="45720"/>
              </a:moveTo>
              <a:lnTo>
                <a:pt x="40465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57945" y="567084"/>
        <a:ext cx="21762" cy="4352"/>
      </dsp:txXfrm>
    </dsp:sp>
    <dsp:sp modelId="{07C64CE3-5C4B-1445-B853-B15851C296B6}">
      <dsp:nvSpPr>
        <dsp:cNvPr id="0" name=""/>
        <dsp:cNvSpPr/>
      </dsp:nvSpPr>
      <dsp:spPr>
        <a:xfrm>
          <a:off x="1075904" y="1542"/>
          <a:ext cx="1892396" cy="11354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0" i="0" kern="1200"/>
            <a:t>Make sure your methods answer your study questions</a:t>
          </a:r>
          <a:endParaRPr lang="en-US" sz="1200" kern="1200"/>
        </a:p>
      </dsp:txBody>
      <dsp:txXfrm>
        <a:off x="1075904" y="1542"/>
        <a:ext cx="1892396" cy="1135437"/>
      </dsp:txXfrm>
    </dsp:sp>
    <dsp:sp modelId="{4615D112-2F31-4D49-8079-75691837A002}">
      <dsp:nvSpPr>
        <dsp:cNvPr id="0" name=""/>
        <dsp:cNvSpPr/>
      </dsp:nvSpPr>
      <dsp:spPr>
        <a:xfrm>
          <a:off x="5294148" y="523541"/>
          <a:ext cx="404651" cy="91440"/>
        </a:xfrm>
        <a:custGeom>
          <a:avLst/>
          <a:gdLst/>
          <a:ahLst/>
          <a:cxnLst/>
          <a:rect l="0" t="0" r="0" b="0"/>
          <a:pathLst>
            <a:path>
              <a:moveTo>
                <a:pt x="0" y="45720"/>
              </a:moveTo>
              <a:lnTo>
                <a:pt x="40465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85592" y="567084"/>
        <a:ext cx="21762" cy="4352"/>
      </dsp:txXfrm>
    </dsp:sp>
    <dsp:sp modelId="{D0372B54-643C-2748-AB76-038861A1D3D7}">
      <dsp:nvSpPr>
        <dsp:cNvPr id="0" name=""/>
        <dsp:cNvSpPr/>
      </dsp:nvSpPr>
      <dsp:spPr>
        <a:xfrm>
          <a:off x="3403551" y="1542"/>
          <a:ext cx="1892396" cy="11354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0" i="0" kern="1200" dirty="0"/>
            <a:t>Write your methods section with enough detail that someone could replicate your study</a:t>
          </a:r>
          <a:endParaRPr lang="en-US" sz="1200" kern="1200" dirty="0"/>
        </a:p>
      </dsp:txBody>
      <dsp:txXfrm>
        <a:off x="3403551" y="1542"/>
        <a:ext cx="1892396" cy="1135437"/>
      </dsp:txXfrm>
    </dsp:sp>
    <dsp:sp modelId="{C3E0B5BB-6CFB-FF4B-B774-955CA8E9BA70}">
      <dsp:nvSpPr>
        <dsp:cNvPr id="0" name=""/>
        <dsp:cNvSpPr/>
      </dsp:nvSpPr>
      <dsp:spPr>
        <a:xfrm>
          <a:off x="2022102" y="1135180"/>
          <a:ext cx="4655294" cy="404651"/>
        </a:xfrm>
        <a:custGeom>
          <a:avLst/>
          <a:gdLst/>
          <a:ahLst/>
          <a:cxnLst/>
          <a:rect l="0" t="0" r="0" b="0"/>
          <a:pathLst>
            <a:path>
              <a:moveTo>
                <a:pt x="4655294" y="0"/>
              </a:moveTo>
              <a:lnTo>
                <a:pt x="4655294" y="219425"/>
              </a:lnTo>
              <a:lnTo>
                <a:pt x="0" y="219425"/>
              </a:lnTo>
              <a:lnTo>
                <a:pt x="0" y="404651"/>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32860" y="1335329"/>
        <a:ext cx="233779" cy="4352"/>
      </dsp:txXfrm>
    </dsp:sp>
    <dsp:sp modelId="{ED8524FD-7A0B-F64B-AF4B-040C46C1F3B5}">
      <dsp:nvSpPr>
        <dsp:cNvPr id="0" name=""/>
        <dsp:cNvSpPr/>
      </dsp:nvSpPr>
      <dsp:spPr>
        <a:xfrm>
          <a:off x="5731199" y="1542"/>
          <a:ext cx="1892396" cy="11354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0" i="0" kern="1200"/>
            <a:t>Study objectives, methods, and results need to be congruent</a:t>
          </a:r>
          <a:endParaRPr lang="en-US" sz="1200" kern="1200"/>
        </a:p>
      </dsp:txBody>
      <dsp:txXfrm>
        <a:off x="5731199" y="1542"/>
        <a:ext cx="1892396" cy="1135437"/>
      </dsp:txXfrm>
    </dsp:sp>
    <dsp:sp modelId="{538E145C-2E18-3546-9547-9EAB127C3F8B}">
      <dsp:nvSpPr>
        <dsp:cNvPr id="0" name=""/>
        <dsp:cNvSpPr/>
      </dsp:nvSpPr>
      <dsp:spPr>
        <a:xfrm>
          <a:off x="2966500" y="2094229"/>
          <a:ext cx="404651" cy="91440"/>
        </a:xfrm>
        <a:custGeom>
          <a:avLst/>
          <a:gdLst/>
          <a:ahLst/>
          <a:cxnLst/>
          <a:rect l="0" t="0" r="0" b="0"/>
          <a:pathLst>
            <a:path>
              <a:moveTo>
                <a:pt x="0" y="45720"/>
              </a:moveTo>
              <a:lnTo>
                <a:pt x="40465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57945" y="2137773"/>
        <a:ext cx="21762" cy="4352"/>
      </dsp:txXfrm>
    </dsp:sp>
    <dsp:sp modelId="{F1949789-9F9B-AB4D-AF6B-E608BB2AA0DA}">
      <dsp:nvSpPr>
        <dsp:cNvPr id="0" name=""/>
        <dsp:cNvSpPr/>
      </dsp:nvSpPr>
      <dsp:spPr>
        <a:xfrm>
          <a:off x="1075904" y="1572231"/>
          <a:ext cx="1892396" cy="11354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0" i="0" kern="1200"/>
            <a:t>Include an IRB statement</a:t>
          </a:r>
          <a:endParaRPr lang="en-US" sz="1200" kern="1200"/>
        </a:p>
      </dsp:txBody>
      <dsp:txXfrm>
        <a:off x="1075904" y="1572231"/>
        <a:ext cx="1892396" cy="1135437"/>
      </dsp:txXfrm>
    </dsp:sp>
    <dsp:sp modelId="{0908F056-90F3-D74E-A0D1-2BA5331C2E27}">
      <dsp:nvSpPr>
        <dsp:cNvPr id="0" name=""/>
        <dsp:cNvSpPr/>
      </dsp:nvSpPr>
      <dsp:spPr>
        <a:xfrm>
          <a:off x="5294148" y="2094229"/>
          <a:ext cx="404651" cy="91440"/>
        </a:xfrm>
        <a:custGeom>
          <a:avLst/>
          <a:gdLst/>
          <a:ahLst/>
          <a:cxnLst/>
          <a:rect l="0" t="0" r="0" b="0"/>
          <a:pathLst>
            <a:path>
              <a:moveTo>
                <a:pt x="0" y="45720"/>
              </a:moveTo>
              <a:lnTo>
                <a:pt x="40465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85592" y="2137773"/>
        <a:ext cx="21762" cy="4352"/>
      </dsp:txXfrm>
    </dsp:sp>
    <dsp:sp modelId="{C6976F54-78B3-C941-B343-FD7C2FD514D8}">
      <dsp:nvSpPr>
        <dsp:cNvPr id="0" name=""/>
        <dsp:cNvSpPr/>
      </dsp:nvSpPr>
      <dsp:spPr>
        <a:xfrm>
          <a:off x="3403551" y="1572231"/>
          <a:ext cx="1892396" cy="11354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0" i="0" kern="1200"/>
            <a:t>Methods section of Proposal can be used for final paper</a:t>
          </a:r>
          <a:endParaRPr lang="en-US" sz="1200" kern="1200"/>
        </a:p>
      </dsp:txBody>
      <dsp:txXfrm>
        <a:off x="3403551" y="1572231"/>
        <a:ext cx="1892396" cy="1135437"/>
      </dsp:txXfrm>
    </dsp:sp>
    <dsp:sp modelId="{8CB34EFB-61EF-A14A-80E8-B1AAFBA72849}">
      <dsp:nvSpPr>
        <dsp:cNvPr id="0" name=""/>
        <dsp:cNvSpPr/>
      </dsp:nvSpPr>
      <dsp:spPr>
        <a:xfrm>
          <a:off x="2022102" y="2705868"/>
          <a:ext cx="4655294" cy="404651"/>
        </a:xfrm>
        <a:custGeom>
          <a:avLst/>
          <a:gdLst/>
          <a:ahLst/>
          <a:cxnLst/>
          <a:rect l="0" t="0" r="0" b="0"/>
          <a:pathLst>
            <a:path>
              <a:moveTo>
                <a:pt x="4655294" y="0"/>
              </a:moveTo>
              <a:lnTo>
                <a:pt x="4655294" y="219425"/>
              </a:lnTo>
              <a:lnTo>
                <a:pt x="0" y="219425"/>
              </a:lnTo>
              <a:lnTo>
                <a:pt x="0" y="404651"/>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32860" y="2906018"/>
        <a:ext cx="233779" cy="4352"/>
      </dsp:txXfrm>
    </dsp:sp>
    <dsp:sp modelId="{02E7191D-90D9-6240-861A-D579B87F94EB}">
      <dsp:nvSpPr>
        <dsp:cNvPr id="0" name=""/>
        <dsp:cNvSpPr/>
      </dsp:nvSpPr>
      <dsp:spPr>
        <a:xfrm>
          <a:off x="5731199" y="1572231"/>
          <a:ext cx="1892396" cy="11354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r>
            <a:rPr lang="en-US" sz="1200" b="0" i="0" kern="1200" dirty="0"/>
            <a:t>Results section should flow from methods</a:t>
          </a:r>
          <a:endParaRPr lang="en-US" sz="1200" kern="1200" dirty="0"/>
        </a:p>
        <a:p>
          <a:pPr marL="57150" lvl="1" indent="-57150" algn="l" defTabSz="400050">
            <a:lnSpc>
              <a:spcPct val="90000"/>
            </a:lnSpc>
            <a:spcBef>
              <a:spcPct val="0"/>
            </a:spcBef>
            <a:spcAft>
              <a:spcPct val="15000"/>
            </a:spcAft>
            <a:buChar char="•"/>
          </a:pPr>
          <a:r>
            <a:rPr lang="en-US" sz="900" b="0" i="0" kern="1200" dirty="0"/>
            <a:t>Try to get numbers in tables--and to write with words</a:t>
          </a:r>
          <a:endParaRPr lang="en-US" sz="900" kern="1200" dirty="0"/>
        </a:p>
        <a:p>
          <a:pPr marL="57150" lvl="1" indent="-57150" algn="l" defTabSz="400050">
            <a:lnSpc>
              <a:spcPct val="90000"/>
            </a:lnSpc>
            <a:spcBef>
              <a:spcPct val="0"/>
            </a:spcBef>
            <a:spcAft>
              <a:spcPct val="15000"/>
            </a:spcAft>
            <a:buChar char="•"/>
          </a:pPr>
          <a:r>
            <a:rPr lang="en-US" sz="900" b="0" i="0" kern="1200" dirty="0"/>
            <a:t>Highlight the most meaningful results</a:t>
          </a:r>
          <a:endParaRPr lang="en-US" sz="900" kern="1200" dirty="0"/>
        </a:p>
      </dsp:txBody>
      <dsp:txXfrm>
        <a:off x="5731199" y="1572231"/>
        <a:ext cx="1892396" cy="1135437"/>
      </dsp:txXfrm>
    </dsp:sp>
    <dsp:sp modelId="{A668C97D-9D66-9340-9666-A9F3EC164172}">
      <dsp:nvSpPr>
        <dsp:cNvPr id="0" name=""/>
        <dsp:cNvSpPr/>
      </dsp:nvSpPr>
      <dsp:spPr>
        <a:xfrm>
          <a:off x="1075904" y="3142919"/>
          <a:ext cx="1892396" cy="11354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0" i="0" kern="1200" dirty="0"/>
            <a:t>No results in methods… and no methods in results</a:t>
          </a:r>
          <a:endParaRPr lang="en-US" sz="1200" kern="1200" dirty="0"/>
        </a:p>
      </dsp:txBody>
      <dsp:txXfrm>
        <a:off x="1075904" y="3142919"/>
        <a:ext cx="1892396" cy="11354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610DF1-2B08-7E4F-94EC-FA38012818A1}">
      <dsp:nvSpPr>
        <dsp:cNvPr id="0" name=""/>
        <dsp:cNvSpPr/>
      </dsp:nvSpPr>
      <dsp:spPr>
        <a:xfrm>
          <a:off x="2203264" y="0"/>
          <a:ext cx="3842121" cy="3842121"/>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98348E-F7AC-6D41-ACBE-944DC4D9CC1C}">
      <dsp:nvSpPr>
        <dsp:cNvPr id="0" name=""/>
        <dsp:cNvSpPr/>
      </dsp:nvSpPr>
      <dsp:spPr>
        <a:xfrm>
          <a:off x="2568265" y="365001"/>
          <a:ext cx="1498427" cy="14984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dirty="0"/>
            <a:t>Read the instructions to authors (conferences or manuscripts)</a:t>
          </a:r>
          <a:endParaRPr lang="en-US" sz="1500" kern="1200" dirty="0"/>
        </a:p>
      </dsp:txBody>
      <dsp:txXfrm>
        <a:off x="2641412" y="438148"/>
        <a:ext cx="1352133" cy="1352133"/>
      </dsp:txXfrm>
    </dsp:sp>
    <dsp:sp modelId="{56813CD3-F55B-D94F-8538-8DB9F8B0F682}">
      <dsp:nvSpPr>
        <dsp:cNvPr id="0" name=""/>
        <dsp:cNvSpPr/>
      </dsp:nvSpPr>
      <dsp:spPr>
        <a:xfrm>
          <a:off x="4181956" y="365001"/>
          <a:ext cx="1498427" cy="14984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dirty="0"/>
            <a:t>JANE to find your journal! </a:t>
          </a:r>
          <a:endParaRPr lang="en-US" sz="1500" kern="1200" dirty="0"/>
        </a:p>
      </dsp:txBody>
      <dsp:txXfrm>
        <a:off x="4255103" y="438148"/>
        <a:ext cx="1352133" cy="1352133"/>
      </dsp:txXfrm>
    </dsp:sp>
    <dsp:sp modelId="{AE9FCAB8-08DA-9247-9308-7F700B000EEC}">
      <dsp:nvSpPr>
        <dsp:cNvPr id="0" name=""/>
        <dsp:cNvSpPr/>
      </dsp:nvSpPr>
      <dsp:spPr>
        <a:xfrm>
          <a:off x="2568265" y="1978692"/>
          <a:ext cx="1498427" cy="14984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dirty="0"/>
            <a:t>Writing tips -just do it (Pomodoro), active voice, schedule time to this</a:t>
          </a:r>
          <a:endParaRPr lang="en-US" sz="1500" kern="1200" dirty="0"/>
        </a:p>
      </dsp:txBody>
      <dsp:txXfrm>
        <a:off x="2641412" y="2051839"/>
        <a:ext cx="1352133" cy="1352133"/>
      </dsp:txXfrm>
    </dsp:sp>
    <dsp:sp modelId="{A61A1B07-77F6-E645-B47A-9A3731472FD7}">
      <dsp:nvSpPr>
        <dsp:cNvPr id="0" name=""/>
        <dsp:cNvSpPr/>
      </dsp:nvSpPr>
      <dsp:spPr>
        <a:xfrm>
          <a:off x="4181956" y="1978692"/>
          <a:ext cx="1498427" cy="14984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dirty="0"/>
            <a:t>One idea per paragraph, tell a story</a:t>
          </a:r>
          <a:endParaRPr lang="en-US" sz="1500" kern="1200" dirty="0"/>
        </a:p>
      </dsp:txBody>
      <dsp:txXfrm>
        <a:off x="4255103" y="2051839"/>
        <a:ext cx="1352133" cy="13521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026001-30C9-3E45-9ECB-4EDD824864E8}">
      <dsp:nvSpPr>
        <dsp:cNvPr id="0" name=""/>
        <dsp:cNvSpPr/>
      </dsp:nvSpPr>
      <dsp:spPr>
        <a:xfrm rot="5400000">
          <a:off x="5496023" y="-2203594"/>
          <a:ext cx="977449" cy="563270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b="0" i="0" kern="1200" dirty="0"/>
            <a:t>Design, measures, procedure, sample &amp; analysis.</a:t>
          </a:r>
          <a:endParaRPr lang="en-US" sz="2200" kern="1200" dirty="0"/>
        </a:p>
      </dsp:txBody>
      <dsp:txXfrm rot="-5400000">
        <a:off x="3168396" y="171748"/>
        <a:ext cx="5584989" cy="882019"/>
      </dsp:txXfrm>
    </dsp:sp>
    <dsp:sp modelId="{1BF2A7A8-1C0C-5543-884A-D063407E18F2}">
      <dsp:nvSpPr>
        <dsp:cNvPr id="0" name=""/>
        <dsp:cNvSpPr/>
      </dsp:nvSpPr>
      <dsp:spPr>
        <a:xfrm>
          <a:off x="0" y="1851"/>
          <a:ext cx="3168396" cy="12218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0" i="0" kern="1200" dirty="0"/>
            <a:t>Discussion of strengths and limitations of ALL aspects of the study.</a:t>
          </a:r>
          <a:endParaRPr lang="en-US" sz="2100" kern="1200" dirty="0"/>
        </a:p>
      </dsp:txBody>
      <dsp:txXfrm>
        <a:off x="59644" y="61495"/>
        <a:ext cx="3049108" cy="1102524"/>
      </dsp:txXfrm>
    </dsp:sp>
    <dsp:sp modelId="{3369210D-EBF7-8E4A-A938-C80C72158B77}">
      <dsp:nvSpPr>
        <dsp:cNvPr id="0" name=""/>
        <dsp:cNvSpPr/>
      </dsp:nvSpPr>
      <dsp:spPr>
        <a:xfrm rot="5400000">
          <a:off x="5496023" y="-920691"/>
          <a:ext cx="977449" cy="563270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b="0" i="0" kern="1200" dirty="0"/>
            <a:t>Pointing out limitations actually helps readers feel better about it!  </a:t>
          </a:r>
          <a:endParaRPr lang="en-US" sz="2200" kern="1200" dirty="0"/>
        </a:p>
      </dsp:txBody>
      <dsp:txXfrm rot="-5400000">
        <a:off x="3168396" y="1454651"/>
        <a:ext cx="5584989" cy="882019"/>
      </dsp:txXfrm>
    </dsp:sp>
    <dsp:sp modelId="{D34F68DC-B042-F446-A4DE-DDC27DC80F0A}">
      <dsp:nvSpPr>
        <dsp:cNvPr id="0" name=""/>
        <dsp:cNvSpPr/>
      </dsp:nvSpPr>
      <dsp:spPr>
        <a:xfrm>
          <a:off x="0" y="1284754"/>
          <a:ext cx="3168396" cy="12218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0" i="0" kern="1200" dirty="0"/>
            <a:t>But I don't want to tell the journal my study sucks! </a:t>
          </a:r>
          <a:endParaRPr lang="en-US" sz="2100" kern="1200" dirty="0"/>
        </a:p>
      </dsp:txBody>
      <dsp:txXfrm>
        <a:off x="59644" y="1344398"/>
        <a:ext cx="3049108" cy="1102524"/>
      </dsp:txXfrm>
    </dsp:sp>
    <dsp:sp modelId="{0BAD9A9B-5B6C-8D4A-8F7E-78EBB3934873}">
      <dsp:nvSpPr>
        <dsp:cNvPr id="0" name=""/>
        <dsp:cNvSpPr/>
      </dsp:nvSpPr>
      <dsp:spPr>
        <a:xfrm rot="5400000">
          <a:off x="5496023" y="362211"/>
          <a:ext cx="977449" cy="563270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b="0" i="0" kern="1200" dirty="0"/>
            <a:t>Did you answer the question you set out to answer? What is the next question?</a:t>
          </a:r>
          <a:endParaRPr lang="en-US" sz="2200" kern="1200" dirty="0"/>
        </a:p>
      </dsp:txBody>
      <dsp:txXfrm rot="-5400000">
        <a:off x="3168396" y="2737554"/>
        <a:ext cx="5584989" cy="882019"/>
      </dsp:txXfrm>
    </dsp:sp>
    <dsp:sp modelId="{6AE997BC-51A6-AE48-8F8A-2CC873543A9D}">
      <dsp:nvSpPr>
        <dsp:cNvPr id="0" name=""/>
        <dsp:cNvSpPr/>
      </dsp:nvSpPr>
      <dsp:spPr>
        <a:xfrm>
          <a:off x="0" y="2567657"/>
          <a:ext cx="3168396" cy="12218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0" i="0" kern="1200" dirty="0"/>
            <a:t>Next steps - how does this fit into what is known about the topic? </a:t>
          </a:r>
          <a:endParaRPr lang="en-US" sz="2100" kern="1200" dirty="0"/>
        </a:p>
      </dsp:txBody>
      <dsp:txXfrm>
        <a:off x="59644" y="2627301"/>
        <a:ext cx="3049108" cy="110252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eridian.allenpress.com/jgme/article/10/1/1/33521/A-Toolkit-for-Medical-Education-Scholarship" TargetMode="External"/><Relationship Id="rId7" Type="http://schemas.openxmlformats.org/officeDocument/2006/relationships/hyperlink" Target="https://www.researchgate.net/publication/12326832_Scholarship_in_Teaching_An_Imperative_for_the_21st_Century"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journals.lww.com/academicmedicine/fulltext/2000/09000/boyer_s_expanded_definitions_of_scholarship,_the.7.aspx" TargetMode="External"/><Relationship Id="rId5" Type="http://schemas.openxmlformats.org/officeDocument/2006/relationships/hyperlink" Target="https://meridian.allenpress.com/jgme/article/4/1/111/200291/Meeting-the-Scholarly-Project-Requirement?searchresult=1" TargetMode="External"/><Relationship Id="rId4" Type="http://schemas.openxmlformats.org/officeDocument/2006/relationships/hyperlink" Target="https://www.ncbi.nlm.nih.gov/pmc/articles/PMC493683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fcc907208a_1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8" name="Google Shape;158;gfcc907208a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fcc907208a_1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6" name="Google Shape;186;gfcc907208a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cb6a841b9c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dirty="0"/>
              <a:t>Amy</a:t>
            </a:r>
            <a:endParaRPr lang="en-US"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u="sng" dirty="0">
                <a:solidFill>
                  <a:srgbClr val="0097A7"/>
                </a:solidFill>
                <a:hlinkClick r:id="rId3">
                  <a:extLst>
                    <a:ext uri="{A12FA001-AC4F-418D-AE19-62706E023703}">
                      <ahyp:hlinkClr xmlns:ahyp="http://schemas.microsoft.com/office/drawing/2018/hyperlinkcolor" val="tx"/>
                    </a:ext>
                  </a:extLst>
                </a:hlinkClick>
              </a:rPr>
              <a:t>https://meridian.allenpress.com/jgme/article/10/1/1/33521/A-Toolkit-for-Medical-Education-Scholarship</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u="sng" dirty="0">
                <a:solidFill>
                  <a:srgbClr val="0097A7"/>
                </a:solidFill>
                <a:hlinkClick r:id="rId4">
                  <a:extLst>
                    <a:ext uri="{A12FA001-AC4F-418D-AE19-62706E023703}">
                      <ahyp:hlinkClr xmlns:ahyp="http://schemas.microsoft.com/office/drawing/2018/hyperlinkcolor" val="tx"/>
                    </a:ext>
                  </a:extLst>
                </a:hlinkClick>
              </a:rPr>
              <a:t>https://www.ncbi.nlm.nih.gov/pmc/articles/PMC4936839/</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u="sng" dirty="0">
                <a:solidFill>
                  <a:srgbClr val="0097A7"/>
                </a:solidFill>
                <a:hlinkClick r:id="rId5">
                  <a:extLst>
                    <a:ext uri="{A12FA001-AC4F-418D-AE19-62706E023703}">
                      <ahyp:hlinkClr xmlns:ahyp="http://schemas.microsoft.com/office/drawing/2018/hyperlinkcolor" val="tx"/>
                    </a:ext>
                  </a:extLst>
                </a:hlinkClick>
              </a:rPr>
              <a:t>https://meridian.allenpress.com/jgme/article/4/1/111/200291/Meeting-the-Scholarly-Project-Requirement?searchresult=1</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u="sng" dirty="0">
                <a:solidFill>
                  <a:srgbClr val="0097A7"/>
                </a:solidFill>
                <a:hlinkClick r:id="rId6">
                  <a:extLst>
                    <a:ext uri="{A12FA001-AC4F-418D-AE19-62706E023703}">
                      <ahyp:hlinkClr xmlns:ahyp="http://schemas.microsoft.com/office/drawing/2018/hyperlinkcolor" val="tx"/>
                    </a:ext>
                  </a:extLst>
                </a:hlinkClick>
              </a:rPr>
              <a:t>https://journals.lww.com/academicmedicine/fulltext/2000/09000/boyer_s_expanded_definitions_of_scholarship,_the.7.aspx</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lnSpc>
                <a:spcPct val="115000"/>
              </a:lnSpc>
              <a:spcBef>
                <a:spcPts val="0"/>
              </a:spcBef>
              <a:spcAft>
                <a:spcPts val="1200"/>
              </a:spcAft>
              <a:buSzPts val="1100"/>
              <a:buNone/>
            </a:pPr>
            <a:r>
              <a:rPr lang="en" u="sng" dirty="0">
                <a:solidFill>
                  <a:srgbClr val="0097A7"/>
                </a:solidFill>
                <a:hlinkClick r:id="rId7">
                  <a:extLst>
                    <a:ext uri="{A12FA001-AC4F-418D-AE19-62706E023703}">
                      <ahyp:hlinkClr xmlns:ahyp="http://schemas.microsoft.com/office/drawing/2018/hyperlinkcolor" val="tx"/>
                    </a:ext>
                  </a:extLst>
                </a:hlinkClick>
              </a:rPr>
              <a:t>https://www.researchgate.net/publication/12326832_Scholarship_in_Teaching_An_Imperative_for_the_21st_Century</a:t>
            </a:r>
            <a:endParaRPr dirty="0"/>
          </a:p>
        </p:txBody>
      </p:sp>
      <p:sp>
        <p:nvSpPr>
          <p:cNvPr id="193" name="Google Shape;193;gcb6a841b9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fcc907208a_1_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dirty="0"/>
              <a:t>Kristen</a:t>
            </a:r>
          </a:p>
          <a:p>
            <a:pPr marL="0" lvl="0" indent="0" algn="l" rtl="0">
              <a:spcBef>
                <a:spcPts val="0"/>
              </a:spcBef>
              <a:spcAft>
                <a:spcPts val="0"/>
              </a:spcAft>
              <a:buSzPts val="1100"/>
              <a:buNone/>
            </a:pPr>
            <a:endParaRPr dirty="0"/>
          </a:p>
          <a:p>
            <a:pPr marL="457200" lvl="0" indent="-295910" algn="l" rtl="0">
              <a:lnSpc>
                <a:spcPct val="90000"/>
              </a:lnSpc>
              <a:spcBef>
                <a:spcPts val="0"/>
              </a:spcBef>
              <a:spcAft>
                <a:spcPts val="0"/>
              </a:spcAft>
              <a:buClr>
                <a:srgbClr val="4D4D4F"/>
              </a:buClr>
              <a:buSzPts val="1060"/>
              <a:buFont typeface="Arial Narrow"/>
              <a:buChar char="■"/>
            </a:pPr>
            <a:r>
              <a:rPr lang="en" sz="1560" dirty="0">
                <a:solidFill>
                  <a:srgbClr val="4D4D4F"/>
                </a:solidFill>
                <a:latin typeface="Arial Narrow"/>
                <a:ea typeface="Arial Narrow"/>
                <a:cs typeface="Arial Narrow"/>
                <a:sym typeface="Arial Narrow"/>
              </a:rPr>
              <a:t>Conduct a baseline literature search. to see if this question has been adequately answered in the literature, or if and where there are gaps. </a:t>
            </a:r>
            <a:endParaRPr sz="1560" dirty="0">
              <a:solidFill>
                <a:srgbClr val="4D4D4F"/>
              </a:solidFill>
              <a:latin typeface="Arial Narrow"/>
              <a:ea typeface="Arial Narrow"/>
              <a:cs typeface="Arial Narrow"/>
              <a:sym typeface="Arial Narrow"/>
            </a:endParaRPr>
          </a:p>
          <a:p>
            <a:pPr marL="457200" lvl="0" indent="-295910" algn="l" rtl="0">
              <a:lnSpc>
                <a:spcPct val="90000"/>
              </a:lnSpc>
              <a:spcBef>
                <a:spcPts val="0"/>
              </a:spcBef>
              <a:spcAft>
                <a:spcPts val="0"/>
              </a:spcAft>
              <a:buClr>
                <a:srgbClr val="4D4D4F"/>
              </a:buClr>
              <a:buSzPts val="1060"/>
              <a:buFont typeface="Arial Narrow"/>
              <a:buChar char="■"/>
            </a:pPr>
            <a:r>
              <a:rPr lang="en" sz="1560" dirty="0">
                <a:solidFill>
                  <a:srgbClr val="4D4D4F"/>
                </a:solidFill>
                <a:latin typeface="Arial Narrow"/>
                <a:ea typeface="Arial Narrow"/>
                <a:cs typeface="Arial Narrow"/>
                <a:sym typeface="Arial Narrow"/>
              </a:rPr>
              <a:t>Sufficient baseline knowledge and resources about the topic. Where is there a need for more research to inform practice or teaching?</a:t>
            </a:r>
            <a:endParaRPr sz="1560" dirty="0">
              <a:solidFill>
                <a:srgbClr val="4D4D4F"/>
              </a:solidFill>
              <a:latin typeface="Arial Narrow"/>
              <a:ea typeface="Arial Narrow"/>
              <a:cs typeface="Arial Narrow"/>
              <a:sym typeface="Arial Narrow"/>
            </a:endParaRPr>
          </a:p>
          <a:p>
            <a:pPr marL="457200" lvl="0" indent="-295910" algn="l" rtl="0">
              <a:lnSpc>
                <a:spcPct val="90000"/>
              </a:lnSpc>
              <a:spcBef>
                <a:spcPts val="0"/>
              </a:spcBef>
              <a:spcAft>
                <a:spcPts val="0"/>
              </a:spcAft>
              <a:buClr>
                <a:srgbClr val="4D4D4F"/>
              </a:buClr>
              <a:buSzPts val="1060"/>
              <a:buFont typeface="Arial Narrow"/>
              <a:buChar char="■"/>
            </a:pPr>
            <a:r>
              <a:rPr lang="en" sz="1560" dirty="0">
                <a:solidFill>
                  <a:srgbClr val="4D4D4F"/>
                </a:solidFill>
                <a:latin typeface="Arial Narrow"/>
                <a:ea typeface="Arial Narrow"/>
                <a:cs typeface="Arial Narrow"/>
                <a:sym typeface="Arial Narrow"/>
              </a:rPr>
              <a:t>-Think expansively about literature that might be similar or adjacent to what you want to study, and how that impacts how people think about this topic?</a:t>
            </a:r>
            <a:endParaRPr sz="1560" dirty="0">
              <a:solidFill>
                <a:srgbClr val="4D4D4F"/>
              </a:solidFill>
              <a:latin typeface="Arial Narrow"/>
              <a:ea typeface="Arial Narrow"/>
              <a:cs typeface="Arial Narrow"/>
              <a:sym typeface="Arial Narrow"/>
            </a:endParaRPr>
          </a:p>
          <a:p>
            <a:pPr marL="457200" lvl="0" indent="-295910" algn="l" rtl="0">
              <a:lnSpc>
                <a:spcPct val="90000"/>
              </a:lnSpc>
              <a:spcBef>
                <a:spcPts val="0"/>
              </a:spcBef>
              <a:spcAft>
                <a:spcPts val="0"/>
              </a:spcAft>
              <a:buClr>
                <a:srgbClr val="4D4D4F"/>
              </a:buClr>
              <a:buSzPts val="1060"/>
              <a:buFont typeface="Arial Narrow"/>
              <a:buChar char="■"/>
            </a:pPr>
            <a:r>
              <a:rPr lang="en" sz="1560" dirty="0">
                <a:solidFill>
                  <a:srgbClr val="4D4D4F"/>
                </a:solidFill>
                <a:latin typeface="Arial Narrow"/>
                <a:ea typeface="Arial Narrow"/>
                <a:cs typeface="Arial Narrow"/>
                <a:sym typeface="Arial Narrow"/>
              </a:rPr>
              <a:t>-Is this project publishable? Who is your audience? Will anyone care and want to read this?</a:t>
            </a:r>
            <a:endParaRPr sz="1560" dirty="0">
              <a:solidFill>
                <a:srgbClr val="4D4D4F"/>
              </a:solidFill>
              <a:latin typeface="Arial Narrow"/>
              <a:ea typeface="Arial Narrow"/>
              <a:cs typeface="Arial Narrow"/>
              <a:sym typeface="Arial Narrow"/>
            </a:endParaRPr>
          </a:p>
          <a:p>
            <a:pPr marL="457200" lvl="0" indent="-295910" algn="l" rtl="0">
              <a:lnSpc>
                <a:spcPct val="90000"/>
              </a:lnSpc>
              <a:spcBef>
                <a:spcPts val="0"/>
              </a:spcBef>
              <a:spcAft>
                <a:spcPts val="0"/>
              </a:spcAft>
              <a:buClr>
                <a:srgbClr val="4D4D4F"/>
              </a:buClr>
              <a:buSzPts val="1060"/>
              <a:buFont typeface="Arial Narrow"/>
              <a:buChar char="■"/>
            </a:pPr>
            <a:r>
              <a:rPr lang="en" sz="1560" dirty="0">
                <a:solidFill>
                  <a:srgbClr val="4D4D4F"/>
                </a:solidFill>
                <a:latin typeface="Arial Narrow"/>
                <a:ea typeface="Arial Narrow"/>
                <a:cs typeface="Arial Narrow"/>
                <a:sym typeface="Arial Narrow"/>
              </a:rPr>
              <a:t>-Historical, national, organizational or policy background that is important to write about in the manuscript to frame your scholarship</a:t>
            </a:r>
            <a:endParaRPr sz="1560" dirty="0">
              <a:solidFill>
                <a:srgbClr val="4D4D4F"/>
              </a:solidFill>
              <a:latin typeface="Arial Narrow"/>
              <a:ea typeface="Arial Narrow"/>
              <a:cs typeface="Arial Narrow"/>
              <a:sym typeface="Arial Narrow"/>
            </a:endParaRPr>
          </a:p>
          <a:p>
            <a:pPr marL="457200" lvl="0" indent="-295910" algn="l" rtl="0">
              <a:lnSpc>
                <a:spcPct val="90000"/>
              </a:lnSpc>
              <a:spcBef>
                <a:spcPts val="0"/>
              </a:spcBef>
              <a:spcAft>
                <a:spcPts val="0"/>
              </a:spcAft>
              <a:buClr>
                <a:srgbClr val="4D4D4F"/>
              </a:buClr>
              <a:buSzPts val="1060"/>
              <a:buFont typeface="Arial Narrow"/>
              <a:buChar char="■"/>
            </a:pPr>
            <a:r>
              <a:rPr lang="en" sz="1560" dirty="0">
                <a:solidFill>
                  <a:srgbClr val="4D4D4F"/>
                </a:solidFill>
                <a:latin typeface="Arial Narrow"/>
                <a:ea typeface="Arial Narrow"/>
                <a:cs typeface="Arial Narrow"/>
                <a:sym typeface="Arial Narrow"/>
              </a:rPr>
              <a:t>-A refined research question or hypothesis, based on the above</a:t>
            </a:r>
            <a:endParaRPr sz="1560" dirty="0">
              <a:solidFill>
                <a:srgbClr val="4D4D4F"/>
              </a:solidFill>
              <a:latin typeface="Arial Narrow"/>
              <a:ea typeface="Arial Narrow"/>
              <a:cs typeface="Arial Narrow"/>
              <a:sym typeface="Arial Narrow"/>
            </a:endParaRPr>
          </a:p>
          <a:p>
            <a:pPr marL="457200" lvl="0" indent="-295910" algn="l" rtl="0">
              <a:lnSpc>
                <a:spcPct val="90000"/>
              </a:lnSpc>
              <a:spcBef>
                <a:spcPts val="0"/>
              </a:spcBef>
              <a:spcAft>
                <a:spcPts val="0"/>
              </a:spcAft>
              <a:buClr>
                <a:srgbClr val="4D4D4F"/>
              </a:buClr>
              <a:buSzPts val="1060"/>
              <a:buFont typeface="Arial Narrow"/>
              <a:buChar char="■"/>
            </a:pPr>
            <a:r>
              <a:rPr lang="en" sz="1560" dirty="0">
                <a:solidFill>
                  <a:srgbClr val="4D4D4F"/>
                </a:solidFill>
                <a:latin typeface="Arial Narrow"/>
                <a:ea typeface="Arial Narrow"/>
                <a:cs typeface="Arial Narrow"/>
                <a:sym typeface="Arial Narrow"/>
              </a:rPr>
              <a:t>-You should be able to write a preliminary “background” section at this point</a:t>
            </a:r>
            <a:endParaRPr sz="1560" dirty="0">
              <a:solidFill>
                <a:srgbClr val="4D4D4F"/>
              </a:solidFill>
              <a:latin typeface="Arial Narrow"/>
              <a:ea typeface="Arial Narrow"/>
              <a:cs typeface="Arial Narrow"/>
              <a:sym typeface="Arial Narrow"/>
            </a:endParaRPr>
          </a:p>
          <a:p>
            <a:pPr marL="457200" lvl="0" indent="-295910" algn="l" rtl="0">
              <a:lnSpc>
                <a:spcPct val="90000"/>
              </a:lnSpc>
              <a:spcBef>
                <a:spcPts val="0"/>
              </a:spcBef>
              <a:spcAft>
                <a:spcPts val="0"/>
              </a:spcAft>
              <a:buClr>
                <a:srgbClr val="4D4D4F"/>
              </a:buClr>
              <a:buSzPts val="1060"/>
              <a:buFont typeface="Arial Narrow"/>
              <a:buChar char="■"/>
            </a:pPr>
            <a:r>
              <a:rPr lang="en" sz="1560" dirty="0">
                <a:solidFill>
                  <a:srgbClr val="4D4D4F"/>
                </a:solidFill>
                <a:latin typeface="Arial Narrow"/>
                <a:ea typeface="Arial Narrow"/>
                <a:cs typeface="Arial Narrow"/>
                <a:sym typeface="Arial Narrow"/>
              </a:rPr>
              <a:t>-Write as you go</a:t>
            </a:r>
            <a:endParaRPr dirty="0"/>
          </a:p>
          <a:p>
            <a:pPr marL="0" lvl="0" indent="0" algn="l" rtl="0">
              <a:spcBef>
                <a:spcPts val="0"/>
              </a:spcBef>
              <a:spcAft>
                <a:spcPts val="0"/>
              </a:spcAft>
              <a:buSzPts val="1100"/>
              <a:buNone/>
            </a:pPr>
            <a:endParaRPr dirty="0"/>
          </a:p>
          <a:p>
            <a:pPr marL="0" lvl="0" indent="0" algn="l" rtl="0">
              <a:lnSpc>
                <a:spcPct val="115000"/>
              </a:lnSpc>
              <a:spcBef>
                <a:spcPts val="0"/>
              </a:spcBef>
              <a:spcAft>
                <a:spcPts val="1200"/>
              </a:spcAft>
              <a:buClr>
                <a:schemeClr val="dk1"/>
              </a:buClr>
              <a:buSzPts val="1100"/>
              <a:buFont typeface="Arial"/>
              <a:buNone/>
            </a:pPr>
            <a:endParaRPr dirty="0"/>
          </a:p>
        </p:txBody>
      </p:sp>
      <p:sp>
        <p:nvSpPr>
          <p:cNvPr id="199" name="Google Shape;199;gfcc907208a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cb6a841b9c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dirty="0"/>
              <a:t>Kristen </a:t>
            </a:r>
            <a:endParaRPr dirty="0"/>
          </a:p>
          <a:p>
            <a:pPr marL="457200" lvl="0" indent="-295910" algn="l" rtl="0">
              <a:lnSpc>
                <a:spcPct val="90000"/>
              </a:lnSpc>
              <a:spcBef>
                <a:spcPts val="0"/>
              </a:spcBef>
              <a:spcAft>
                <a:spcPts val="0"/>
              </a:spcAft>
              <a:buClr>
                <a:srgbClr val="4D4D4F"/>
              </a:buClr>
              <a:buSzPts val="1060"/>
              <a:buFont typeface="Arial Narrow"/>
              <a:buChar char="■"/>
            </a:pPr>
            <a:r>
              <a:rPr lang="en" sz="1560" dirty="0">
                <a:solidFill>
                  <a:srgbClr val="4D4D4F"/>
                </a:solidFill>
                <a:latin typeface="Arial Narrow"/>
                <a:ea typeface="Arial Narrow"/>
                <a:cs typeface="Arial Narrow"/>
                <a:sym typeface="Arial Narrow"/>
              </a:rPr>
              <a:t>Conduct a baseline literature search. to see if this question has been adequately answered in the literature, or if and where there are gaps. </a:t>
            </a:r>
            <a:endParaRPr sz="1560" dirty="0">
              <a:solidFill>
                <a:srgbClr val="4D4D4F"/>
              </a:solidFill>
              <a:latin typeface="Arial Narrow"/>
              <a:ea typeface="Arial Narrow"/>
              <a:cs typeface="Arial Narrow"/>
              <a:sym typeface="Arial Narrow"/>
            </a:endParaRPr>
          </a:p>
          <a:p>
            <a:pPr marL="457200" lvl="0" indent="-295910" algn="l" rtl="0">
              <a:lnSpc>
                <a:spcPct val="90000"/>
              </a:lnSpc>
              <a:spcBef>
                <a:spcPts val="0"/>
              </a:spcBef>
              <a:spcAft>
                <a:spcPts val="0"/>
              </a:spcAft>
              <a:buClr>
                <a:srgbClr val="4D4D4F"/>
              </a:buClr>
              <a:buSzPts val="1060"/>
              <a:buFont typeface="Arial Narrow"/>
              <a:buChar char="■"/>
            </a:pPr>
            <a:r>
              <a:rPr lang="en" sz="1560" dirty="0">
                <a:solidFill>
                  <a:srgbClr val="4D4D4F"/>
                </a:solidFill>
                <a:latin typeface="Arial Narrow"/>
                <a:ea typeface="Arial Narrow"/>
                <a:cs typeface="Arial Narrow"/>
                <a:sym typeface="Arial Narrow"/>
              </a:rPr>
              <a:t>Sufficient baseline knowledge and resources about the topic. Where is there a need for more research to inform practice or teaching?</a:t>
            </a:r>
            <a:endParaRPr sz="1560" dirty="0">
              <a:solidFill>
                <a:srgbClr val="4D4D4F"/>
              </a:solidFill>
              <a:latin typeface="Arial Narrow"/>
              <a:ea typeface="Arial Narrow"/>
              <a:cs typeface="Arial Narrow"/>
              <a:sym typeface="Arial Narrow"/>
            </a:endParaRPr>
          </a:p>
          <a:p>
            <a:pPr marL="457200" lvl="0" indent="-295910" algn="l" rtl="0">
              <a:lnSpc>
                <a:spcPct val="90000"/>
              </a:lnSpc>
              <a:spcBef>
                <a:spcPts val="0"/>
              </a:spcBef>
              <a:spcAft>
                <a:spcPts val="0"/>
              </a:spcAft>
              <a:buClr>
                <a:srgbClr val="4D4D4F"/>
              </a:buClr>
              <a:buSzPts val="1060"/>
              <a:buFont typeface="Arial Narrow"/>
              <a:buChar char="■"/>
            </a:pPr>
            <a:r>
              <a:rPr lang="en" sz="1560" dirty="0">
                <a:solidFill>
                  <a:srgbClr val="4D4D4F"/>
                </a:solidFill>
                <a:latin typeface="Arial Narrow"/>
                <a:ea typeface="Arial Narrow"/>
                <a:cs typeface="Arial Narrow"/>
                <a:sym typeface="Arial Narrow"/>
              </a:rPr>
              <a:t>-Think expansively about literature that might be similar or adjacent to what you want to study, and how that impacts how people think about this topic?</a:t>
            </a:r>
            <a:endParaRPr sz="1560" dirty="0">
              <a:solidFill>
                <a:srgbClr val="4D4D4F"/>
              </a:solidFill>
              <a:latin typeface="Arial Narrow"/>
              <a:ea typeface="Arial Narrow"/>
              <a:cs typeface="Arial Narrow"/>
              <a:sym typeface="Arial Narrow"/>
            </a:endParaRPr>
          </a:p>
          <a:p>
            <a:pPr marL="457200" lvl="0" indent="-295910" algn="l" rtl="0">
              <a:lnSpc>
                <a:spcPct val="90000"/>
              </a:lnSpc>
              <a:spcBef>
                <a:spcPts val="0"/>
              </a:spcBef>
              <a:spcAft>
                <a:spcPts val="0"/>
              </a:spcAft>
              <a:buClr>
                <a:srgbClr val="4D4D4F"/>
              </a:buClr>
              <a:buSzPts val="1060"/>
              <a:buFont typeface="Arial Narrow"/>
              <a:buChar char="■"/>
            </a:pPr>
            <a:r>
              <a:rPr lang="en" sz="1560" dirty="0">
                <a:solidFill>
                  <a:srgbClr val="4D4D4F"/>
                </a:solidFill>
                <a:latin typeface="Arial Narrow"/>
                <a:ea typeface="Arial Narrow"/>
                <a:cs typeface="Arial Narrow"/>
                <a:sym typeface="Arial Narrow"/>
              </a:rPr>
              <a:t>-Is this project publishable? Who is your audience? Will anyone care and want to read this?</a:t>
            </a:r>
            <a:endParaRPr sz="1560" dirty="0">
              <a:solidFill>
                <a:srgbClr val="4D4D4F"/>
              </a:solidFill>
              <a:latin typeface="Arial Narrow"/>
              <a:ea typeface="Arial Narrow"/>
              <a:cs typeface="Arial Narrow"/>
              <a:sym typeface="Arial Narrow"/>
            </a:endParaRPr>
          </a:p>
          <a:p>
            <a:pPr marL="457200" lvl="0" indent="-295910" algn="l" rtl="0">
              <a:lnSpc>
                <a:spcPct val="90000"/>
              </a:lnSpc>
              <a:spcBef>
                <a:spcPts val="0"/>
              </a:spcBef>
              <a:spcAft>
                <a:spcPts val="0"/>
              </a:spcAft>
              <a:buClr>
                <a:srgbClr val="4D4D4F"/>
              </a:buClr>
              <a:buSzPts val="1060"/>
              <a:buFont typeface="Arial Narrow"/>
              <a:buChar char="■"/>
            </a:pPr>
            <a:r>
              <a:rPr lang="en" sz="1560" dirty="0">
                <a:solidFill>
                  <a:srgbClr val="4D4D4F"/>
                </a:solidFill>
                <a:latin typeface="Arial Narrow"/>
                <a:ea typeface="Arial Narrow"/>
                <a:cs typeface="Arial Narrow"/>
                <a:sym typeface="Arial Narrow"/>
              </a:rPr>
              <a:t>-Historical, national, organizational or policy background that is important to write about in the manuscript to frame your scholarship</a:t>
            </a:r>
            <a:endParaRPr sz="1560" dirty="0">
              <a:solidFill>
                <a:srgbClr val="4D4D4F"/>
              </a:solidFill>
              <a:latin typeface="Arial Narrow"/>
              <a:ea typeface="Arial Narrow"/>
              <a:cs typeface="Arial Narrow"/>
              <a:sym typeface="Arial Narrow"/>
            </a:endParaRPr>
          </a:p>
          <a:p>
            <a:pPr marL="457200" lvl="0" indent="-295910" algn="l" rtl="0">
              <a:lnSpc>
                <a:spcPct val="90000"/>
              </a:lnSpc>
              <a:spcBef>
                <a:spcPts val="0"/>
              </a:spcBef>
              <a:spcAft>
                <a:spcPts val="0"/>
              </a:spcAft>
              <a:buClr>
                <a:srgbClr val="4D4D4F"/>
              </a:buClr>
              <a:buSzPts val="1060"/>
              <a:buFont typeface="Arial Narrow"/>
              <a:buChar char="■"/>
            </a:pPr>
            <a:r>
              <a:rPr lang="en" sz="1560" dirty="0">
                <a:solidFill>
                  <a:srgbClr val="4D4D4F"/>
                </a:solidFill>
                <a:latin typeface="Arial Narrow"/>
                <a:ea typeface="Arial Narrow"/>
                <a:cs typeface="Arial Narrow"/>
                <a:sym typeface="Arial Narrow"/>
              </a:rPr>
              <a:t>-A refined research question or hypothesis, based on the above</a:t>
            </a:r>
            <a:endParaRPr sz="1560" dirty="0">
              <a:solidFill>
                <a:srgbClr val="4D4D4F"/>
              </a:solidFill>
              <a:latin typeface="Arial Narrow"/>
              <a:ea typeface="Arial Narrow"/>
              <a:cs typeface="Arial Narrow"/>
              <a:sym typeface="Arial Narrow"/>
            </a:endParaRPr>
          </a:p>
          <a:p>
            <a:pPr marL="457200" lvl="0" indent="-295910" algn="l" rtl="0">
              <a:lnSpc>
                <a:spcPct val="90000"/>
              </a:lnSpc>
              <a:spcBef>
                <a:spcPts val="0"/>
              </a:spcBef>
              <a:spcAft>
                <a:spcPts val="0"/>
              </a:spcAft>
              <a:buClr>
                <a:srgbClr val="4D4D4F"/>
              </a:buClr>
              <a:buSzPts val="1060"/>
              <a:buFont typeface="Arial Narrow"/>
              <a:buChar char="■"/>
            </a:pPr>
            <a:r>
              <a:rPr lang="en" sz="1560" dirty="0">
                <a:solidFill>
                  <a:srgbClr val="4D4D4F"/>
                </a:solidFill>
                <a:latin typeface="Arial Narrow"/>
                <a:ea typeface="Arial Narrow"/>
                <a:cs typeface="Arial Narrow"/>
                <a:sym typeface="Arial Narrow"/>
              </a:rPr>
              <a:t>-You should be able to write a preliminary “background” section at this point</a:t>
            </a:r>
            <a:endParaRPr sz="1560" dirty="0">
              <a:solidFill>
                <a:srgbClr val="4D4D4F"/>
              </a:solidFill>
              <a:latin typeface="Arial Narrow"/>
              <a:ea typeface="Arial Narrow"/>
              <a:cs typeface="Arial Narrow"/>
              <a:sym typeface="Arial Narrow"/>
            </a:endParaRPr>
          </a:p>
          <a:p>
            <a:pPr marL="457200" lvl="0" indent="-295910" algn="l" rtl="0">
              <a:lnSpc>
                <a:spcPct val="90000"/>
              </a:lnSpc>
              <a:spcBef>
                <a:spcPts val="0"/>
              </a:spcBef>
              <a:spcAft>
                <a:spcPts val="0"/>
              </a:spcAft>
              <a:buClr>
                <a:srgbClr val="4D4D4F"/>
              </a:buClr>
              <a:buSzPts val="1060"/>
              <a:buFont typeface="Arial Narrow"/>
              <a:buChar char="■"/>
            </a:pPr>
            <a:r>
              <a:rPr lang="en" sz="1560" dirty="0">
                <a:solidFill>
                  <a:srgbClr val="4D4D4F"/>
                </a:solidFill>
                <a:latin typeface="Arial Narrow"/>
                <a:ea typeface="Arial Narrow"/>
                <a:cs typeface="Arial Narrow"/>
                <a:sym typeface="Arial Narrow"/>
              </a:rPr>
              <a:t>-Write as you go</a:t>
            </a:r>
            <a:endParaRPr dirty="0"/>
          </a:p>
          <a:p>
            <a:pPr marL="0" lvl="0" indent="0" algn="l" rtl="0">
              <a:spcBef>
                <a:spcPts val="0"/>
              </a:spcBef>
              <a:spcAft>
                <a:spcPts val="0"/>
              </a:spcAft>
              <a:buSzPts val="1100"/>
              <a:buNone/>
            </a:pPr>
            <a:endParaRPr dirty="0"/>
          </a:p>
          <a:p>
            <a:pPr marL="0" lvl="0" indent="0" algn="l" rtl="0">
              <a:lnSpc>
                <a:spcPct val="115000"/>
              </a:lnSpc>
              <a:spcBef>
                <a:spcPts val="0"/>
              </a:spcBef>
              <a:spcAft>
                <a:spcPts val="1200"/>
              </a:spcAft>
              <a:buSzPts val="1100"/>
              <a:buNone/>
            </a:pPr>
            <a:endParaRPr dirty="0"/>
          </a:p>
        </p:txBody>
      </p:sp>
      <p:sp>
        <p:nvSpPr>
          <p:cNvPr id="205" name="Google Shape;205;gcb6a841b9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cb6a841b9c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100"/>
              <a:buNone/>
            </a:pPr>
            <a:r>
              <a:rPr lang="en" dirty="0"/>
              <a:t>Andrea</a:t>
            </a:r>
          </a:p>
          <a:p>
            <a:pPr marL="0" lvl="0" indent="0" algn="l" rtl="0">
              <a:lnSpc>
                <a:spcPct val="115000"/>
              </a:lnSpc>
              <a:spcBef>
                <a:spcPts val="0"/>
              </a:spcBef>
              <a:spcAft>
                <a:spcPts val="1200"/>
              </a:spcAft>
              <a:buSzPts val="1100"/>
              <a:buNone/>
            </a:pPr>
            <a:endParaRPr lang="en" dirty="0"/>
          </a:p>
          <a:p>
            <a:pPr marL="0" lvl="0" indent="0" algn="l" rtl="0">
              <a:lnSpc>
                <a:spcPct val="115000"/>
              </a:lnSpc>
              <a:spcBef>
                <a:spcPts val="0"/>
              </a:spcBef>
              <a:spcAft>
                <a:spcPts val="1200"/>
              </a:spcAft>
              <a:buSzPts val="1100"/>
              <a:buNone/>
            </a:pPr>
            <a:r>
              <a:rPr lang="en" dirty="0"/>
              <a:t>Study design: randomized controlled trial, prospective/retrospective cohort, cross sectional, etc.</a:t>
            </a:r>
            <a:br>
              <a:rPr lang="en" dirty="0"/>
            </a:br>
            <a:r>
              <a:rPr lang="en" dirty="0"/>
              <a:t>Recruitment, inclusion/exclusion criteria</a:t>
            </a:r>
            <a:br>
              <a:rPr lang="en" dirty="0"/>
            </a:br>
            <a:r>
              <a:rPr lang="en" dirty="0"/>
              <a:t>Setting: where, when follow up surveys, etc.</a:t>
            </a:r>
            <a:br>
              <a:rPr lang="en" dirty="0"/>
            </a:br>
            <a:r>
              <a:rPr lang="en" dirty="0"/>
              <a:t>Intervention, tools, variables, missing data, etc.</a:t>
            </a:r>
            <a:endParaRPr dirty="0"/>
          </a:p>
        </p:txBody>
      </p:sp>
      <p:sp>
        <p:nvSpPr>
          <p:cNvPr id="211" name="Google Shape;211;gcb6a841b9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cb6a841b9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200"/>
              </a:spcAft>
              <a:buClr>
                <a:srgbClr val="000000"/>
              </a:buClr>
              <a:buSzPts val="1100"/>
              <a:buFont typeface="Arial"/>
              <a:buNone/>
              <a:tabLst/>
              <a:defRPr/>
            </a:pPr>
            <a:r>
              <a:rPr lang="en" dirty="0"/>
              <a:t>Andrea</a:t>
            </a:r>
          </a:p>
          <a:p>
            <a:pPr marL="0" lvl="0" indent="0" algn="l" rtl="0">
              <a:lnSpc>
                <a:spcPct val="115000"/>
              </a:lnSpc>
              <a:spcBef>
                <a:spcPts val="0"/>
              </a:spcBef>
              <a:spcAft>
                <a:spcPts val="1200"/>
              </a:spcAft>
              <a:buSzPts val="1100"/>
              <a:buNone/>
            </a:pPr>
            <a:endParaRPr dirty="0"/>
          </a:p>
        </p:txBody>
      </p:sp>
      <p:sp>
        <p:nvSpPr>
          <p:cNvPr id="217" name="Google Shape;217;gcb6a841b9c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cb6a841b9c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100"/>
              <a:buNone/>
            </a:pPr>
            <a:r>
              <a:rPr lang="en-US" dirty="0"/>
              <a:t>Amanda</a:t>
            </a:r>
            <a:endParaRPr dirty="0"/>
          </a:p>
        </p:txBody>
      </p:sp>
      <p:sp>
        <p:nvSpPr>
          <p:cNvPr id="223" name="Google Shape;223;gcb6a841b9c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cb6a841b9c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4545"/>
              </a:lnSpc>
              <a:spcBef>
                <a:spcPts val="0"/>
              </a:spcBef>
              <a:spcAft>
                <a:spcPts val="0"/>
              </a:spcAft>
              <a:buClr>
                <a:schemeClr val="dk1"/>
              </a:buClr>
              <a:buSzPts val="1100"/>
              <a:buFont typeface="Arial"/>
              <a:buNone/>
            </a:pPr>
            <a:r>
              <a:rPr lang="en" sz="1650" dirty="0">
                <a:solidFill>
                  <a:srgbClr val="272727"/>
                </a:solidFill>
                <a:highlight>
                  <a:srgbClr val="D4D4D4"/>
                </a:highlight>
                <a:latin typeface="Georgia"/>
                <a:ea typeface="Georgia"/>
                <a:cs typeface="Georgia"/>
                <a:sym typeface="Georgia"/>
              </a:rPr>
              <a:t>Amanda</a:t>
            </a:r>
          </a:p>
          <a:p>
            <a:pPr marL="0" lvl="0" indent="0" algn="l" rtl="0">
              <a:lnSpc>
                <a:spcPct val="154545"/>
              </a:lnSpc>
              <a:spcBef>
                <a:spcPts val="0"/>
              </a:spcBef>
              <a:spcAft>
                <a:spcPts val="0"/>
              </a:spcAft>
              <a:buClr>
                <a:schemeClr val="dk1"/>
              </a:buClr>
              <a:buSzPts val="1100"/>
              <a:buFont typeface="Arial"/>
              <a:buNone/>
            </a:pPr>
            <a:endParaRPr lang="en" sz="1650" dirty="0">
              <a:solidFill>
                <a:srgbClr val="272727"/>
              </a:solidFill>
              <a:highlight>
                <a:srgbClr val="D4D4D4"/>
              </a:highlight>
              <a:latin typeface="Georgia"/>
              <a:ea typeface="Georgia"/>
              <a:cs typeface="Georgia"/>
              <a:sym typeface="Georgia"/>
            </a:endParaRPr>
          </a:p>
          <a:p>
            <a:pPr marL="0" lvl="0" indent="0" algn="l" rtl="0">
              <a:lnSpc>
                <a:spcPct val="154545"/>
              </a:lnSpc>
              <a:spcBef>
                <a:spcPts val="0"/>
              </a:spcBef>
              <a:spcAft>
                <a:spcPts val="0"/>
              </a:spcAft>
              <a:buClr>
                <a:schemeClr val="dk1"/>
              </a:buClr>
              <a:buSzPts val="1100"/>
              <a:buFont typeface="Arial"/>
              <a:buNone/>
            </a:pPr>
            <a:r>
              <a:rPr lang="en" sz="1650" dirty="0">
                <a:solidFill>
                  <a:srgbClr val="272727"/>
                </a:solidFill>
                <a:highlight>
                  <a:srgbClr val="D4D4D4"/>
                </a:highlight>
                <a:latin typeface="Georgia"/>
                <a:ea typeface="Georgia"/>
                <a:cs typeface="Georgia"/>
                <a:sym typeface="Georgia"/>
              </a:rPr>
              <a:t>Explicit theoretical framework</a:t>
            </a:r>
            <a:endParaRPr sz="165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40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No mention at all.</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Reference to broad theoretical basis.</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Reference to a specific theoretical basis.</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Explicit statement of theoretical framework and/or constructs applied to the research.</a:t>
            </a:r>
            <a:endParaRPr sz="1200" dirty="0">
              <a:solidFill>
                <a:srgbClr val="272727"/>
              </a:solidFill>
              <a:highlight>
                <a:srgbClr val="D4D4D4"/>
              </a:highlight>
              <a:latin typeface="Georgia"/>
              <a:ea typeface="Georgia"/>
              <a:cs typeface="Georgia"/>
              <a:sym typeface="Georgia"/>
            </a:endParaRPr>
          </a:p>
          <a:p>
            <a:pPr marL="0" lvl="0" indent="0" algn="l" rtl="0">
              <a:lnSpc>
                <a:spcPct val="154545"/>
              </a:lnSpc>
              <a:spcBef>
                <a:spcPts val="800"/>
              </a:spcBef>
              <a:spcAft>
                <a:spcPts val="0"/>
              </a:spcAft>
              <a:buClr>
                <a:schemeClr val="dk1"/>
              </a:buClr>
              <a:buSzPts val="1100"/>
              <a:buFont typeface="Arial"/>
              <a:buNone/>
            </a:pPr>
            <a:r>
              <a:rPr lang="en" sz="1650" dirty="0">
                <a:solidFill>
                  <a:srgbClr val="272727"/>
                </a:solidFill>
                <a:highlight>
                  <a:srgbClr val="D4D4D4"/>
                </a:highlight>
                <a:latin typeface="Georgia"/>
                <a:ea typeface="Georgia"/>
                <a:cs typeface="Georgia"/>
                <a:sym typeface="Georgia"/>
              </a:rPr>
              <a:t>Statement of aims/objectives in main body of report</a:t>
            </a:r>
            <a:endParaRPr sz="165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40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No mention at all.</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General reference to aim/objective at some point in the report including abstract.</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Reference to broad aims/objectives in main body of report.</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Explicit statement of aims/objectives in main body of report.</a:t>
            </a:r>
            <a:endParaRPr sz="1200" dirty="0">
              <a:solidFill>
                <a:srgbClr val="272727"/>
              </a:solidFill>
              <a:highlight>
                <a:srgbClr val="D4D4D4"/>
              </a:highlight>
              <a:latin typeface="Georgia"/>
              <a:ea typeface="Georgia"/>
              <a:cs typeface="Georgia"/>
              <a:sym typeface="Georgia"/>
            </a:endParaRPr>
          </a:p>
          <a:p>
            <a:pPr marL="0" lvl="0" indent="0" algn="l" rtl="0">
              <a:lnSpc>
                <a:spcPct val="154545"/>
              </a:lnSpc>
              <a:spcBef>
                <a:spcPts val="800"/>
              </a:spcBef>
              <a:spcAft>
                <a:spcPts val="0"/>
              </a:spcAft>
              <a:buClr>
                <a:schemeClr val="dk1"/>
              </a:buClr>
              <a:buSzPts val="1100"/>
              <a:buFont typeface="Arial"/>
              <a:buNone/>
            </a:pPr>
            <a:r>
              <a:rPr lang="en" sz="1650" dirty="0">
                <a:solidFill>
                  <a:srgbClr val="272727"/>
                </a:solidFill>
                <a:highlight>
                  <a:srgbClr val="D4D4D4"/>
                </a:highlight>
                <a:latin typeface="Georgia"/>
                <a:ea typeface="Georgia"/>
                <a:cs typeface="Georgia"/>
                <a:sym typeface="Georgia"/>
              </a:rPr>
              <a:t>Clear description of research setting</a:t>
            </a:r>
            <a:endParaRPr sz="165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40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No mention at all.</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General description of research area and background, e.g. ‘in primary care’.</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General description of research problem in the target population, e.g. ‘among GPs in primary care’.</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Specific description of the research problem and target population in the context of the study, e.g. nurses and doctors from GP practices in the east midlands.</a:t>
            </a:r>
            <a:endParaRPr sz="1200" dirty="0">
              <a:solidFill>
                <a:srgbClr val="272727"/>
              </a:solidFill>
              <a:highlight>
                <a:srgbClr val="D4D4D4"/>
              </a:highlight>
              <a:latin typeface="Georgia"/>
              <a:ea typeface="Georgia"/>
              <a:cs typeface="Georgia"/>
              <a:sym typeface="Georgia"/>
            </a:endParaRPr>
          </a:p>
          <a:p>
            <a:pPr marL="0" lvl="0" indent="0" algn="l" rtl="0">
              <a:lnSpc>
                <a:spcPct val="154545"/>
              </a:lnSpc>
              <a:spcBef>
                <a:spcPts val="800"/>
              </a:spcBef>
              <a:spcAft>
                <a:spcPts val="0"/>
              </a:spcAft>
              <a:buClr>
                <a:schemeClr val="dk1"/>
              </a:buClr>
              <a:buSzPts val="1100"/>
              <a:buFont typeface="Arial"/>
              <a:buNone/>
            </a:pPr>
            <a:r>
              <a:rPr lang="en" sz="1650" dirty="0">
                <a:solidFill>
                  <a:srgbClr val="272727"/>
                </a:solidFill>
                <a:highlight>
                  <a:srgbClr val="D4D4D4"/>
                </a:highlight>
                <a:latin typeface="Georgia"/>
                <a:ea typeface="Georgia"/>
                <a:cs typeface="Georgia"/>
                <a:sym typeface="Georgia"/>
              </a:rPr>
              <a:t>Evidence of sample size considered in terms of analysis</a:t>
            </a:r>
            <a:endParaRPr sz="165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40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No mention at all.</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Basic explanation for choice of sample size. Evidence that size of the sample has been considered in study design.</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Evidence of consideration of sample size in terms of saturation/information redundancy or to fit generic analytical requirements.</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Explicit statement of data being gathered until information redundancy/saturation was reached or to fit exact calculations for analytical requirements.</a:t>
            </a:r>
            <a:endParaRPr sz="1200" dirty="0">
              <a:solidFill>
                <a:srgbClr val="272727"/>
              </a:solidFill>
              <a:highlight>
                <a:srgbClr val="D4D4D4"/>
              </a:highlight>
              <a:latin typeface="Georgia"/>
              <a:ea typeface="Georgia"/>
              <a:cs typeface="Georgia"/>
              <a:sym typeface="Georgia"/>
            </a:endParaRPr>
          </a:p>
          <a:p>
            <a:pPr marL="0" lvl="0" indent="0" algn="l" rtl="0">
              <a:lnSpc>
                <a:spcPct val="154545"/>
              </a:lnSpc>
              <a:spcBef>
                <a:spcPts val="800"/>
              </a:spcBef>
              <a:spcAft>
                <a:spcPts val="0"/>
              </a:spcAft>
              <a:buClr>
                <a:schemeClr val="dk1"/>
              </a:buClr>
              <a:buSzPts val="1100"/>
              <a:buFont typeface="Arial"/>
              <a:buNone/>
            </a:pPr>
            <a:r>
              <a:rPr lang="en" sz="1650" dirty="0">
                <a:solidFill>
                  <a:srgbClr val="272727"/>
                </a:solidFill>
                <a:highlight>
                  <a:srgbClr val="D4D4D4"/>
                </a:highlight>
                <a:latin typeface="Georgia"/>
                <a:ea typeface="Georgia"/>
                <a:cs typeface="Georgia"/>
                <a:sym typeface="Georgia"/>
              </a:rPr>
              <a:t>Representative sample of target group of a reasonable size</a:t>
            </a:r>
            <a:endParaRPr sz="165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40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No statement of target group.</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Sample is limited but represents some of the target group or representative but very small.</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Sample is somewhat diverse but not entirely representative, e.g. inclusive of all age groups, experience but only one workplace. Requires discussion of target population to determine what sample is required to be representative.</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Sample includes individuals to represent a cross section of the target population, considering factors such as experience, age and workplace.</a:t>
            </a:r>
            <a:endParaRPr sz="1200" dirty="0">
              <a:solidFill>
                <a:srgbClr val="272727"/>
              </a:solidFill>
              <a:highlight>
                <a:srgbClr val="D4D4D4"/>
              </a:highlight>
              <a:latin typeface="Georgia"/>
              <a:ea typeface="Georgia"/>
              <a:cs typeface="Georgia"/>
              <a:sym typeface="Georgia"/>
            </a:endParaRPr>
          </a:p>
          <a:p>
            <a:pPr marL="0" lvl="0" indent="0" algn="l" rtl="0">
              <a:lnSpc>
                <a:spcPct val="154545"/>
              </a:lnSpc>
              <a:spcBef>
                <a:spcPts val="800"/>
              </a:spcBef>
              <a:spcAft>
                <a:spcPts val="0"/>
              </a:spcAft>
              <a:buClr>
                <a:schemeClr val="dk1"/>
              </a:buClr>
              <a:buSzPts val="1100"/>
              <a:buFont typeface="Arial"/>
              <a:buNone/>
            </a:pPr>
            <a:r>
              <a:rPr lang="en" sz="1650" dirty="0">
                <a:solidFill>
                  <a:srgbClr val="272727"/>
                </a:solidFill>
                <a:highlight>
                  <a:srgbClr val="D4D4D4"/>
                </a:highlight>
                <a:latin typeface="Georgia"/>
                <a:ea typeface="Georgia"/>
                <a:cs typeface="Georgia"/>
                <a:sym typeface="Georgia"/>
              </a:rPr>
              <a:t>Description of procedure for data collection</a:t>
            </a:r>
            <a:endParaRPr sz="165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40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No mention at all.</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Very basic and brief outline of data collection procedure, e.g. ‘using a questionnaire distributed to staff’.</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States each stage of data collection procedure but with limited detail, or states some stages in details but omits others.</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Detailed description of each stage of the data collection procedure, including when, where and how data were gathered.</a:t>
            </a:r>
            <a:endParaRPr sz="1200" dirty="0">
              <a:solidFill>
                <a:srgbClr val="272727"/>
              </a:solidFill>
              <a:highlight>
                <a:srgbClr val="D4D4D4"/>
              </a:highlight>
              <a:latin typeface="Georgia"/>
              <a:ea typeface="Georgia"/>
              <a:cs typeface="Georgia"/>
              <a:sym typeface="Georgia"/>
            </a:endParaRPr>
          </a:p>
          <a:p>
            <a:pPr marL="0" lvl="0" indent="0" algn="l" rtl="0">
              <a:lnSpc>
                <a:spcPct val="154545"/>
              </a:lnSpc>
              <a:spcBef>
                <a:spcPts val="800"/>
              </a:spcBef>
              <a:spcAft>
                <a:spcPts val="0"/>
              </a:spcAft>
              <a:buClr>
                <a:schemeClr val="dk1"/>
              </a:buClr>
              <a:buSzPts val="1100"/>
              <a:buFont typeface="Arial"/>
              <a:buNone/>
            </a:pPr>
            <a:r>
              <a:rPr lang="en" sz="1650" dirty="0">
                <a:solidFill>
                  <a:srgbClr val="272727"/>
                </a:solidFill>
                <a:highlight>
                  <a:srgbClr val="D4D4D4"/>
                </a:highlight>
                <a:latin typeface="Georgia"/>
                <a:ea typeface="Georgia"/>
                <a:cs typeface="Georgia"/>
                <a:sym typeface="Georgia"/>
              </a:rPr>
              <a:t>Rationale for choice of datacollection tool(s)</a:t>
            </a:r>
            <a:endParaRPr sz="165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40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No mention at all.</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Very limited explanation for choice of data collection tool(s).</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Basic explanation of rationale for choice of data collection tool(s), e.g. based on use in a prior similar study</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Detailed explanation of rationale for choice of data collection tool(s), e.g. relevance to the study aims and and assessments of tool quality either statistically, e.g. for reliability &amp; validity, or relevant qualitative assessment.</a:t>
            </a:r>
            <a:endParaRPr sz="1200" dirty="0">
              <a:solidFill>
                <a:srgbClr val="272727"/>
              </a:solidFill>
              <a:highlight>
                <a:srgbClr val="D4D4D4"/>
              </a:highlight>
              <a:latin typeface="Georgia"/>
              <a:ea typeface="Georgia"/>
              <a:cs typeface="Georgia"/>
              <a:sym typeface="Georgia"/>
            </a:endParaRPr>
          </a:p>
          <a:p>
            <a:pPr marL="0" lvl="0" indent="0" algn="l" rtl="0">
              <a:lnSpc>
                <a:spcPct val="154545"/>
              </a:lnSpc>
              <a:spcBef>
                <a:spcPts val="800"/>
              </a:spcBef>
              <a:spcAft>
                <a:spcPts val="0"/>
              </a:spcAft>
              <a:buClr>
                <a:schemeClr val="dk1"/>
              </a:buClr>
              <a:buSzPts val="1100"/>
              <a:buFont typeface="Arial"/>
              <a:buNone/>
            </a:pPr>
            <a:r>
              <a:rPr lang="en" sz="1650" dirty="0">
                <a:solidFill>
                  <a:srgbClr val="272727"/>
                </a:solidFill>
                <a:highlight>
                  <a:srgbClr val="D4D4D4"/>
                </a:highlight>
                <a:latin typeface="Georgia"/>
                <a:ea typeface="Georgia"/>
                <a:cs typeface="Georgia"/>
                <a:sym typeface="Georgia"/>
              </a:rPr>
              <a:t>Detailed recruitment data</a:t>
            </a:r>
            <a:endParaRPr sz="165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40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No mention at all.</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Minimal recruitment data, e.g. no. of questionnaire sent and no. returned.</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Some recruitment information but not complete account of the recruitment process, e.g. recruitment figures but no information on strategy used.</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Complete data regarding no. approached, no. recruited, attrition data where relevant, method of recruitment.</a:t>
            </a:r>
            <a:endParaRPr sz="1200" dirty="0">
              <a:solidFill>
                <a:srgbClr val="272727"/>
              </a:solidFill>
              <a:highlight>
                <a:srgbClr val="D4D4D4"/>
              </a:highlight>
              <a:latin typeface="Georgia"/>
              <a:ea typeface="Georgia"/>
              <a:cs typeface="Georgia"/>
              <a:sym typeface="Georgia"/>
            </a:endParaRPr>
          </a:p>
          <a:p>
            <a:pPr marL="0" lvl="0" indent="0" algn="l" rtl="0">
              <a:lnSpc>
                <a:spcPct val="154545"/>
              </a:lnSpc>
              <a:spcBef>
                <a:spcPts val="800"/>
              </a:spcBef>
              <a:spcAft>
                <a:spcPts val="0"/>
              </a:spcAft>
              <a:buClr>
                <a:schemeClr val="dk1"/>
              </a:buClr>
              <a:buSzPts val="1100"/>
              <a:buFont typeface="Arial"/>
              <a:buNone/>
            </a:pPr>
            <a:r>
              <a:rPr lang="en" sz="1650" dirty="0">
                <a:solidFill>
                  <a:srgbClr val="272727"/>
                </a:solidFill>
                <a:highlight>
                  <a:srgbClr val="D4D4D4"/>
                </a:highlight>
                <a:latin typeface="Georgia"/>
                <a:ea typeface="Georgia"/>
                <a:cs typeface="Georgia"/>
                <a:sym typeface="Georgia"/>
              </a:rPr>
              <a:t>Study Methodology</a:t>
            </a:r>
            <a:endParaRPr sz="165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40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Quantitative</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Qualitative</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Mixed Methods</a:t>
            </a:r>
            <a:endParaRPr sz="1200" dirty="0">
              <a:solidFill>
                <a:srgbClr val="272727"/>
              </a:solidFill>
              <a:highlight>
                <a:srgbClr val="D4D4D4"/>
              </a:highlight>
              <a:latin typeface="Georgia"/>
              <a:ea typeface="Georgia"/>
              <a:cs typeface="Georgia"/>
              <a:sym typeface="Georgia"/>
            </a:endParaRPr>
          </a:p>
          <a:p>
            <a:pPr marL="0" lvl="0" indent="0" algn="l" rtl="0">
              <a:lnSpc>
                <a:spcPct val="115000"/>
              </a:lnSpc>
              <a:spcBef>
                <a:spcPts val="800"/>
              </a:spcBef>
              <a:spcAft>
                <a:spcPts val="0"/>
              </a:spcAft>
              <a:buSzPts val="1100"/>
              <a:buNone/>
            </a:pPr>
            <a:endParaRPr dirty="0"/>
          </a:p>
          <a:p>
            <a:pPr marL="0" lvl="0" indent="0" algn="l" rtl="0">
              <a:lnSpc>
                <a:spcPct val="115000"/>
              </a:lnSpc>
              <a:spcBef>
                <a:spcPts val="1200"/>
              </a:spcBef>
              <a:spcAft>
                <a:spcPts val="0"/>
              </a:spcAft>
              <a:buSzPts val="1100"/>
              <a:buNone/>
            </a:pPr>
            <a:endParaRPr dirty="0"/>
          </a:p>
          <a:p>
            <a:pPr marL="0" lvl="0" indent="0" algn="l" rtl="0">
              <a:lnSpc>
                <a:spcPct val="154545"/>
              </a:lnSpc>
              <a:spcBef>
                <a:spcPts val="1200"/>
              </a:spcBef>
              <a:spcAft>
                <a:spcPts val="0"/>
              </a:spcAft>
              <a:buClr>
                <a:schemeClr val="dk1"/>
              </a:buClr>
              <a:buSzPts val="1100"/>
              <a:buFont typeface="Arial"/>
              <a:buNone/>
            </a:pPr>
            <a:r>
              <a:rPr lang="en" sz="1650" dirty="0">
                <a:solidFill>
                  <a:srgbClr val="272727"/>
                </a:solidFill>
                <a:highlight>
                  <a:srgbClr val="D4D4D4"/>
                </a:highlight>
                <a:latin typeface="Georgia"/>
                <a:ea typeface="Georgia"/>
                <a:cs typeface="Georgia"/>
                <a:sym typeface="Georgia"/>
              </a:rPr>
              <a:t>Fit between research question and method of analysis</a:t>
            </a:r>
            <a:endParaRPr sz="165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40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No mention at all.</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Method of analysis can only address the research question basically or broadly.</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Method of analysis can address the research question but there is a more suitable alternative that could have been used or used in addition to offer greater detail.</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Method of analysis selected is the most suitable approach to attempt answer the research question in detail, e.g. for qualitative IPA preferable for experiences vs. content analysis to elicit frequency of occurrence of events, etc.</a:t>
            </a:r>
            <a:endParaRPr sz="1200" dirty="0">
              <a:solidFill>
                <a:srgbClr val="272727"/>
              </a:solidFill>
              <a:highlight>
                <a:srgbClr val="D4D4D4"/>
              </a:highlight>
              <a:latin typeface="Georgia"/>
              <a:ea typeface="Georgia"/>
              <a:cs typeface="Georgia"/>
              <a:sym typeface="Georgia"/>
            </a:endParaRPr>
          </a:p>
          <a:p>
            <a:pPr marL="0" lvl="0" indent="0" algn="l" rtl="0">
              <a:lnSpc>
                <a:spcPct val="154545"/>
              </a:lnSpc>
              <a:spcBef>
                <a:spcPts val="800"/>
              </a:spcBef>
              <a:spcAft>
                <a:spcPts val="0"/>
              </a:spcAft>
              <a:buClr>
                <a:schemeClr val="dk1"/>
              </a:buClr>
              <a:buSzPts val="1100"/>
              <a:buFont typeface="Arial"/>
              <a:buNone/>
            </a:pPr>
            <a:r>
              <a:rPr lang="en" sz="1650" dirty="0">
                <a:solidFill>
                  <a:srgbClr val="272727"/>
                </a:solidFill>
                <a:highlight>
                  <a:srgbClr val="D4D4D4"/>
                </a:highlight>
                <a:latin typeface="Georgia"/>
                <a:ea typeface="Georgia"/>
                <a:cs typeface="Georgia"/>
                <a:sym typeface="Georgia"/>
              </a:rPr>
              <a:t>Good justification for analytical method selected</a:t>
            </a:r>
            <a:endParaRPr sz="165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40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No mention at all.</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Basic explanation for choice of analytical method</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Fairly detailed explanation of choice of analytical method.</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Detailed explanation for choice of analytical method based on nature of research question(s).</a:t>
            </a:r>
            <a:endParaRPr sz="1200" dirty="0">
              <a:solidFill>
                <a:srgbClr val="272727"/>
              </a:solidFill>
              <a:highlight>
                <a:srgbClr val="D4D4D4"/>
              </a:highlight>
              <a:latin typeface="Georgia"/>
              <a:ea typeface="Georgia"/>
              <a:cs typeface="Georgia"/>
              <a:sym typeface="Georgia"/>
            </a:endParaRPr>
          </a:p>
          <a:p>
            <a:pPr marL="0" lvl="0" indent="0" algn="l" rtl="0">
              <a:lnSpc>
                <a:spcPct val="154545"/>
              </a:lnSpc>
              <a:spcBef>
                <a:spcPts val="800"/>
              </a:spcBef>
              <a:spcAft>
                <a:spcPts val="0"/>
              </a:spcAft>
              <a:buClr>
                <a:schemeClr val="dk1"/>
              </a:buClr>
              <a:buSzPts val="1100"/>
              <a:buFont typeface="Arial"/>
              <a:buNone/>
            </a:pPr>
            <a:r>
              <a:rPr lang="en" sz="1650" dirty="0">
                <a:solidFill>
                  <a:srgbClr val="272727"/>
                </a:solidFill>
                <a:highlight>
                  <a:srgbClr val="D4D4D4"/>
                </a:highlight>
                <a:latin typeface="Georgia"/>
                <a:ea typeface="Georgia"/>
                <a:cs typeface="Georgia"/>
                <a:sym typeface="Georgia"/>
              </a:rPr>
              <a:t>Evidence of user involvement in design</a:t>
            </a:r>
            <a:endParaRPr sz="165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40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No mention at all.</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Use of pilot study but no involvement in planning stages of study design.</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Pilot study with feedback from users informing changes to the design.</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Explicit consultation with steering group or statement or formal consultation with users in planning of study design.</a:t>
            </a:r>
            <a:endParaRPr sz="1200" dirty="0">
              <a:solidFill>
                <a:srgbClr val="272727"/>
              </a:solidFill>
              <a:highlight>
                <a:srgbClr val="D4D4D4"/>
              </a:highlight>
              <a:latin typeface="Georgia"/>
              <a:ea typeface="Georgia"/>
              <a:cs typeface="Georgia"/>
              <a:sym typeface="Georgia"/>
            </a:endParaRPr>
          </a:p>
          <a:p>
            <a:pPr marL="0" lvl="0" indent="0" algn="l" rtl="0">
              <a:lnSpc>
                <a:spcPct val="154545"/>
              </a:lnSpc>
              <a:spcBef>
                <a:spcPts val="800"/>
              </a:spcBef>
              <a:spcAft>
                <a:spcPts val="0"/>
              </a:spcAft>
              <a:buClr>
                <a:schemeClr val="dk1"/>
              </a:buClr>
              <a:buSzPts val="1100"/>
              <a:buFont typeface="Arial"/>
              <a:buNone/>
            </a:pPr>
            <a:r>
              <a:rPr lang="en" sz="1650" dirty="0">
                <a:solidFill>
                  <a:srgbClr val="272727"/>
                </a:solidFill>
                <a:highlight>
                  <a:srgbClr val="D4D4D4"/>
                </a:highlight>
                <a:latin typeface="Georgia"/>
                <a:ea typeface="Georgia"/>
                <a:cs typeface="Georgia"/>
                <a:sym typeface="Georgia"/>
              </a:rPr>
              <a:t>Strengths and limitations critically discussed</a:t>
            </a:r>
            <a:endParaRPr sz="165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40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No mention at all.</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Very limited mention of strengths and limitations with omissions of many key issues.</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Discussion of some of the key strengths and weaknesses of the study but not complete.</a:t>
            </a:r>
            <a:endParaRPr sz="1200" dirty="0">
              <a:solidFill>
                <a:srgbClr val="272727"/>
              </a:solidFill>
              <a:highlight>
                <a:srgbClr val="D4D4D4"/>
              </a:highlight>
              <a:latin typeface="Georgia"/>
              <a:ea typeface="Georgia"/>
              <a:cs typeface="Georgia"/>
              <a:sym typeface="Georgia"/>
            </a:endParaRPr>
          </a:p>
          <a:p>
            <a:pPr marL="508000" marR="533400" lvl="0" indent="-304800" algn="l" rtl="0">
              <a:lnSpc>
                <a:spcPct val="115000"/>
              </a:lnSpc>
              <a:spcBef>
                <a:spcPts val="0"/>
              </a:spcBef>
              <a:spcAft>
                <a:spcPts val="0"/>
              </a:spcAft>
              <a:buClr>
                <a:srgbClr val="272727"/>
              </a:buClr>
              <a:buSzPts val="1200"/>
              <a:buFont typeface="Georgia"/>
              <a:buChar char="●"/>
            </a:pPr>
            <a:r>
              <a:rPr lang="en" sz="1200" dirty="0">
                <a:solidFill>
                  <a:srgbClr val="272727"/>
                </a:solidFill>
                <a:highlight>
                  <a:srgbClr val="D4D4D4"/>
                </a:highlight>
                <a:latin typeface="Georgia"/>
                <a:ea typeface="Georgia"/>
                <a:cs typeface="Georgia"/>
                <a:sym typeface="Georgia"/>
              </a:rPr>
              <a:t>Discussion of strengths and limitations of all aspects of study including design, measures, procedure, sample &amp; analysis.</a:t>
            </a:r>
            <a:endParaRPr sz="1200" dirty="0">
              <a:solidFill>
                <a:srgbClr val="272727"/>
              </a:solidFill>
              <a:highlight>
                <a:srgbClr val="D4D4D4"/>
              </a:highlight>
              <a:latin typeface="Georgia"/>
              <a:ea typeface="Georgia"/>
              <a:cs typeface="Georgia"/>
              <a:sym typeface="Georgia"/>
            </a:endParaRPr>
          </a:p>
          <a:p>
            <a:pPr marL="0" lvl="0" indent="0" algn="l" rtl="0">
              <a:lnSpc>
                <a:spcPct val="115000"/>
              </a:lnSpc>
              <a:spcBef>
                <a:spcPts val="800"/>
              </a:spcBef>
              <a:spcAft>
                <a:spcPts val="1200"/>
              </a:spcAft>
              <a:buSzPts val="1100"/>
              <a:buNone/>
            </a:pPr>
            <a:endParaRPr dirty="0"/>
          </a:p>
        </p:txBody>
      </p:sp>
      <p:sp>
        <p:nvSpPr>
          <p:cNvPr id="229" name="Google Shape;229;gcb6a841b9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fd26e8d856_21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100"/>
              <a:buNone/>
            </a:pPr>
            <a:r>
              <a:rPr lang="en" dirty="0"/>
              <a:t>Magdalena</a:t>
            </a:r>
            <a:endParaRPr dirty="0"/>
          </a:p>
        </p:txBody>
      </p:sp>
      <p:sp>
        <p:nvSpPr>
          <p:cNvPr id="235" name="Google Shape;235;gfd26e8d856_2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fd26e8d856_21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100"/>
              <a:buNone/>
            </a:pPr>
            <a:r>
              <a:rPr lang="en" dirty="0"/>
              <a:t>Magdalena</a:t>
            </a:r>
            <a:endParaRPr dirty="0"/>
          </a:p>
        </p:txBody>
      </p:sp>
      <p:sp>
        <p:nvSpPr>
          <p:cNvPr id="242" name="Google Shape;242;gfd26e8d856_2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fcc907208a_1_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2" name="Google Shape;162;gfcc907208a_1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fcc907208a_1_2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800" dirty="0">
                <a:solidFill>
                  <a:srgbClr val="595959"/>
                </a:solidFill>
              </a:rPr>
              <a:t>(7:25pm)</a:t>
            </a:r>
          </a:p>
          <a:p>
            <a:pPr marL="0" lvl="0" indent="0" algn="l" rtl="0">
              <a:lnSpc>
                <a:spcPct val="115000"/>
              </a:lnSpc>
              <a:spcBef>
                <a:spcPts val="1200"/>
              </a:spcBef>
              <a:spcAft>
                <a:spcPts val="0"/>
              </a:spcAft>
              <a:buClr>
                <a:schemeClr val="dk1"/>
              </a:buClr>
              <a:buSzPts val="1100"/>
              <a:buFont typeface="Arial"/>
              <a:buNone/>
            </a:pPr>
            <a:endParaRPr lang="en" sz="1800" dirty="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800" dirty="0">
                <a:solidFill>
                  <a:srgbClr val="595959"/>
                </a:solidFill>
              </a:rPr>
              <a:t>Explain the three breakout room options – what will be covered </a:t>
            </a:r>
          </a:p>
          <a:p>
            <a:pPr marL="0" lvl="0" indent="0" algn="l" rtl="0">
              <a:lnSpc>
                <a:spcPct val="115000"/>
              </a:lnSpc>
              <a:spcBef>
                <a:spcPts val="1200"/>
              </a:spcBef>
              <a:spcAft>
                <a:spcPts val="0"/>
              </a:spcAft>
              <a:buClr>
                <a:schemeClr val="dk1"/>
              </a:buClr>
              <a:buSzPts val="1100"/>
              <a:buFont typeface="Arial"/>
              <a:buNone/>
            </a:pPr>
            <a:endParaRPr lang="en" sz="1800" dirty="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800" dirty="0">
                <a:solidFill>
                  <a:srgbClr val="595959"/>
                </a:solidFill>
              </a:rPr>
              <a:t>Select a volunteer to report out to the group. </a:t>
            </a:r>
          </a:p>
          <a:p>
            <a:pPr marL="0" lvl="0" indent="0" algn="l" rtl="0">
              <a:lnSpc>
                <a:spcPct val="115000"/>
              </a:lnSpc>
              <a:spcBef>
                <a:spcPts val="1200"/>
              </a:spcBef>
              <a:spcAft>
                <a:spcPts val="0"/>
              </a:spcAft>
              <a:buClr>
                <a:schemeClr val="dk1"/>
              </a:buClr>
              <a:buSzPts val="1100"/>
              <a:buFont typeface="Arial"/>
              <a:buNone/>
            </a:pPr>
            <a:endParaRPr lang="en" sz="1800" dirty="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800" dirty="0">
                <a:solidFill>
                  <a:srgbClr val="595959"/>
                </a:solidFill>
              </a:rPr>
              <a:t>-Does anyone have a project idea, but no goals yet?</a:t>
            </a:r>
            <a:endParaRPr sz="1800" dirty="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800" dirty="0">
                <a:solidFill>
                  <a:srgbClr val="595959"/>
                </a:solidFill>
              </a:rPr>
              <a:t>-Does anyone have a project idea and goal, but needs to start preparation to refine goals?</a:t>
            </a:r>
            <a:endParaRPr sz="1800" dirty="0">
              <a:solidFill>
                <a:srgbClr val="595959"/>
              </a:solidFill>
            </a:endParaRPr>
          </a:p>
          <a:p>
            <a:pPr marL="0" lvl="0" indent="0" algn="l" rtl="0">
              <a:lnSpc>
                <a:spcPct val="115000"/>
              </a:lnSpc>
              <a:spcBef>
                <a:spcPts val="1200"/>
              </a:spcBef>
              <a:spcAft>
                <a:spcPts val="1200"/>
              </a:spcAft>
              <a:buClr>
                <a:schemeClr val="dk1"/>
              </a:buClr>
              <a:buSzPts val="1100"/>
              <a:buFont typeface="Arial"/>
              <a:buNone/>
            </a:pPr>
            <a:r>
              <a:rPr lang="en" sz="1800" dirty="0">
                <a:solidFill>
                  <a:srgbClr val="595959"/>
                </a:solidFill>
              </a:rPr>
              <a:t>-Some backup scholarship case examples to discuss, if no one has any examples they want to share</a:t>
            </a:r>
            <a:endParaRPr dirty="0"/>
          </a:p>
        </p:txBody>
      </p:sp>
      <p:sp>
        <p:nvSpPr>
          <p:cNvPr id="248" name="Google Shape;248;gfcc907208a_1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(7:45pm)</a:t>
            </a:r>
          </a:p>
          <a:p>
            <a:pPr marL="158750" indent="0">
              <a:buNone/>
            </a:pPr>
            <a:endParaRPr lang="en-US" dirty="0"/>
          </a:p>
          <a:p>
            <a:pPr marL="158750" indent="0">
              <a:buNone/>
            </a:pPr>
            <a:r>
              <a:rPr lang="en-US" dirty="0"/>
              <a:t>Amanda – verbalize “please move yourself to the breakout room”</a:t>
            </a:r>
          </a:p>
        </p:txBody>
      </p:sp>
    </p:spTree>
    <p:extLst>
      <p:ext uri="{BB962C8B-B14F-4D97-AF65-F5344CB8AC3E}">
        <p14:creationId xmlns:p14="http://schemas.microsoft.com/office/powerpoint/2010/main" val="3803578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cb6a841b9c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7:45pm (start)</a:t>
            </a:r>
            <a:endParaRPr dirty="0"/>
          </a:p>
        </p:txBody>
      </p:sp>
      <p:sp>
        <p:nvSpPr>
          <p:cNvPr id="253" name="Google Shape;253;gcb6a841b9c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7:55pm</a:t>
            </a:r>
          </a:p>
        </p:txBody>
      </p:sp>
    </p:spTree>
    <p:extLst>
      <p:ext uri="{BB962C8B-B14F-4D97-AF65-F5344CB8AC3E}">
        <p14:creationId xmlns:p14="http://schemas.microsoft.com/office/powerpoint/2010/main" val="2121133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fcc907208a_1_2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8" name="Google Shape;258;gfcc907208a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c3487c81a5_2_45:notes"/>
          <p:cNvSpPr txBox="1">
            <a:spLocks noGrp="1"/>
          </p:cNvSpPr>
          <p:nvPr>
            <p:ph type="body" idx="1"/>
          </p:nvPr>
        </p:nvSpPr>
        <p:spPr>
          <a:xfrm>
            <a:off x="701040" y="4473892"/>
            <a:ext cx="5608320" cy="3660458"/>
          </a:xfrm>
          <a:prstGeom prst="rect">
            <a:avLst/>
          </a:prstGeom>
        </p:spPr>
        <p:txBody>
          <a:bodyPr spcFirstLastPara="1" wrap="square" lIns="93162" tIns="93162" rIns="93162" bIns="93162" anchor="t" anchorCtr="0">
            <a:noAutofit/>
          </a:bodyPr>
          <a:lstStyle/>
          <a:p>
            <a:pPr marL="0" indent="0">
              <a:buNone/>
            </a:pPr>
            <a:endParaRPr lang="en-US" dirty="0"/>
          </a:p>
        </p:txBody>
      </p:sp>
      <p:sp>
        <p:nvSpPr>
          <p:cNvPr id="112" name="Google Shape;112;gc3487c81a5_2_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c3487c81a5_2_113: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lnSpc>
                <a:spcPct val="93000"/>
              </a:lnSpc>
            </a:pPr>
            <a:fld id="{00000000-1234-1234-1234-123412341234}" type="slidenum">
              <a:rPr lang="en" sz="1200">
                <a:latin typeface="Times New Roman"/>
                <a:ea typeface="Times New Roman"/>
                <a:cs typeface="Times New Roman"/>
                <a:sym typeface="Times New Roman"/>
              </a:rPr>
              <a:pPr algn="r">
                <a:lnSpc>
                  <a:spcPct val="93000"/>
                </a:lnSpc>
              </a:pPr>
              <a:t>5</a:t>
            </a:fld>
            <a:endParaRPr sz="1200">
              <a:latin typeface="Times New Roman"/>
              <a:ea typeface="Times New Roman"/>
              <a:cs typeface="Times New Roman"/>
              <a:sym typeface="Times New Roman"/>
            </a:endParaRPr>
          </a:p>
        </p:txBody>
      </p:sp>
      <p:sp>
        <p:nvSpPr>
          <p:cNvPr id="185" name="Google Shape;185;gc3487c81a5_2_113:notes"/>
          <p:cNvSpPr>
            <a:spLocks noGrp="1" noRot="1" noChangeAspect="1"/>
          </p:cNvSpPr>
          <p:nvPr>
            <p:ph type="sldImg" idx="2"/>
          </p:nvPr>
        </p:nvSpPr>
        <p:spPr>
          <a:xfrm>
            <a:off x="561975" y="776288"/>
            <a:ext cx="6819900" cy="38354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86" name="Google Shape;186;gc3487c81a5_2_113:notes"/>
          <p:cNvSpPr txBox="1">
            <a:spLocks noGrp="1"/>
          </p:cNvSpPr>
          <p:nvPr>
            <p:ph type="body" idx="1"/>
          </p:nvPr>
        </p:nvSpPr>
        <p:spPr>
          <a:xfrm>
            <a:off x="795161" y="4856401"/>
            <a:ext cx="6356421" cy="4601395"/>
          </a:xfrm>
          <a:prstGeom prst="rect">
            <a:avLst/>
          </a:prstGeom>
          <a:noFill/>
          <a:ln>
            <a:noFill/>
          </a:ln>
        </p:spPr>
        <p:txBody>
          <a:bodyPr spcFirstLastPara="1" wrap="square" lIns="93162" tIns="46568" rIns="93162" bIns="46568" anchor="ctr" anchorCtr="0">
            <a:noAutofit/>
          </a:bodyPr>
          <a:lstStyle/>
          <a:p>
            <a:pPr marL="0" indent="0">
              <a:buNone/>
            </a:pPr>
            <a:endParaRPr dirty="0">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
            </a:pPr>
            <a:r>
              <a:rPr lang="en-US" sz="1100" dirty="0">
                <a:solidFill>
                  <a:schemeClr val="accent3"/>
                </a:solidFill>
                <a:latin typeface="Arial" panose="020B0604020202020204" pitchFamily="34" charset="0"/>
                <a:ea typeface="Open Sans" panose="020B0606030504020204" pitchFamily="34" charset="0"/>
                <a:cs typeface="Arial" panose="020B0604020202020204" pitchFamily="34" charset="0"/>
              </a:rPr>
              <a:t>Twitter Chats </a:t>
            </a:r>
            <a:r>
              <a:rPr lang="en-US" sz="1100" i="1" dirty="0">
                <a:solidFill>
                  <a:schemeClr val="accent3"/>
                </a:solidFill>
                <a:latin typeface="Arial" panose="020B0604020202020204" pitchFamily="34" charset="0"/>
                <a:ea typeface="Open Sans" panose="020B0606030504020204" pitchFamily="34" charset="0"/>
                <a:cs typeface="Arial" panose="020B0604020202020204" pitchFamily="34" charset="0"/>
              </a:rPr>
              <a:t>(Awareness-building)</a:t>
            </a:r>
          </a:p>
          <a:p>
            <a:pPr marL="285750" indent="-285750">
              <a:buFont typeface="Wingdings" panose="05000000000000000000" pitchFamily="2" charset="2"/>
              <a:buChar char="§"/>
            </a:pPr>
            <a:r>
              <a:rPr lang="en-US" sz="1100" dirty="0">
                <a:solidFill>
                  <a:schemeClr val="accent3"/>
                </a:solidFill>
                <a:latin typeface="Arial" panose="020B0604020202020204" pitchFamily="34" charset="0"/>
                <a:ea typeface="Open Sans" panose="020B0606030504020204" pitchFamily="34" charset="0"/>
                <a:cs typeface="Arial" panose="020B0604020202020204" pitchFamily="34" charset="0"/>
              </a:rPr>
              <a:t>Webinars </a:t>
            </a:r>
            <a:r>
              <a:rPr lang="en-US" sz="1100" i="1" dirty="0">
                <a:solidFill>
                  <a:schemeClr val="accent3"/>
                </a:solidFill>
                <a:latin typeface="Arial" panose="020B0604020202020204" pitchFamily="34" charset="0"/>
                <a:ea typeface="Open Sans" panose="020B0606030504020204" pitchFamily="34" charset="0"/>
                <a:cs typeface="Arial" panose="020B0604020202020204" pitchFamily="34" charset="0"/>
              </a:rPr>
              <a:t>(Knowledge)</a:t>
            </a:r>
          </a:p>
          <a:p>
            <a:pPr marL="285750" indent="-285750">
              <a:buFont typeface="Wingdings" panose="05000000000000000000" pitchFamily="2" charset="2"/>
              <a:buChar char="§"/>
            </a:pPr>
            <a:r>
              <a:rPr lang="en-US" sz="1100" dirty="0">
                <a:solidFill>
                  <a:schemeClr val="accent3"/>
                </a:solidFill>
                <a:latin typeface="Arial" panose="020B0604020202020204" pitchFamily="34" charset="0"/>
                <a:ea typeface="Open Sans" panose="020B0606030504020204" pitchFamily="34" charset="0"/>
                <a:cs typeface="Arial" panose="020B0604020202020204" pitchFamily="34" charset="0"/>
              </a:rPr>
              <a:t>Workshops </a:t>
            </a:r>
            <a:r>
              <a:rPr lang="en-US" sz="1100" i="1" dirty="0">
                <a:solidFill>
                  <a:schemeClr val="accent3"/>
                </a:solidFill>
                <a:latin typeface="Arial" panose="020B0604020202020204" pitchFamily="34" charset="0"/>
                <a:ea typeface="Open Sans" panose="020B0606030504020204" pitchFamily="34" charset="0"/>
                <a:cs typeface="Arial" panose="020B0604020202020204" pitchFamily="34" charset="0"/>
              </a:rPr>
              <a:t>(Skills Development)</a:t>
            </a:r>
            <a:endParaRPr lang="en-US" sz="1100" dirty="0">
              <a:solidFill>
                <a:schemeClr val="accent3"/>
              </a:solidFill>
              <a:latin typeface="Arial" panose="020B0604020202020204" pitchFamily="34" charset="0"/>
              <a:ea typeface="Open Sans" panose="020B0606030504020204" pitchFamily="34" charset="0"/>
              <a:cs typeface="Arial" panose="020B0604020202020204" pitchFamily="34" charset="0"/>
            </a:endParaRPr>
          </a:p>
          <a:p>
            <a:endParaRPr lang="en-US" dirty="0"/>
          </a:p>
          <a:p>
            <a:endParaRPr lang="en-US" dirty="0"/>
          </a:p>
          <a:p>
            <a:r>
              <a:rPr lang="en-US" dirty="0"/>
              <a:t>3 Twitter Chats</a:t>
            </a:r>
          </a:p>
          <a:p>
            <a:r>
              <a:rPr lang="en-US" dirty="0"/>
              <a:t>3 webinars</a:t>
            </a:r>
          </a:p>
          <a:p>
            <a:r>
              <a:rPr lang="en-US" dirty="0"/>
              <a:t>1 Workshop</a:t>
            </a:r>
          </a:p>
          <a:p>
            <a:endParaRPr lang="en-US" dirty="0"/>
          </a:p>
          <a:p>
            <a:r>
              <a:rPr lang="en-US" dirty="0"/>
              <a:t>Upcoming Writing </a:t>
            </a:r>
          </a:p>
        </p:txBody>
      </p:sp>
    </p:spTree>
    <p:extLst>
      <p:ext uri="{BB962C8B-B14F-4D97-AF65-F5344CB8AC3E}">
        <p14:creationId xmlns:p14="http://schemas.microsoft.com/office/powerpoint/2010/main" val="2903034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fcc907208a_1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Amanda</a:t>
            </a:r>
            <a:endParaRPr dirty="0"/>
          </a:p>
        </p:txBody>
      </p:sp>
      <p:sp>
        <p:nvSpPr>
          <p:cNvPr id="174" name="Google Shape;174;gfcc907208a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fcc907208a_1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Amanda</a:t>
            </a:r>
            <a:endParaRPr dirty="0"/>
          </a:p>
        </p:txBody>
      </p:sp>
      <p:sp>
        <p:nvSpPr>
          <p:cNvPr id="174" name="Google Shape;174;gfcc907208a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75394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fcc907208a_1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Amanda</a:t>
            </a:r>
            <a:endParaRPr dirty="0"/>
          </a:p>
        </p:txBody>
      </p:sp>
      <p:sp>
        <p:nvSpPr>
          <p:cNvPr id="174" name="Google Shape;174;gfcc907208a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7255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cb6a841b9c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Amanda    - 7:10pm</a:t>
            </a:r>
            <a:endParaRPr dirty="0"/>
          </a:p>
        </p:txBody>
      </p:sp>
      <p:sp>
        <p:nvSpPr>
          <p:cNvPr id="180" name="Google Shape;180;gcb6a841b9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5"/>
        <p:cNvGrpSpPr/>
        <p:nvPr/>
      </p:nvGrpSpPr>
      <p:grpSpPr>
        <a:xfrm>
          <a:off x="0" y="0"/>
          <a:ext cx="0" cy="0"/>
          <a:chOff x="0" y="0"/>
          <a:chExt cx="0" cy="0"/>
        </a:xfrm>
      </p:grpSpPr>
      <p:sp>
        <p:nvSpPr>
          <p:cNvPr id="56" name="Google Shape;56;p14"/>
          <p:cNvSpPr/>
          <p:nvPr/>
        </p:nvSpPr>
        <p:spPr>
          <a:xfrm rot="-5400000">
            <a:off x="2736895" y="890522"/>
            <a:ext cx="3523282" cy="3523282"/>
          </a:xfrm>
          <a:prstGeom prst="roundRect">
            <a:avLst>
              <a:gd name="adj" fmla="val 16667"/>
            </a:avLst>
          </a:prstGeom>
          <a:gradFill>
            <a:gsLst>
              <a:gs pos="0">
                <a:schemeClr val="accent3"/>
              </a:gs>
              <a:gs pos="100000">
                <a:srgbClr val="EF8D2B">
                  <a:alpha val="25490"/>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 name="Google Shape;57;p14"/>
          <p:cNvSpPr/>
          <p:nvPr/>
        </p:nvSpPr>
        <p:spPr>
          <a:xfrm rot="-2700000">
            <a:off x="2810359" y="849333"/>
            <a:ext cx="3523282" cy="352328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 name="Google Shape;58;p14"/>
          <p:cNvSpPr/>
          <p:nvPr/>
        </p:nvSpPr>
        <p:spPr>
          <a:xfrm>
            <a:off x="0" y="0"/>
            <a:ext cx="1555423"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 name="Google Shape;59;p14"/>
          <p:cNvSpPr/>
          <p:nvPr/>
        </p:nvSpPr>
        <p:spPr>
          <a:xfrm>
            <a:off x="7588577" y="0"/>
            <a:ext cx="1555423"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0" name="Google Shape;60;p14"/>
          <p:cNvPicPr preferRelativeResize="0"/>
          <p:nvPr/>
        </p:nvPicPr>
        <p:blipFill rotWithShape="1">
          <a:blip r:embed="rId2">
            <a:alphaModFix/>
          </a:blip>
          <a:srcRect/>
          <a:stretch/>
        </p:blipFill>
        <p:spPr>
          <a:xfrm>
            <a:off x="2736895" y="2040462"/>
            <a:ext cx="3670209" cy="12234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Master">
  <p:cSld name="Master">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4131900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1A09F-78DD-7743-AC45-EF2576A115B9}"/>
              </a:ext>
            </a:extLst>
          </p:cNvPr>
          <p:cNvSpPr>
            <a:spLocks noGrp="1"/>
          </p:cNvSpPr>
          <p:nvPr>
            <p:ph type="title"/>
          </p:nvPr>
        </p:nvSpPr>
        <p:spPr>
          <a:xfrm>
            <a:off x="628650" y="549701"/>
            <a:ext cx="7886700" cy="993775"/>
          </a:xfrm>
        </p:spPr>
        <p:txBody>
          <a:bodyPr/>
          <a:lstStyle>
            <a:lvl1pPr>
              <a:defRPr sz="3600">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5487A3-339E-454C-AB7E-279FAFE814AA}"/>
              </a:ext>
            </a:extLst>
          </p:cNvPr>
          <p:cNvSpPr>
            <a:spLocks noGrp="1"/>
          </p:cNvSpPr>
          <p:nvPr>
            <p:ph idx="1"/>
          </p:nvPr>
        </p:nvSpPr>
        <p:spPr>
          <a:xfrm>
            <a:off x="628650" y="1645076"/>
            <a:ext cx="7886700" cy="158134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p:txBody>
      </p:sp>
      <p:sp>
        <p:nvSpPr>
          <p:cNvPr id="7" name="Slide Number Placeholder 5">
            <a:extLst>
              <a:ext uri="{FF2B5EF4-FFF2-40B4-BE49-F238E27FC236}">
                <a16:creationId xmlns:a16="http://schemas.microsoft.com/office/drawing/2014/main" id="{160F5591-9102-B445-B351-CFFDE090EECF}"/>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accent1"/>
                </a:solidFill>
              </a:defRPr>
            </a:lvl1pPr>
          </a:lstStyle>
          <a:p>
            <a:fld id="{E1764F5A-D4C4-7947-86EC-52AB909FE928}" type="slidenum">
              <a:rPr lang="en-US" smtClean="0"/>
              <a:pPr/>
              <a:t>‹#›</a:t>
            </a:fld>
            <a:endParaRPr lang="en-US" dirty="0"/>
          </a:p>
        </p:txBody>
      </p:sp>
    </p:spTree>
    <p:extLst>
      <p:ext uri="{BB962C8B-B14F-4D97-AF65-F5344CB8AC3E}">
        <p14:creationId xmlns:p14="http://schemas.microsoft.com/office/powerpoint/2010/main" val="3597417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38"/>
        <p:cNvGrpSpPr/>
        <p:nvPr/>
      </p:nvGrpSpPr>
      <p:grpSpPr>
        <a:xfrm>
          <a:off x="0" y="0"/>
          <a:ext cx="0" cy="0"/>
          <a:chOff x="0" y="0"/>
          <a:chExt cx="0" cy="0"/>
        </a:xfrm>
      </p:grpSpPr>
      <p:sp>
        <p:nvSpPr>
          <p:cNvPr id="139" name="Google Shape;139;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0" name="Google Shape;140;p29"/>
          <p:cNvSpPr txBox="1">
            <a:spLocks noGrp="1"/>
          </p:cNvSpPr>
          <p:nvPr>
            <p:ph type="body" idx="1"/>
          </p:nvPr>
        </p:nvSpPr>
        <p:spPr>
          <a:xfrm>
            <a:off x="1143000" y="2501784"/>
            <a:ext cx="2209800" cy="208121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chemeClr val="lt1"/>
              </a:buClr>
              <a:buSzPts val="1100"/>
              <a:buNone/>
              <a:defRPr sz="1100">
                <a:solidFill>
                  <a:schemeClr val="lt1"/>
                </a:solidFill>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1" name="Google Shape;141;p29"/>
          <p:cNvSpPr txBox="1">
            <a:spLocks noGrp="1"/>
          </p:cNvSpPr>
          <p:nvPr>
            <p:ph type="body" idx="2"/>
          </p:nvPr>
        </p:nvSpPr>
        <p:spPr>
          <a:xfrm>
            <a:off x="3581402" y="2501784"/>
            <a:ext cx="2209800" cy="208121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chemeClr val="lt1"/>
              </a:buClr>
              <a:buSzPts val="1100"/>
              <a:buNone/>
              <a:defRPr sz="1100">
                <a:solidFill>
                  <a:schemeClr val="lt1"/>
                </a:solidFill>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2" name="Google Shape;142;p29"/>
          <p:cNvSpPr txBox="1">
            <a:spLocks noGrp="1"/>
          </p:cNvSpPr>
          <p:nvPr>
            <p:ph type="body" idx="3"/>
          </p:nvPr>
        </p:nvSpPr>
        <p:spPr>
          <a:xfrm>
            <a:off x="6019804" y="2501784"/>
            <a:ext cx="2209800" cy="208121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chemeClr val="lt1"/>
              </a:buClr>
              <a:buSzPts val="1100"/>
              <a:buNone/>
              <a:defRPr sz="1100">
                <a:solidFill>
                  <a:schemeClr val="lt1"/>
                </a:solidFill>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3" name="Google Shape;143;p29"/>
          <p:cNvSpPr txBox="1">
            <a:spLocks noGrp="1"/>
          </p:cNvSpPr>
          <p:nvPr>
            <p:ph type="body" idx="4"/>
          </p:nvPr>
        </p:nvSpPr>
        <p:spPr>
          <a:xfrm>
            <a:off x="3581402" y="1819159"/>
            <a:ext cx="2209800" cy="56673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chemeClr val="lt1"/>
              </a:buClr>
              <a:buSzPts val="2100"/>
              <a:buNone/>
              <a:defRPr>
                <a:solidFill>
                  <a:schemeClr val="lt1"/>
                </a:solidFill>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4" name="Google Shape;144;p29"/>
          <p:cNvSpPr txBox="1">
            <a:spLocks noGrp="1"/>
          </p:cNvSpPr>
          <p:nvPr>
            <p:ph type="body" idx="5"/>
          </p:nvPr>
        </p:nvSpPr>
        <p:spPr>
          <a:xfrm>
            <a:off x="1143000" y="1819159"/>
            <a:ext cx="2209800" cy="56673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chemeClr val="lt1"/>
              </a:buClr>
              <a:buSzPts val="2100"/>
              <a:buNone/>
              <a:defRPr>
                <a:solidFill>
                  <a:schemeClr val="lt1"/>
                </a:solidFill>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5" name="Google Shape;145;p29"/>
          <p:cNvSpPr txBox="1">
            <a:spLocks noGrp="1"/>
          </p:cNvSpPr>
          <p:nvPr>
            <p:ph type="body" idx="6"/>
          </p:nvPr>
        </p:nvSpPr>
        <p:spPr>
          <a:xfrm>
            <a:off x="6028271" y="1819159"/>
            <a:ext cx="2209800" cy="56673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chemeClr val="lt1"/>
              </a:buClr>
              <a:buSzPts val="2100"/>
              <a:buNone/>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6" name="Google Shape;146;p29"/>
          <p:cNvSpPr/>
          <p:nvPr/>
        </p:nvSpPr>
        <p:spPr>
          <a:xfrm rot="-2700000">
            <a:off x="2104945" y="1276654"/>
            <a:ext cx="285910" cy="285910"/>
          </a:xfrm>
          <a:prstGeom prst="roundRect">
            <a:avLst>
              <a:gd name="adj" fmla="val 16667"/>
            </a:avLst>
          </a:prstGeom>
          <a:gradFill>
            <a:gsLst>
              <a:gs pos="0">
                <a:schemeClr val="lt1"/>
              </a:gs>
              <a:gs pos="100000">
                <a:srgbClr val="FFFFFF">
                  <a:alpha val="49411"/>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7" name="Google Shape;147;p29"/>
          <p:cNvSpPr/>
          <p:nvPr/>
        </p:nvSpPr>
        <p:spPr>
          <a:xfrm rot="-2700000">
            <a:off x="4543347" y="1276654"/>
            <a:ext cx="285910" cy="285910"/>
          </a:xfrm>
          <a:prstGeom prst="roundRect">
            <a:avLst>
              <a:gd name="adj" fmla="val 16667"/>
            </a:avLst>
          </a:prstGeom>
          <a:gradFill>
            <a:gsLst>
              <a:gs pos="0">
                <a:schemeClr val="lt1"/>
              </a:gs>
              <a:gs pos="100000">
                <a:srgbClr val="FFFFFF">
                  <a:alpha val="49411"/>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8" name="Google Shape;148;p29"/>
          <p:cNvSpPr/>
          <p:nvPr/>
        </p:nvSpPr>
        <p:spPr>
          <a:xfrm rot="-2700000">
            <a:off x="6990215" y="1276654"/>
            <a:ext cx="285910" cy="285910"/>
          </a:xfrm>
          <a:prstGeom prst="roundRect">
            <a:avLst>
              <a:gd name="adj" fmla="val 16667"/>
            </a:avLst>
          </a:prstGeom>
          <a:gradFill>
            <a:gsLst>
              <a:gs pos="0">
                <a:schemeClr val="lt1"/>
              </a:gs>
              <a:gs pos="100000">
                <a:srgbClr val="FFFFFF">
                  <a:alpha val="49411"/>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9"/>
        <p:cNvGrpSpPr/>
        <p:nvPr/>
      </p:nvGrpSpPr>
      <p:grpSpPr>
        <a:xfrm>
          <a:off x="0" y="0"/>
          <a:ext cx="0" cy="0"/>
          <a:chOff x="0" y="0"/>
          <a:chExt cx="0" cy="0"/>
        </a:xfrm>
      </p:grpSpPr>
      <p:sp>
        <p:nvSpPr>
          <p:cNvPr id="150" name="Google Shape;150;p30"/>
          <p:cNvSpPr txBox="1">
            <a:spLocks noGrp="1"/>
          </p:cNvSpPr>
          <p:nvPr>
            <p:ph type="title"/>
          </p:nvPr>
        </p:nvSpPr>
        <p:spPr>
          <a:xfrm>
            <a:off x="628650" y="2074664"/>
            <a:ext cx="78867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3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52"/>
        <p:cNvGrpSpPr/>
        <p:nvPr/>
      </p:nvGrpSpPr>
      <p:grpSpPr>
        <a:xfrm>
          <a:off x="0" y="0"/>
          <a:ext cx="0" cy="0"/>
          <a:chOff x="0" y="0"/>
          <a:chExt cx="0" cy="0"/>
        </a:xfrm>
      </p:grpSpPr>
      <p:sp>
        <p:nvSpPr>
          <p:cNvPr id="153" name="Google Shape;153;p31"/>
          <p:cNvSpPr txBox="1">
            <a:spLocks noGrp="1"/>
          </p:cNvSpPr>
          <p:nvPr>
            <p:ph type="title"/>
          </p:nvPr>
        </p:nvSpPr>
        <p:spPr>
          <a:xfrm>
            <a:off x="628650" y="147637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31"/>
          <p:cNvSpPr txBox="1">
            <a:spLocks noGrp="1"/>
          </p:cNvSpPr>
          <p:nvPr>
            <p:ph type="body" idx="1"/>
          </p:nvPr>
        </p:nvSpPr>
        <p:spPr>
          <a:xfrm>
            <a:off x="628650" y="1369219"/>
            <a:ext cx="3886200" cy="45214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lt1"/>
              </a:buClr>
              <a:buSzPts val="1800"/>
              <a:buNone/>
              <a:defRPr sz="1800"/>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5" name="Google Shape;155;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628650" y="195631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
        <p:cNvGrpSpPr/>
        <p:nvPr/>
      </p:nvGrpSpPr>
      <p:grpSpPr>
        <a:xfrm>
          <a:off x="0" y="0"/>
          <a:ext cx="0" cy="0"/>
          <a:chOff x="0" y="0"/>
          <a:chExt cx="0" cy="0"/>
        </a:xfrm>
      </p:grpSpPr>
      <p:sp>
        <p:nvSpPr>
          <p:cNvPr id="79" name="Google Shape;79;p19"/>
          <p:cNvSpPr txBox="1">
            <a:spLocks noGrp="1"/>
          </p:cNvSpPr>
          <p:nvPr>
            <p:ph type="ctrTitle"/>
          </p:nvPr>
        </p:nvSpPr>
        <p:spPr>
          <a:xfrm>
            <a:off x="1143000" y="2163336"/>
            <a:ext cx="6858000" cy="4691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chemeClr val="accent1"/>
              </a:buClr>
              <a:buSzPts val="1800"/>
              <a:buNone/>
              <a:defRPr sz="1800"/>
            </a:lvl1pPr>
            <a:lvl2pPr lvl="1" algn="ctr">
              <a:lnSpc>
                <a:spcPct val="90000"/>
              </a:lnSpc>
              <a:spcBef>
                <a:spcPts val="375"/>
              </a:spcBef>
              <a:spcAft>
                <a:spcPts val="0"/>
              </a:spcAft>
              <a:buClr>
                <a:schemeClr val="accent1"/>
              </a:buClr>
              <a:buSzPts val="1500"/>
              <a:buNone/>
              <a:defRPr sz="1500"/>
            </a:lvl2pPr>
            <a:lvl3pPr lvl="2" algn="ctr">
              <a:lnSpc>
                <a:spcPct val="90000"/>
              </a:lnSpc>
              <a:spcBef>
                <a:spcPts val="375"/>
              </a:spcBef>
              <a:spcAft>
                <a:spcPts val="0"/>
              </a:spcAft>
              <a:buClr>
                <a:schemeClr val="accent1"/>
              </a:buClr>
              <a:buSzPts val="1350"/>
              <a:buNone/>
              <a:defRPr sz="1350"/>
            </a:lvl3pPr>
            <a:lvl4pPr lvl="3" algn="ctr">
              <a:lnSpc>
                <a:spcPct val="90000"/>
              </a:lnSpc>
              <a:spcBef>
                <a:spcPts val="375"/>
              </a:spcBef>
              <a:spcAft>
                <a:spcPts val="0"/>
              </a:spcAft>
              <a:buClr>
                <a:schemeClr val="accent1"/>
              </a:buClr>
              <a:buSzPts val="1200"/>
              <a:buNone/>
              <a:defRPr sz="1200"/>
            </a:lvl4pPr>
            <a:lvl5pPr lvl="4" algn="ctr">
              <a:lnSpc>
                <a:spcPct val="90000"/>
              </a:lnSpc>
              <a:spcBef>
                <a:spcPts val="375"/>
              </a:spcBef>
              <a:spcAft>
                <a:spcPts val="0"/>
              </a:spcAft>
              <a:buClr>
                <a:schemeClr val="accent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81" name="Google Shape;81;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82"/>
        <p:cNvGrpSpPr/>
        <p:nvPr/>
      </p:nvGrpSpPr>
      <p:grpSpPr>
        <a:xfrm>
          <a:off x="0" y="0"/>
          <a:ext cx="0" cy="0"/>
          <a:chOff x="0" y="0"/>
          <a:chExt cx="0" cy="0"/>
        </a:xfrm>
      </p:grpSpPr>
      <p:sp>
        <p:nvSpPr>
          <p:cNvPr id="83" name="Google Shape;83;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4" name="Google Shape;84;p20"/>
          <p:cNvSpPr txBox="1">
            <a:spLocks noGrp="1"/>
          </p:cNvSpPr>
          <p:nvPr>
            <p:ph type="body" idx="1"/>
          </p:nvPr>
        </p:nvSpPr>
        <p:spPr>
          <a:xfrm>
            <a:off x="1143000" y="2501784"/>
            <a:ext cx="2209800" cy="208121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chemeClr val="dk1"/>
              </a:buClr>
              <a:buSzPts val="1100"/>
              <a:buNone/>
              <a:defRPr sz="1100">
                <a:solidFill>
                  <a:schemeClr val="dk1"/>
                </a:solidFill>
              </a:defRPr>
            </a:lvl1pPr>
            <a:lvl2pPr marL="914400" lvl="1" indent="-342900" algn="l">
              <a:lnSpc>
                <a:spcPct val="90000"/>
              </a:lnSpc>
              <a:spcBef>
                <a:spcPts val="375"/>
              </a:spcBef>
              <a:spcAft>
                <a:spcPts val="0"/>
              </a:spcAft>
              <a:buClr>
                <a:schemeClr val="accent1"/>
              </a:buClr>
              <a:buSzPts val="1800"/>
              <a:buChar char="•"/>
              <a:defRPr/>
            </a:lvl2pPr>
            <a:lvl3pPr marL="1371600" lvl="2" indent="-342900" algn="l">
              <a:lnSpc>
                <a:spcPct val="90000"/>
              </a:lnSpc>
              <a:spcBef>
                <a:spcPts val="375"/>
              </a:spcBef>
              <a:spcAft>
                <a:spcPts val="0"/>
              </a:spcAft>
              <a:buClr>
                <a:schemeClr val="accent1"/>
              </a:buClr>
              <a:buSzPts val="1800"/>
              <a:buChar char="•"/>
              <a:defRPr/>
            </a:lvl3pPr>
            <a:lvl4pPr marL="1828800" lvl="3" indent="-342900" algn="l">
              <a:lnSpc>
                <a:spcPct val="90000"/>
              </a:lnSpc>
              <a:spcBef>
                <a:spcPts val="375"/>
              </a:spcBef>
              <a:spcAft>
                <a:spcPts val="0"/>
              </a:spcAft>
              <a:buClr>
                <a:schemeClr val="accent1"/>
              </a:buClr>
              <a:buSzPts val="1800"/>
              <a:buChar char="•"/>
              <a:defRPr/>
            </a:lvl4pPr>
            <a:lvl5pPr marL="2286000" lvl="4" indent="-342900" algn="l">
              <a:lnSpc>
                <a:spcPct val="90000"/>
              </a:lnSpc>
              <a:spcBef>
                <a:spcPts val="375"/>
              </a:spcBef>
              <a:spcAft>
                <a:spcPts val="0"/>
              </a:spcAft>
              <a:buClr>
                <a:schemeClr val="accen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5" name="Google Shape;85;p20"/>
          <p:cNvSpPr txBox="1">
            <a:spLocks noGrp="1"/>
          </p:cNvSpPr>
          <p:nvPr>
            <p:ph type="body" idx="2"/>
          </p:nvPr>
        </p:nvSpPr>
        <p:spPr>
          <a:xfrm>
            <a:off x="3581402" y="2501784"/>
            <a:ext cx="2209800" cy="208121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chemeClr val="dk1"/>
              </a:buClr>
              <a:buSzPts val="1100"/>
              <a:buNone/>
              <a:defRPr sz="1100">
                <a:solidFill>
                  <a:schemeClr val="dk1"/>
                </a:solidFill>
              </a:defRPr>
            </a:lvl1pPr>
            <a:lvl2pPr marL="914400" lvl="1" indent="-342900" algn="l">
              <a:lnSpc>
                <a:spcPct val="90000"/>
              </a:lnSpc>
              <a:spcBef>
                <a:spcPts val="375"/>
              </a:spcBef>
              <a:spcAft>
                <a:spcPts val="0"/>
              </a:spcAft>
              <a:buClr>
                <a:schemeClr val="accent1"/>
              </a:buClr>
              <a:buSzPts val="1800"/>
              <a:buChar char="•"/>
              <a:defRPr/>
            </a:lvl2pPr>
            <a:lvl3pPr marL="1371600" lvl="2" indent="-342900" algn="l">
              <a:lnSpc>
                <a:spcPct val="90000"/>
              </a:lnSpc>
              <a:spcBef>
                <a:spcPts val="375"/>
              </a:spcBef>
              <a:spcAft>
                <a:spcPts val="0"/>
              </a:spcAft>
              <a:buClr>
                <a:schemeClr val="accent1"/>
              </a:buClr>
              <a:buSzPts val="1800"/>
              <a:buChar char="•"/>
              <a:defRPr/>
            </a:lvl3pPr>
            <a:lvl4pPr marL="1828800" lvl="3" indent="-342900" algn="l">
              <a:lnSpc>
                <a:spcPct val="90000"/>
              </a:lnSpc>
              <a:spcBef>
                <a:spcPts val="375"/>
              </a:spcBef>
              <a:spcAft>
                <a:spcPts val="0"/>
              </a:spcAft>
              <a:buClr>
                <a:schemeClr val="accent1"/>
              </a:buClr>
              <a:buSzPts val="1800"/>
              <a:buChar char="•"/>
              <a:defRPr/>
            </a:lvl4pPr>
            <a:lvl5pPr marL="2286000" lvl="4" indent="-342900" algn="l">
              <a:lnSpc>
                <a:spcPct val="90000"/>
              </a:lnSpc>
              <a:spcBef>
                <a:spcPts val="375"/>
              </a:spcBef>
              <a:spcAft>
                <a:spcPts val="0"/>
              </a:spcAft>
              <a:buClr>
                <a:schemeClr val="accen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6" name="Google Shape;86;p20"/>
          <p:cNvSpPr txBox="1">
            <a:spLocks noGrp="1"/>
          </p:cNvSpPr>
          <p:nvPr>
            <p:ph type="body" idx="3"/>
          </p:nvPr>
        </p:nvSpPr>
        <p:spPr>
          <a:xfrm>
            <a:off x="6019804" y="2501784"/>
            <a:ext cx="2209800" cy="208121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chemeClr val="dk1"/>
              </a:buClr>
              <a:buSzPts val="1100"/>
              <a:buNone/>
              <a:defRPr sz="1100">
                <a:solidFill>
                  <a:schemeClr val="dk1"/>
                </a:solidFill>
              </a:defRPr>
            </a:lvl1pPr>
            <a:lvl2pPr marL="914400" lvl="1" indent="-342900" algn="l">
              <a:lnSpc>
                <a:spcPct val="90000"/>
              </a:lnSpc>
              <a:spcBef>
                <a:spcPts val="375"/>
              </a:spcBef>
              <a:spcAft>
                <a:spcPts val="0"/>
              </a:spcAft>
              <a:buClr>
                <a:schemeClr val="accent1"/>
              </a:buClr>
              <a:buSzPts val="1800"/>
              <a:buChar char="•"/>
              <a:defRPr/>
            </a:lvl2pPr>
            <a:lvl3pPr marL="1371600" lvl="2" indent="-342900" algn="l">
              <a:lnSpc>
                <a:spcPct val="90000"/>
              </a:lnSpc>
              <a:spcBef>
                <a:spcPts val="375"/>
              </a:spcBef>
              <a:spcAft>
                <a:spcPts val="0"/>
              </a:spcAft>
              <a:buClr>
                <a:schemeClr val="accent1"/>
              </a:buClr>
              <a:buSzPts val="1800"/>
              <a:buChar char="•"/>
              <a:defRPr/>
            </a:lvl3pPr>
            <a:lvl4pPr marL="1828800" lvl="3" indent="-342900" algn="l">
              <a:lnSpc>
                <a:spcPct val="90000"/>
              </a:lnSpc>
              <a:spcBef>
                <a:spcPts val="375"/>
              </a:spcBef>
              <a:spcAft>
                <a:spcPts val="0"/>
              </a:spcAft>
              <a:buClr>
                <a:schemeClr val="accent1"/>
              </a:buClr>
              <a:buSzPts val="1800"/>
              <a:buChar char="•"/>
              <a:defRPr/>
            </a:lvl4pPr>
            <a:lvl5pPr marL="2286000" lvl="4" indent="-342900" algn="l">
              <a:lnSpc>
                <a:spcPct val="90000"/>
              </a:lnSpc>
              <a:spcBef>
                <a:spcPts val="375"/>
              </a:spcBef>
              <a:spcAft>
                <a:spcPts val="0"/>
              </a:spcAft>
              <a:buClr>
                <a:schemeClr val="accen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7" name="Google Shape;87;p20"/>
          <p:cNvSpPr txBox="1">
            <a:spLocks noGrp="1"/>
          </p:cNvSpPr>
          <p:nvPr>
            <p:ph type="body" idx="4"/>
          </p:nvPr>
        </p:nvSpPr>
        <p:spPr>
          <a:xfrm>
            <a:off x="3581402" y="1819159"/>
            <a:ext cx="2209800" cy="56673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chemeClr val="accent1"/>
              </a:buClr>
              <a:buSzPts val="2100"/>
              <a:buNone/>
              <a:defRPr>
                <a:solidFill>
                  <a:schemeClr val="accent1"/>
                </a:solidFill>
              </a:defRPr>
            </a:lvl1pPr>
            <a:lvl2pPr marL="914400" lvl="1" indent="-342900" algn="l">
              <a:lnSpc>
                <a:spcPct val="90000"/>
              </a:lnSpc>
              <a:spcBef>
                <a:spcPts val="375"/>
              </a:spcBef>
              <a:spcAft>
                <a:spcPts val="0"/>
              </a:spcAft>
              <a:buClr>
                <a:schemeClr val="accent1"/>
              </a:buClr>
              <a:buSzPts val="1800"/>
              <a:buChar char="•"/>
              <a:defRPr/>
            </a:lvl2pPr>
            <a:lvl3pPr marL="1371600" lvl="2" indent="-342900" algn="l">
              <a:lnSpc>
                <a:spcPct val="90000"/>
              </a:lnSpc>
              <a:spcBef>
                <a:spcPts val="375"/>
              </a:spcBef>
              <a:spcAft>
                <a:spcPts val="0"/>
              </a:spcAft>
              <a:buClr>
                <a:schemeClr val="accent1"/>
              </a:buClr>
              <a:buSzPts val="1800"/>
              <a:buChar char="•"/>
              <a:defRPr/>
            </a:lvl3pPr>
            <a:lvl4pPr marL="1828800" lvl="3" indent="-342900" algn="l">
              <a:lnSpc>
                <a:spcPct val="90000"/>
              </a:lnSpc>
              <a:spcBef>
                <a:spcPts val="375"/>
              </a:spcBef>
              <a:spcAft>
                <a:spcPts val="0"/>
              </a:spcAft>
              <a:buClr>
                <a:schemeClr val="accent1"/>
              </a:buClr>
              <a:buSzPts val="1800"/>
              <a:buChar char="•"/>
              <a:defRPr/>
            </a:lvl4pPr>
            <a:lvl5pPr marL="2286000" lvl="4" indent="-342900" algn="l">
              <a:lnSpc>
                <a:spcPct val="90000"/>
              </a:lnSpc>
              <a:spcBef>
                <a:spcPts val="375"/>
              </a:spcBef>
              <a:spcAft>
                <a:spcPts val="0"/>
              </a:spcAft>
              <a:buClr>
                <a:schemeClr val="accen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8" name="Google Shape;88;p20"/>
          <p:cNvSpPr txBox="1">
            <a:spLocks noGrp="1"/>
          </p:cNvSpPr>
          <p:nvPr>
            <p:ph type="body" idx="5"/>
          </p:nvPr>
        </p:nvSpPr>
        <p:spPr>
          <a:xfrm>
            <a:off x="1143000" y="1819159"/>
            <a:ext cx="2209800" cy="56673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chemeClr val="accent1"/>
              </a:buClr>
              <a:buSzPts val="2100"/>
              <a:buNone/>
              <a:defRPr>
                <a:solidFill>
                  <a:schemeClr val="accent1"/>
                </a:solidFill>
              </a:defRPr>
            </a:lvl1pPr>
            <a:lvl2pPr marL="914400" lvl="1" indent="-342900" algn="l">
              <a:lnSpc>
                <a:spcPct val="90000"/>
              </a:lnSpc>
              <a:spcBef>
                <a:spcPts val="375"/>
              </a:spcBef>
              <a:spcAft>
                <a:spcPts val="0"/>
              </a:spcAft>
              <a:buClr>
                <a:schemeClr val="accent1"/>
              </a:buClr>
              <a:buSzPts val="1800"/>
              <a:buChar char="•"/>
              <a:defRPr/>
            </a:lvl2pPr>
            <a:lvl3pPr marL="1371600" lvl="2" indent="-342900" algn="l">
              <a:lnSpc>
                <a:spcPct val="90000"/>
              </a:lnSpc>
              <a:spcBef>
                <a:spcPts val="375"/>
              </a:spcBef>
              <a:spcAft>
                <a:spcPts val="0"/>
              </a:spcAft>
              <a:buClr>
                <a:schemeClr val="accent1"/>
              </a:buClr>
              <a:buSzPts val="1800"/>
              <a:buChar char="•"/>
              <a:defRPr/>
            </a:lvl3pPr>
            <a:lvl4pPr marL="1828800" lvl="3" indent="-342900" algn="l">
              <a:lnSpc>
                <a:spcPct val="90000"/>
              </a:lnSpc>
              <a:spcBef>
                <a:spcPts val="375"/>
              </a:spcBef>
              <a:spcAft>
                <a:spcPts val="0"/>
              </a:spcAft>
              <a:buClr>
                <a:schemeClr val="accent1"/>
              </a:buClr>
              <a:buSzPts val="1800"/>
              <a:buChar char="•"/>
              <a:defRPr/>
            </a:lvl4pPr>
            <a:lvl5pPr marL="2286000" lvl="4" indent="-342900" algn="l">
              <a:lnSpc>
                <a:spcPct val="90000"/>
              </a:lnSpc>
              <a:spcBef>
                <a:spcPts val="375"/>
              </a:spcBef>
              <a:spcAft>
                <a:spcPts val="0"/>
              </a:spcAft>
              <a:buClr>
                <a:schemeClr val="accen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20"/>
          <p:cNvSpPr txBox="1">
            <a:spLocks noGrp="1"/>
          </p:cNvSpPr>
          <p:nvPr>
            <p:ph type="body" idx="6"/>
          </p:nvPr>
        </p:nvSpPr>
        <p:spPr>
          <a:xfrm>
            <a:off x="6028271" y="1819159"/>
            <a:ext cx="2209800" cy="56673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chemeClr val="accent1"/>
              </a:buClr>
              <a:buSzPts val="2100"/>
              <a:buNone/>
              <a:defRPr/>
            </a:lvl1pPr>
            <a:lvl2pPr marL="914400" lvl="1" indent="-342900" algn="l">
              <a:lnSpc>
                <a:spcPct val="90000"/>
              </a:lnSpc>
              <a:spcBef>
                <a:spcPts val="375"/>
              </a:spcBef>
              <a:spcAft>
                <a:spcPts val="0"/>
              </a:spcAft>
              <a:buClr>
                <a:schemeClr val="accent1"/>
              </a:buClr>
              <a:buSzPts val="1800"/>
              <a:buChar char="•"/>
              <a:defRPr/>
            </a:lvl2pPr>
            <a:lvl3pPr marL="1371600" lvl="2" indent="-342900" algn="l">
              <a:lnSpc>
                <a:spcPct val="90000"/>
              </a:lnSpc>
              <a:spcBef>
                <a:spcPts val="375"/>
              </a:spcBef>
              <a:spcAft>
                <a:spcPts val="0"/>
              </a:spcAft>
              <a:buClr>
                <a:schemeClr val="accent1"/>
              </a:buClr>
              <a:buSzPts val="1800"/>
              <a:buChar char="•"/>
              <a:defRPr/>
            </a:lvl3pPr>
            <a:lvl4pPr marL="1828800" lvl="3" indent="-342900" algn="l">
              <a:lnSpc>
                <a:spcPct val="90000"/>
              </a:lnSpc>
              <a:spcBef>
                <a:spcPts val="375"/>
              </a:spcBef>
              <a:spcAft>
                <a:spcPts val="0"/>
              </a:spcAft>
              <a:buClr>
                <a:schemeClr val="accent1"/>
              </a:buClr>
              <a:buSzPts val="1800"/>
              <a:buChar char="•"/>
              <a:defRPr/>
            </a:lvl4pPr>
            <a:lvl5pPr marL="2286000" lvl="4" indent="-342900" algn="l">
              <a:lnSpc>
                <a:spcPct val="90000"/>
              </a:lnSpc>
              <a:spcBef>
                <a:spcPts val="375"/>
              </a:spcBef>
              <a:spcAft>
                <a:spcPts val="0"/>
              </a:spcAft>
              <a:buClr>
                <a:schemeClr val="accen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 name="Google Shape;90;p20"/>
          <p:cNvSpPr/>
          <p:nvPr/>
        </p:nvSpPr>
        <p:spPr>
          <a:xfrm rot="-2700000">
            <a:off x="2104945" y="1276654"/>
            <a:ext cx="285910" cy="285910"/>
          </a:xfrm>
          <a:prstGeom prst="roundRect">
            <a:avLst>
              <a:gd name="adj" fmla="val 16667"/>
            </a:avLst>
          </a:prstGeom>
          <a:gradFill>
            <a:gsLst>
              <a:gs pos="0">
                <a:srgbClr val="009AD7"/>
              </a:gs>
              <a:gs pos="100000">
                <a:srgbClr val="0096D2">
                  <a:alpha val="24313"/>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 name="Google Shape;91;p20"/>
          <p:cNvSpPr/>
          <p:nvPr/>
        </p:nvSpPr>
        <p:spPr>
          <a:xfrm rot="-2700000">
            <a:off x="4543347" y="1276654"/>
            <a:ext cx="285910" cy="285910"/>
          </a:xfrm>
          <a:prstGeom prst="roundRect">
            <a:avLst>
              <a:gd name="adj" fmla="val 16667"/>
            </a:avLst>
          </a:prstGeom>
          <a:gradFill>
            <a:gsLst>
              <a:gs pos="0">
                <a:srgbClr val="009AD7"/>
              </a:gs>
              <a:gs pos="100000">
                <a:srgbClr val="0096D2">
                  <a:alpha val="24313"/>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2" name="Google Shape;92;p20"/>
          <p:cNvSpPr/>
          <p:nvPr/>
        </p:nvSpPr>
        <p:spPr>
          <a:xfrm rot="-2700000">
            <a:off x="6990215" y="1276654"/>
            <a:ext cx="285910" cy="285910"/>
          </a:xfrm>
          <a:prstGeom prst="roundRect">
            <a:avLst>
              <a:gd name="adj" fmla="val 16667"/>
            </a:avLst>
          </a:prstGeom>
          <a:gradFill>
            <a:gsLst>
              <a:gs pos="0">
                <a:srgbClr val="009AD7"/>
              </a:gs>
              <a:gs pos="100000">
                <a:srgbClr val="0096D2">
                  <a:alpha val="24313"/>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2"/>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0"/>
              </a:spcBef>
              <a:spcAft>
                <a:spcPts val="0"/>
              </a:spcAft>
              <a:buClr>
                <a:schemeClr val="accent1"/>
              </a:buClr>
              <a:buSzPts val="1800"/>
              <a:buNone/>
              <a:defRPr sz="1800" b="1"/>
            </a:lvl1pPr>
            <a:lvl2pPr marL="914400" lvl="1" indent="-228600" algn="l">
              <a:lnSpc>
                <a:spcPct val="90000"/>
              </a:lnSpc>
              <a:spcBef>
                <a:spcPts val="375"/>
              </a:spcBef>
              <a:spcAft>
                <a:spcPts val="0"/>
              </a:spcAft>
              <a:buClr>
                <a:schemeClr val="accent1"/>
              </a:buClr>
              <a:buSzPts val="1500"/>
              <a:buNone/>
              <a:defRPr sz="1500" b="1"/>
            </a:lvl2pPr>
            <a:lvl3pPr marL="1371600" lvl="2" indent="-228600" algn="l">
              <a:lnSpc>
                <a:spcPct val="90000"/>
              </a:lnSpc>
              <a:spcBef>
                <a:spcPts val="375"/>
              </a:spcBef>
              <a:spcAft>
                <a:spcPts val="0"/>
              </a:spcAft>
              <a:buClr>
                <a:schemeClr val="accent1"/>
              </a:buClr>
              <a:buSzPts val="1350"/>
              <a:buNone/>
              <a:defRPr sz="1350" b="1"/>
            </a:lvl3pPr>
            <a:lvl4pPr marL="1828800" lvl="3" indent="-228600" algn="l">
              <a:lnSpc>
                <a:spcPct val="90000"/>
              </a:lnSpc>
              <a:spcBef>
                <a:spcPts val="375"/>
              </a:spcBef>
              <a:spcAft>
                <a:spcPts val="0"/>
              </a:spcAft>
              <a:buClr>
                <a:schemeClr val="accent1"/>
              </a:buClr>
              <a:buSzPts val="1200"/>
              <a:buNone/>
              <a:defRPr sz="1200" b="1"/>
            </a:lvl4pPr>
            <a:lvl5pPr marL="2286000" lvl="4" indent="-228600" algn="l">
              <a:lnSpc>
                <a:spcPct val="90000"/>
              </a:lnSpc>
              <a:spcBef>
                <a:spcPts val="375"/>
              </a:spcBef>
              <a:spcAft>
                <a:spcPts val="0"/>
              </a:spcAft>
              <a:buClr>
                <a:schemeClr val="accent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03" name="Google Shape;103;p22"/>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accent1"/>
              </a:buClr>
              <a:buSzPts val="1800"/>
              <a:buNone/>
              <a:defRPr/>
            </a:lvl1pPr>
            <a:lvl2pPr marL="914400" lvl="1" indent="-342900" algn="l">
              <a:lnSpc>
                <a:spcPct val="90000"/>
              </a:lnSpc>
              <a:spcBef>
                <a:spcPts val="375"/>
              </a:spcBef>
              <a:spcAft>
                <a:spcPts val="0"/>
              </a:spcAft>
              <a:buClr>
                <a:schemeClr val="accent1"/>
              </a:buClr>
              <a:buSzPts val="1800"/>
              <a:buChar char="•"/>
              <a:defRPr b="0" i="0">
                <a:latin typeface="Arial"/>
                <a:ea typeface="Arial"/>
                <a:cs typeface="Arial"/>
                <a:sym typeface="Arial"/>
              </a:defRPr>
            </a:lvl2pPr>
            <a:lvl3pPr marL="1371600" lvl="2" indent="-342900" algn="l">
              <a:lnSpc>
                <a:spcPct val="90000"/>
              </a:lnSpc>
              <a:spcBef>
                <a:spcPts val="375"/>
              </a:spcBef>
              <a:spcAft>
                <a:spcPts val="0"/>
              </a:spcAft>
              <a:buClr>
                <a:schemeClr val="accent1"/>
              </a:buClr>
              <a:buSzPts val="1800"/>
              <a:buChar char="•"/>
              <a:defRPr b="0" i="0">
                <a:latin typeface="Arial"/>
                <a:ea typeface="Arial"/>
                <a:cs typeface="Arial"/>
                <a:sym typeface="Arial"/>
              </a:defRPr>
            </a:lvl3pPr>
            <a:lvl4pPr marL="1828800" lvl="3" indent="-342900" algn="l">
              <a:lnSpc>
                <a:spcPct val="90000"/>
              </a:lnSpc>
              <a:spcBef>
                <a:spcPts val="375"/>
              </a:spcBef>
              <a:spcAft>
                <a:spcPts val="0"/>
              </a:spcAft>
              <a:buClr>
                <a:schemeClr val="accent1"/>
              </a:buClr>
              <a:buSzPts val="1800"/>
              <a:buChar char="•"/>
              <a:defRPr b="0" i="0">
                <a:latin typeface="Arial"/>
                <a:ea typeface="Arial"/>
                <a:cs typeface="Arial"/>
                <a:sym typeface="Arial"/>
              </a:defRPr>
            </a:lvl4pPr>
            <a:lvl5pPr marL="2286000" lvl="4" indent="-342900" algn="l">
              <a:lnSpc>
                <a:spcPct val="90000"/>
              </a:lnSpc>
              <a:spcBef>
                <a:spcPts val="375"/>
              </a:spcBef>
              <a:spcAft>
                <a:spcPts val="0"/>
              </a:spcAft>
              <a:buClr>
                <a:schemeClr val="accent1"/>
              </a:buClr>
              <a:buSzPts val="1800"/>
              <a:buChar char="•"/>
              <a:defRPr b="0" i="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4" name="Google Shape;104;p22"/>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0"/>
              </a:spcBef>
              <a:spcAft>
                <a:spcPts val="0"/>
              </a:spcAft>
              <a:buClr>
                <a:schemeClr val="accent1"/>
              </a:buClr>
              <a:buSzPts val="1800"/>
              <a:buNone/>
              <a:defRPr sz="1800" b="1"/>
            </a:lvl1pPr>
            <a:lvl2pPr marL="914400" lvl="1" indent="-228600" algn="l">
              <a:lnSpc>
                <a:spcPct val="90000"/>
              </a:lnSpc>
              <a:spcBef>
                <a:spcPts val="375"/>
              </a:spcBef>
              <a:spcAft>
                <a:spcPts val="0"/>
              </a:spcAft>
              <a:buClr>
                <a:schemeClr val="accent1"/>
              </a:buClr>
              <a:buSzPts val="1500"/>
              <a:buNone/>
              <a:defRPr sz="1500" b="1"/>
            </a:lvl2pPr>
            <a:lvl3pPr marL="1371600" lvl="2" indent="-228600" algn="l">
              <a:lnSpc>
                <a:spcPct val="90000"/>
              </a:lnSpc>
              <a:spcBef>
                <a:spcPts val="375"/>
              </a:spcBef>
              <a:spcAft>
                <a:spcPts val="0"/>
              </a:spcAft>
              <a:buClr>
                <a:schemeClr val="accent1"/>
              </a:buClr>
              <a:buSzPts val="1350"/>
              <a:buNone/>
              <a:defRPr sz="1350" b="1"/>
            </a:lvl3pPr>
            <a:lvl4pPr marL="1828800" lvl="3" indent="-228600" algn="l">
              <a:lnSpc>
                <a:spcPct val="90000"/>
              </a:lnSpc>
              <a:spcBef>
                <a:spcPts val="375"/>
              </a:spcBef>
              <a:spcAft>
                <a:spcPts val="0"/>
              </a:spcAft>
              <a:buClr>
                <a:schemeClr val="accent1"/>
              </a:buClr>
              <a:buSzPts val="1200"/>
              <a:buNone/>
              <a:defRPr sz="1200" b="1"/>
            </a:lvl4pPr>
            <a:lvl5pPr marL="2286000" lvl="4" indent="-228600" algn="l">
              <a:lnSpc>
                <a:spcPct val="90000"/>
              </a:lnSpc>
              <a:spcBef>
                <a:spcPts val="375"/>
              </a:spcBef>
              <a:spcAft>
                <a:spcPts val="0"/>
              </a:spcAft>
              <a:buClr>
                <a:schemeClr val="accent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05" name="Google Shape;105;p22"/>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accent1"/>
              </a:buClr>
              <a:buSzPts val="1800"/>
              <a:buNone/>
              <a:defRPr/>
            </a:lvl1pPr>
            <a:lvl2pPr marL="914400" lvl="1" indent="-342900" algn="l">
              <a:lnSpc>
                <a:spcPct val="90000"/>
              </a:lnSpc>
              <a:spcBef>
                <a:spcPts val="375"/>
              </a:spcBef>
              <a:spcAft>
                <a:spcPts val="0"/>
              </a:spcAft>
              <a:buClr>
                <a:schemeClr val="accent1"/>
              </a:buClr>
              <a:buSzPts val="1800"/>
              <a:buChar char="•"/>
              <a:defRPr b="0" i="0">
                <a:latin typeface="Arial"/>
                <a:ea typeface="Arial"/>
                <a:cs typeface="Arial"/>
                <a:sym typeface="Arial"/>
              </a:defRPr>
            </a:lvl2pPr>
            <a:lvl3pPr marL="1371600" lvl="2" indent="-342900" algn="l">
              <a:lnSpc>
                <a:spcPct val="90000"/>
              </a:lnSpc>
              <a:spcBef>
                <a:spcPts val="375"/>
              </a:spcBef>
              <a:spcAft>
                <a:spcPts val="0"/>
              </a:spcAft>
              <a:buClr>
                <a:schemeClr val="accent1"/>
              </a:buClr>
              <a:buSzPts val="1800"/>
              <a:buChar char="•"/>
              <a:defRPr b="0" i="0">
                <a:latin typeface="Arial"/>
                <a:ea typeface="Arial"/>
                <a:cs typeface="Arial"/>
                <a:sym typeface="Arial"/>
              </a:defRPr>
            </a:lvl3pPr>
            <a:lvl4pPr marL="1828800" lvl="3" indent="-342900" algn="l">
              <a:lnSpc>
                <a:spcPct val="90000"/>
              </a:lnSpc>
              <a:spcBef>
                <a:spcPts val="375"/>
              </a:spcBef>
              <a:spcAft>
                <a:spcPts val="0"/>
              </a:spcAft>
              <a:buClr>
                <a:schemeClr val="accent1"/>
              </a:buClr>
              <a:buSzPts val="1800"/>
              <a:buChar char="•"/>
              <a:defRPr b="0" i="0">
                <a:latin typeface="Arial"/>
                <a:ea typeface="Arial"/>
                <a:cs typeface="Arial"/>
                <a:sym typeface="Arial"/>
              </a:defRPr>
            </a:lvl4pPr>
            <a:lvl5pPr marL="2286000" lvl="4" indent="-342900" algn="l">
              <a:lnSpc>
                <a:spcPct val="90000"/>
              </a:lnSpc>
              <a:spcBef>
                <a:spcPts val="375"/>
              </a:spcBef>
              <a:spcAft>
                <a:spcPts val="0"/>
              </a:spcAft>
              <a:buClr>
                <a:schemeClr val="accent1"/>
              </a:buClr>
              <a:buSzPts val="1800"/>
              <a:buChar char="•"/>
              <a:defRPr b="0" i="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6" name="Google Shape;106;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7"/>
        <p:cNvGrpSpPr/>
        <p:nvPr/>
      </p:nvGrpSpPr>
      <p:grpSpPr>
        <a:xfrm>
          <a:off x="0" y="0"/>
          <a:ext cx="0" cy="0"/>
          <a:chOff x="0" y="0"/>
          <a:chExt cx="0" cy="0"/>
        </a:xfrm>
      </p:grpSpPr>
      <p:sp>
        <p:nvSpPr>
          <p:cNvPr id="108" name="Google Shape;108;p23"/>
          <p:cNvSpPr txBox="1">
            <a:spLocks noGrp="1"/>
          </p:cNvSpPr>
          <p:nvPr>
            <p:ph type="ctrTitle"/>
          </p:nvPr>
        </p:nvSpPr>
        <p:spPr>
          <a:xfrm>
            <a:off x="1143000" y="2163336"/>
            <a:ext cx="6858000" cy="46913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3"/>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accent1"/>
              </a:buClr>
              <a:buSzPts val="1800"/>
              <a:buNone/>
              <a:defRPr sz="1800"/>
            </a:lvl1pPr>
            <a:lvl2pPr lvl="1" algn="ctr">
              <a:lnSpc>
                <a:spcPct val="90000"/>
              </a:lnSpc>
              <a:spcBef>
                <a:spcPts val="375"/>
              </a:spcBef>
              <a:spcAft>
                <a:spcPts val="0"/>
              </a:spcAft>
              <a:buClr>
                <a:schemeClr val="accent1"/>
              </a:buClr>
              <a:buSzPts val="1500"/>
              <a:buNone/>
              <a:defRPr sz="1500"/>
            </a:lvl2pPr>
            <a:lvl3pPr lvl="2" algn="ctr">
              <a:lnSpc>
                <a:spcPct val="90000"/>
              </a:lnSpc>
              <a:spcBef>
                <a:spcPts val="375"/>
              </a:spcBef>
              <a:spcAft>
                <a:spcPts val="0"/>
              </a:spcAft>
              <a:buClr>
                <a:schemeClr val="accent1"/>
              </a:buClr>
              <a:buSzPts val="1350"/>
              <a:buNone/>
              <a:defRPr sz="1350"/>
            </a:lvl3pPr>
            <a:lvl4pPr lvl="3" algn="ctr">
              <a:lnSpc>
                <a:spcPct val="90000"/>
              </a:lnSpc>
              <a:spcBef>
                <a:spcPts val="375"/>
              </a:spcBef>
              <a:spcAft>
                <a:spcPts val="0"/>
              </a:spcAft>
              <a:buClr>
                <a:schemeClr val="accent1"/>
              </a:buClr>
              <a:buSzPts val="1200"/>
              <a:buNone/>
              <a:defRPr sz="1200"/>
            </a:lvl4pPr>
            <a:lvl5pPr lvl="4" algn="ctr">
              <a:lnSpc>
                <a:spcPct val="90000"/>
              </a:lnSpc>
              <a:spcBef>
                <a:spcPts val="375"/>
              </a:spcBef>
              <a:spcAft>
                <a:spcPts val="0"/>
              </a:spcAft>
              <a:buClr>
                <a:schemeClr val="accent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10" name="Google Shape;110;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19"/>
        <p:cNvGrpSpPr/>
        <p:nvPr/>
      </p:nvGrpSpPr>
      <p:grpSpPr>
        <a:xfrm>
          <a:off x="0" y="0"/>
          <a:ext cx="0" cy="0"/>
          <a:chOff x="0" y="0"/>
          <a:chExt cx="0" cy="0"/>
        </a:xfrm>
      </p:grpSpPr>
      <p:sp>
        <p:nvSpPr>
          <p:cNvPr id="120" name="Google Shape;120;p25"/>
          <p:cNvSpPr txBox="1">
            <a:spLocks noGrp="1"/>
          </p:cNvSpPr>
          <p:nvPr>
            <p:ph type="title"/>
          </p:nvPr>
        </p:nvSpPr>
        <p:spPr>
          <a:xfrm>
            <a:off x="628650" y="195631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25"/>
          <p:cNvSpPr txBox="1">
            <a:spLocks noGrp="1"/>
          </p:cNvSpPr>
          <p:nvPr>
            <p:ph type="body" idx="1"/>
          </p:nvPr>
        </p:nvSpPr>
        <p:spPr>
          <a:xfrm>
            <a:off x="628650" y="1369219"/>
            <a:ext cx="3886200" cy="45214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accent1"/>
              </a:buClr>
              <a:buSzPts val="1800"/>
              <a:buNone/>
              <a:defRPr sz="1800"/>
            </a:lvl1pPr>
            <a:lvl2pPr marL="914400" lvl="1" indent="-342900" algn="l">
              <a:lnSpc>
                <a:spcPct val="90000"/>
              </a:lnSpc>
              <a:spcBef>
                <a:spcPts val="375"/>
              </a:spcBef>
              <a:spcAft>
                <a:spcPts val="0"/>
              </a:spcAft>
              <a:buClr>
                <a:schemeClr val="accent1"/>
              </a:buClr>
              <a:buSzPts val="1800"/>
              <a:buChar char="•"/>
              <a:defRPr/>
            </a:lvl2pPr>
            <a:lvl3pPr marL="1371600" lvl="2" indent="-342900" algn="l">
              <a:lnSpc>
                <a:spcPct val="90000"/>
              </a:lnSpc>
              <a:spcBef>
                <a:spcPts val="375"/>
              </a:spcBef>
              <a:spcAft>
                <a:spcPts val="0"/>
              </a:spcAft>
              <a:buClr>
                <a:schemeClr val="accent1"/>
              </a:buClr>
              <a:buSzPts val="1800"/>
              <a:buChar char="•"/>
              <a:defRPr/>
            </a:lvl3pPr>
            <a:lvl4pPr marL="1828800" lvl="3" indent="-342900" algn="l">
              <a:lnSpc>
                <a:spcPct val="90000"/>
              </a:lnSpc>
              <a:spcBef>
                <a:spcPts val="375"/>
              </a:spcBef>
              <a:spcAft>
                <a:spcPts val="0"/>
              </a:spcAft>
              <a:buClr>
                <a:schemeClr val="accent1"/>
              </a:buClr>
              <a:buSzPts val="1800"/>
              <a:buChar char="•"/>
              <a:defRPr/>
            </a:lvl4pPr>
            <a:lvl5pPr marL="2286000" lvl="4" indent="-342900" algn="l">
              <a:lnSpc>
                <a:spcPct val="90000"/>
              </a:lnSpc>
              <a:spcBef>
                <a:spcPts val="375"/>
              </a:spcBef>
              <a:spcAft>
                <a:spcPts val="0"/>
              </a:spcAft>
              <a:buClr>
                <a:schemeClr val="accen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2" name="Google Shape;122;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3"/>
        <p:cNvGrpSpPr/>
        <p:nvPr/>
      </p:nvGrpSpPr>
      <p:grpSpPr>
        <a:xfrm>
          <a:off x="0" y="0"/>
          <a:ext cx="0" cy="0"/>
          <a:chOff x="0" y="0"/>
          <a:chExt cx="0" cy="0"/>
        </a:xfrm>
      </p:grpSpPr>
      <p:sp>
        <p:nvSpPr>
          <p:cNvPr id="124" name="Google Shape;124;p26"/>
          <p:cNvSpPr txBox="1">
            <a:spLocks noGrp="1"/>
          </p:cNvSpPr>
          <p:nvPr>
            <p:ph type="title"/>
          </p:nvPr>
        </p:nvSpPr>
        <p:spPr>
          <a:xfrm>
            <a:off x="628650" y="195631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8.xml"/><Relationship Id="rId7"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latin typeface="Arial"/>
              <a:ea typeface="Arial"/>
              <a:cs typeface="Arial"/>
              <a:sym typeface="Arial"/>
            </a:endParaRPr>
          </a:p>
        </p:txBody>
      </p:sp>
      <p:sp>
        <p:nvSpPr>
          <p:cNvPr id="52" name="Google Shape;52;p1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13"/>
          <p:cNvSpPr txBox="1">
            <a:spLocks noGrp="1"/>
          </p:cNvSpPr>
          <p:nvPr>
            <p:ph type="body" idx="1"/>
          </p:nvPr>
        </p:nvSpPr>
        <p:spPr>
          <a:xfrm>
            <a:off x="628650" y="1369219"/>
            <a:ext cx="7886700" cy="1492927"/>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accent1"/>
              </a:buClr>
              <a:buSzPts val="2100"/>
              <a:buFont typeface="Arial"/>
              <a:buChar char="•"/>
              <a:defRPr sz="2100" b="0"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accent1"/>
              </a:buClr>
              <a:buSzPts val="1800"/>
              <a:buFont typeface="Arial"/>
              <a:buChar char="•"/>
              <a:defRPr sz="1800" b="0" i="0" u="none" strike="noStrike" cap="none">
                <a:solidFill>
                  <a:schemeClr val="accent1"/>
                </a:solidFill>
                <a:latin typeface="Arial"/>
                <a:ea typeface="Arial"/>
                <a:cs typeface="Arial"/>
                <a:sym typeface="Arial"/>
              </a:defRPr>
            </a:lvl2pPr>
            <a:lvl3pPr marL="1371600" marR="0" lvl="2" indent="-323850" algn="l" rtl="0">
              <a:lnSpc>
                <a:spcPct val="90000"/>
              </a:lnSpc>
              <a:spcBef>
                <a:spcPts val="375"/>
              </a:spcBef>
              <a:spcAft>
                <a:spcPts val="0"/>
              </a:spcAft>
              <a:buClr>
                <a:schemeClr val="accent1"/>
              </a:buClr>
              <a:buSzPts val="1500"/>
              <a:buFont typeface="Arial"/>
              <a:buChar char="•"/>
              <a:defRPr sz="1500" b="0" i="0" u="none" strike="noStrike" cap="none">
                <a:solidFill>
                  <a:schemeClr val="accent1"/>
                </a:solidFill>
                <a:latin typeface="Arial"/>
                <a:ea typeface="Arial"/>
                <a:cs typeface="Arial"/>
                <a:sym typeface="Arial"/>
              </a:defRPr>
            </a:lvl3pPr>
            <a:lvl4pPr marL="1828800" marR="0" lvl="3" indent="-314325" algn="l" rtl="0">
              <a:lnSpc>
                <a:spcPct val="90000"/>
              </a:lnSpc>
              <a:spcBef>
                <a:spcPts val="375"/>
              </a:spcBef>
              <a:spcAft>
                <a:spcPts val="0"/>
              </a:spcAft>
              <a:buClr>
                <a:schemeClr val="accent1"/>
              </a:buClr>
              <a:buSzPts val="1350"/>
              <a:buFont typeface="Arial"/>
              <a:buChar char="•"/>
              <a:defRPr sz="1350" b="0" i="0" u="none" strike="noStrike" cap="none">
                <a:solidFill>
                  <a:schemeClr val="accent1"/>
                </a:solidFill>
                <a:latin typeface="Arial"/>
                <a:ea typeface="Arial"/>
                <a:cs typeface="Arial"/>
                <a:sym typeface="Arial"/>
              </a:defRPr>
            </a:lvl4pPr>
            <a:lvl5pPr marL="2286000" marR="0" lvl="4" indent="-314325" algn="l" rtl="0">
              <a:lnSpc>
                <a:spcPct val="90000"/>
              </a:lnSpc>
              <a:spcBef>
                <a:spcPts val="375"/>
              </a:spcBef>
              <a:spcAft>
                <a:spcPts val="0"/>
              </a:spcAft>
              <a:buClr>
                <a:schemeClr val="accent1"/>
              </a:buClr>
              <a:buSzPts val="1350"/>
              <a:buFont typeface="Arial"/>
              <a:buChar char="•"/>
              <a:defRPr sz="1350" b="0" i="0" u="none" strike="noStrike" cap="none">
                <a:solidFill>
                  <a:schemeClr val="accent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54" name="Google Shape;54;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628650" y="195631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2" name="Google Shape;72;p17"/>
          <p:cNvSpPr txBox="1">
            <a:spLocks noGrp="1"/>
          </p:cNvSpPr>
          <p:nvPr>
            <p:ph type="body" idx="1"/>
          </p:nvPr>
        </p:nvSpPr>
        <p:spPr>
          <a:xfrm>
            <a:off x="628650" y="3051689"/>
            <a:ext cx="7886700" cy="1492927"/>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accent1"/>
              </a:buClr>
              <a:buSzPts val="2100"/>
              <a:buFont typeface="Arial"/>
              <a:buChar char="•"/>
              <a:defRPr sz="2100" b="0"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accent1"/>
              </a:buClr>
              <a:buSzPts val="1800"/>
              <a:buFont typeface="Arial"/>
              <a:buChar char="•"/>
              <a:defRPr sz="1800" b="0" i="0" u="none" strike="noStrike" cap="none">
                <a:solidFill>
                  <a:schemeClr val="accent1"/>
                </a:solidFill>
                <a:latin typeface="Arial"/>
                <a:ea typeface="Arial"/>
                <a:cs typeface="Arial"/>
                <a:sym typeface="Arial"/>
              </a:defRPr>
            </a:lvl2pPr>
            <a:lvl3pPr marL="1371600" marR="0" lvl="2" indent="-323850" algn="l" rtl="0">
              <a:lnSpc>
                <a:spcPct val="90000"/>
              </a:lnSpc>
              <a:spcBef>
                <a:spcPts val="375"/>
              </a:spcBef>
              <a:spcAft>
                <a:spcPts val="0"/>
              </a:spcAft>
              <a:buClr>
                <a:schemeClr val="accent1"/>
              </a:buClr>
              <a:buSzPts val="1500"/>
              <a:buFont typeface="Arial"/>
              <a:buChar char="•"/>
              <a:defRPr sz="1500" b="0" i="0" u="none" strike="noStrike" cap="none">
                <a:solidFill>
                  <a:schemeClr val="accent1"/>
                </a:solidFill>
                <a:latin typeface="Arial"/>
                <a:ea typeface="Arial"/>
                <a:cs typeface="Arial"/>
                <a:sym typeface="Arial"/>
              </a:defRPr>
            </a:lvl3pPr>
            <a:lvl4pPr marL="1828800" marR="0" lvl="3" indent="-314325" algn="l" rtl="0">
              <a:lnSpc>
                <a:spcPct val="90000"/>
              </a:lnSpc>
              <a:spcBef>
                <a:spcPts val="375"/>
              </a:spcBef>
              <a:spcAft>
                <a:spcPts val="0"/>
              </a:spcAft>
              <a:buClr>
                <a:schemeClr val="accent1"/>
              </a:buClr>
              <a:buSzPts val="1350"/>
              <a:buFont typeface="Arial"/>
              <a:buChar char="•"/>
              <a:defRPr sz="1350" b="0" i="0" u="none" strike="noStrike" cap="none">
                <a:solidFill>
                  <a:schemeClr val="accent1"/>
                </a:solidFill>
                <a:latin typeface="Arial"/>
                <a:ea typeface="Arial"/>
                <a:cs typeface="Arial"/>
                <a:sym typeface="Arial"/>
              </a:defRPr>
            </a:lvl4pPr>
            <a:lvl5pPr marL="2286000" marR="0" lvl="4" indent="-314325" algn="l" rtl="0">
              <a:lnSpc>
                <a:spcPct val="90000"/>
              </a:lnSpc>
              <a:spcBef>
                <a:spcPts val="375"/>
              </a:spcBef>
              <a:spcAft>
                <a:spcPts val="0"/>
              </a:spcAft>
              <a:buClr>
                <a:schemeClr val="accent1"/>
              </a:buClr>
              <a:buSzPts val="1350"/>
              <a:buFont typeface="Arial"/>
              <a:buChar char="•"/>
              <a:defRPr sz="1350" b="0" i="0" u="none" strike="noStrike" cap="none">
                <a:solidFill>
                  <a:schemeClr val="accent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73" name="Google Shape;73;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4" name="Google Shape;74;p17"/>
          <p:cNvPicPr preferRelativeResize="0"/>
          <p:nvPr/>
        </p:nvPicPr>
        <p:blipFill rotWithShape="1">
          <a:blip r:embed="rId5">
            <a:alphaModFix/>
          </a:blip>
          <a:srcRect/>
          <a:stretch/>
        </p:blipFill>
        <p:spPr>
          <a:xfrm>
            <a:off x="312234" y="345411"/>
            <a:ext cx="921879" cy="34916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sp>
        <p:nvSpPr>
          <p:cNvPr id="94" name="Google Shape;94;p21"/>
          <p:cNvSpPr/>
          <p:nvPr/>
        </p:nvSpPr>
        <p:spPr>
          <a:xfrm>
            <a:off x="0" y="0"/>
            <a:ext cx="9144000" cy="9941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latin typeface="Arial"/>
              <a:ea typeface="Arial"/>
              <a:cs typeface="Arial"/>
              <a:sym typeface="Arial"/>
            </a:endParaRPr>
          </a:p>
        </p:txBody>
      </p:sp>
      <p:sp>
        <p:nvSpPr>
          <p:cNvPr id="95" name="Google Shape;95;p21"/>
          <p:cNvSpPr/>
          <p:nvPr/>
        </p:nvSpPr>
        <p:spPr>
          <a:xfrm rot="-2700000">
            <a:off x="-8601" y="-269555"/>
            <a:ext cx="1559142" cy="1559142"/>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6" name="Google Shape;96;p21"/>
          <p:cNvSpPr txBox="1">
            <a:spLocks noGrp="1"/>
          </p:cNvSpPr>
          <p:nvPr>
            <p:ph type="title"/>
          </p:nvPr>
        </p:nvSpPr>
        <p:spPr>
          <a:xfrm>
            <a:off x="628650" y="195631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7" name="Google Shape;97;p21"/>
          <p:cNvSpPr txBox="1">
            <a:spLocks noGrp="1"/>
          </p:cNvSpPr>
          <p:nvPr>
            <p:ph type="body" idx="1"/>
          </p:nvPr>
        </p:nvSpPr>
        <p:spPr>
          <a:xfrm>
            <a:off x="628650" y="3051689"/>
            <a:ext cx="7886700" cy="14929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accent1"/>
              </a:buClr>
              <a:buSzPts val="1800"/>
              <a:buFont typeface="Arial"/>
              <a:buChar char="•"/>
              <a:defRPr sz="1800" b="0" i="0" u="none" strike="noStrike" cap="none">
                <a:solidFill>
                  <a:schemeClr val="accent1"/>
                </a:solidFill>
                <a:latin typeface="Trebuchet MS"/>
                <a:ea typeface="Trebuchet MS"/>
                <a:cs typeface="Trebuchet MS"/>
                <a:sym typeface="Trebuchet MS"/>
              </a:defRPr>
            </a:lvl2pPr>
            <a:lvl3pPr marL="1371600" marR="0" lvl="2" indent="-342900" algn="l" rtl="0">
              <a:lnSpc>
                <a:spcPct val="90000"/>
              </a:lnSpc>
              <a:spcBef>
                <a:spcPts val="375"/>
              </a:spcBef>
              <a:spcAft>
                <a:spcPts val="0"/>
              </a:spcAft>
              <a:buClr>
                <a:schemeClr val="accent1"/>
              </a:buClr>
              <a:buSzPts val="1800"/>
              <a:buFont typeface="Arial"/>
              <a:buChar char="•"/>
              <a:defRPr sz="1800" b="0" i="0" u="none" strike="noStrike" cap="none">
                <a:solidFill>
                  <a:schemeClr val="accent1"/>
                </a:solidFill>
                <a:latin typeface="Trebuchet MS"/>
                <a:ea typeface="Trebuchet MS"/>
                <a:cs typeface="Trebuchet MS"/>
                <a:sym typeface="Trebuchet MS"/>
              </a:defRPr>
            </a:lvl3pPr>
            <a:lvl4pPr marL="1828800" marR="0" lvl="3" indent="-342900" algn="l" rtl="0">
              <a:lnSpc>
                <a:spcPct val="90000"/>
              </a:lnSpc>
              <a:spcBef>
                <a:spcPts val="375"/>
              </a:spcBef>
              <a:spcAft>
                <a:spcPts val="0"/>
              </a:spcAft>
              <a:buClr>
                <a:schemeClr val="accent1"/>
              </a:buClr>
              <a:buSzPts val="1800"/>
              <a:buFont typeface="Arial"/>
              <a:buChar char="•"/>
              <a:defRPr sz="1800" b="0" i="0" u="none" strike="noStrike" cap="none">
                <a:solidFill>
                  <a:schemeClr val="accent1"/>
                </a:solidFill>
                <a:latin typeface="Trebuchet MS"/>
                <a:ea typeface="Trebuchet MS"/>
                <a:cs typeface="Trebuchet MS"/>
                <a:sym typeface="Trebuchet MS"/>
              </a:defRPr>
            </a:lvl4pPr>
            <a:lvl5pPr marL="2286000" marR="0" lvl="4" indent="-342900" algn="l" rtl="0">
              <a:lnSpc>
                <a:spcPct val="90000"/>
              </a:lnSpc>
              <a:spcBef>
                <a:spcPts val="375"/>
              </a:spcBef>
              <a:spcAft>
                <a:spcPts val="0"/>
              </a:spcAft>
              <a:buClr>
                <a:schemeClr val="accent1"/>
              </a:buClr>
              <a:buSzPts val="1800"/>
              <a:buFont typeface="Arial"/>
              <a:buChar char="•"/>
              <a:defRPr sz="1800" b="0" i="0" u="none" strike="noStrike" cap="none">
                <a:solidFill>
                  <a:schemeClr val="accent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98" name="Google Shape;98;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9" name="Google Shape;99;p21"/>
          <p:cNvPicPr preferRelativeResize="0"/>
          <p:nvPr/>
        </p:nvPicPr>
        <p:blipFill rotWithShape="1">
          <a:blip r:embed="rId8">
            <a:alphaModFix/>
          </a:blip>
          <a:srcRect/>
          <a:stretch/>
        </p:blipFill>
        <p:spPr>
          <a:xfrm>
            <a:off x="312234" y="345411"/>
            <a:ext cx="921879" cy="34916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5" r:id="rId1"/>
    <p:sldLayoutId id="2147483666" r:id="rId2"/>
    <p:sldLayoutId id="2147483668" r:id="rId3"/>
    <p:sldLayoutId id="2147483669" r:id="rId4"/>
    <p:sldLayoutId id="2147483679" r:id="rId5"/>
    <p:sldLayoutId id="214748368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sp>
        <p:nvSpPr>
          <p:cNvPr id="127" name="Google Shape;127;p27"/>
          <p:cNvSpPr/>
          <p:nvPr/>
        </p:nvSpPr>
        <p:spPr>
          <a:xfrm>
            <a:off x="0" y="0"/>
            <a:ext cx="9144000" cy="513757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latin typeface="Arial"/>
              <a:ea typeface="Arial"/>
              <a:cs typeface="Arial"/>
              <a:sym typeface="Arial"/>
            </a:endParaRPr>
          </a:p>
        </p:txBody>
      </p:sp>
      <p:sp>
        <p:nvSpPr>
          <p:cNvPr id="128" name="Google Shape;128;p27"/>
          <p:cNvSpPr/>
          <p:nvPr/>
        </p:nvSpPr>
        <p:spPr>
          <a:xfrm>
            <a:off x="0" y="5930"/>
            <a:ext cx="9144000" cy="5137570"/>
          </a:xfrm>
          <a:prstGeom prst="rect">
            <a:avLst/>
          </a:prstGeom>
          <a:solidFill>
            <a:schemeClr val="accent1">
              <a:alpha val="7529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9" name="Google Shape;129;p27"/>
          <p:cNvSpPr/>
          <p:nvPr/>
        </p:nvSpPr>
        <p:spPr>
          <a:xfrm rot="-2700000">
            <a:off x="-8601" y="-269555"/>
            <a:ext cx="1559142" cy="155914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0" name="Google Shape;130;p27"/>
          <p:cNvSpPr txBox="1">
            <a:spLocks noGrp="1"/>
          </p:cNvSpPr>
          <p:nvPr>
            <p:ph type="title"/>
          </p:nvPr>
        </p:nvSpPr>
        <p:spPr>
          <a:xfrm>
            <a:off x="628650" y="1476375"/>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300"/>
              <a:buFont typeface="Arial"/>
              <a:buNone/>
              <a:defRPr sz="33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1" name="Google Shape;131;p27"/>
          <p:cNvSpPr txBox="1">
            <a:spLocks noGrp="1"/>
          </p:cNvSpPr>
          <p:nvPr>
            <p:ph type="body" idx="1"/>
          </p:nvPr>
        </p:nvSpPr>
        <p:spPr>
          <a:xfrm>
            <a:off x="628650" y="2571750"/>
            <a:ext cx="7886700" cy="1492927"/>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1pPr>
            <a:lvl2pPr marL="914400" marR="0" lvl="1" indent="-342900" algn="l"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L="1371600" marR="0" lvl="2" indent="-323850"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132" name="Google Shape;132;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33" name="Google Shape;133;p27"/>
          <p:cNvPicPr preferRelativeResize="0"/>
          <p:nvPr/>
        </p:nvPicPr>
        <p:blipFill rotWithShape="1">
          <a:blip r:embed="rId5">
            <a:alphaModFix/>
          </a:blip>
          <a:srcRect/>
          <a:stretch/>
        </p:blipFill>
        <p:spPr>
          <a:xfrm>
            <a:off x="312234" y="348603"/>
            <a:ext cx="921879" cy="34844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hyperlink" Target="mailto:Gonzalez.Cesar@mayo.edu" TargetMode="External"/><Relationship Id="rId3" Type="http://schemas.openxmlformats.org/officeDocument/2006/relationships/hyperlink" Target="mailto:kristen.bene@uchealth.org" TargetMode="External"/><Relationship Id="rId7" Type="http://schemas.openxmlformats.org/officeDocument/2006/relationships/hyperlink" Target="mailto:Magdalena.Pasarica@ucf.edu"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hyperlink" Target="mailto:wendli14@msu.edu" TargetMode="External"/><Relationship Id="rId5" Type="http://schemas.openxmlformats.org/officeDocument/2006/relationships/hyperlink" Target="mailto:amy.lee@tufts.edu" TargetMode="External"/><Relationship Id="rId4" Type="http://schemas.openxmlformats.org/officeDocument/2006/relationships/hyperlink" Target="mailto:akost@uw.edu"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 Id="rId9"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10.jpg"/><Relationship Id="rId10" Type="http://schemas.openxmlformats.org/officeDocument/2006/relationships/image" Target="../media/image14.jpg"/><Relationship Id="rId4" Type="http://schemas.openxmlformats.org/officeDocument/2006/relationships/image" Target="../media/image13.jp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6.png"/><Relationship Id="rId5" Type="http://schemas.microsoft.com/office/2007/relationships/hdphoto" Target="../media/hdphoto1.wdp"/><Relationship Id="rId10" Type="http://schemas.openxmlformats.org/officeDocument/2006/relationships/image" Target="../media/image20.jpg"/><Relationship Id="rId4" Type="http://schemas.openxmlformats.org/officeDocument/2006/relationships/image" Target="../media/image7.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21.jpg"/><Relationship Id="rId7"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jp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25.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5"/>
          <p:cNvSpPr txBox="1">
            <a:spLocks noGrp="1"/>
          </p:cNvSpPr>
          <p:nvPr>
            <p:ph type="ctrTitle"/>
          </p:nvPr>
        </p:nvSpPr>
        <p:spPr>
          <a:xfrm>
            <a:off x="1143000" y="1505014"/>
            <a:ext cx="6858000" cy="469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 b="1" dirty="0">
                <a:solidFill>
                  <a:schemeClr val="accent1"/>
                </a:solidFill>
                <a:latin typeface="Arial Narrow"/>
                <a:ea typeface="Arial Narrow"/>
                <a:cs typeface="Arial Narrow"/>
                <a:sym typeface="Arial Narrow"/>
              </a:rPr>
              <a:t>Learning Objectives</a:t>
            </a:r>
            <a:endParaRPr dirty="0">
              <a:latin typeface="Arial Narrow"/>
              <a:ea typeface="Arial Narrow"/>
              <a:cs typeface="Arial Narrow"/>
              <a:sym typeface="Arial Narrow"/>
            </a:endParaRPr>
          </a:p>
        </p:txBody>
      </p:sp>
      <p:sp>
        <p:nvSpPr>
          <p:cNvPr id="183" name="Google Shape;183;p35"/>
          <p:cNvSpPr txBox="1">
            <a:spLocks noGrp="1"/>
          </p:cNvSpPr>
          <p:nvPr>
            <p:ph type="subTitle" idx="1"/>
          </p:nvPr>
        </p:nvSpPr>
        <p:spPr>
          <a:xfrm>
            <a:off x="1024656" y="2072328"/>
            <a:ext cx="7094700" cy="252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dirty="0">
                <a:solidFill>
                  <a:schemeClr val="dk2"/>
                </a:solidFill>
                <a:latin typeface="Arial Narrow"/>
                <a:ea typeface="Arial Narrow"/>
                <a:cs typeface="Arial Narrow"/>
                <a:sym typeface="Arial Narrow"/>
              </a:rPr>
              <a:t>By the end of this workshop, participants should be able to:</a:t>
            </a:r>
            <a:endParaRPr sz="2400" dirty="0">
              <a:solidFill>
                <a:schemeClr val="dk2"/>
              </a:solidFill>
              <a:latin typeface="Arial Narrow"/>
              <a:ea typeface="Arial Narrow"/>
              <a:cs typeface="Arial Narrow"/>
              <a:sym typeface="Arial Narrow"/>
            </a:endParaRPr>
          </a:p>
          <a:p>
            <a:pPr marL="457200" lvl="0" indent="-323850" algn="l" rtl="0">
              <a:spcBef>
                <a:spcPts val="0"/>
              </a:spcBef>
              <a:spcAft>
                <a:spcPts val="0"/>
              </a:spcAft>
              <a:buClr>
                <a:schemeClr val="dk2"/>
              </a:buClr>
              <a:buSzPts val="1500"/>
              <a:buFont typeface="Arial Narrow"/>
              <a:buAutoNum type="arabicPeriod"/>
            </a:pPr>
            <a:r>
              <a:rPr lang="en" sz="2400" dirty="0">
                <a:solidFill>
                  <a:schemeClr val="dk2"/>
                </a:solidFill>
                <a:latin typeface="Arial Narrow"/>
                <a:ea typeface="Arial Narrow"/>
                <a:cs typeface="Arial Narrow"/>
                <a:sym typeface="Arial Narrow"/>
              </a:rPr>
              <a:t>Describe </a:t>
            </a:r>
            <a:r>
              <a:rPr lang="en" sz="2400" dirty="0" err="1">
                <a:solidFill>
                  <a:schemeClr val="dk2"/>
                </a:solidFill>
                <a:latin typeface="Arial Narrow"/>
                <a:ea typeface="Arial Narrow"/>
                <a:cs typeface="Arial Narrow"/>
                <a:sym typeface="Arial Narrow"/>
              </a:rPr>
              <a:t>Glassick’s</a:t>
            </a:r>
            <a:r>
              <a:rPr lang="en" sz="2400" dirty="0">
                <a:solidFill>
                  <a:schemeClr val="dk2"/>
                </a:solidFill>
                <a:latin typeface="Arial Narrow"/>
                <a:ea typeface="Arial Narrow"/>
                <a:cs typeface="Arial Narrow"/>
                <a:sym typeface="Arial Narrow"/>
              </a:rPr>
              <a:t> six step approach.</a:t>
            </a:r>
            <a:endParaRPr sz="2400" dirty="0">
              <a:solidFill>
                <a:schemeClr val="dk2"/>
              </a:solidFill>
              <a:latin typeface="Arial Narrow"/>
              <a:ea typeface="Arial Narrow"/>
              <a:cs typeface="Arial Narrow"/>
              <a:sym typeface="Arial Narrow"/>
            </a:endParaRPr>
          </a:p>
          <a:p>
            <a:pPr marL="457200" lvl="0" indent="-323850" algn="l" rtl="0">
              <a:spcBef>
                <a:spcPts val="0"/>
              </a:spcBef>
              <a:spcAft>
                <a:spcPts val="0"/>
              </a:spcAft>
              <a:buClr>
                <a:schemeClr val="dk2"/>
              </a:buClr>
              <a:buSzPts val="1500"/>
              <a:buFont typeface="Arial Narrow"/>
              <a:buAutoNum type="arabicPeriod"/>
            </a:pPr>
            <a:r>
              <a:rPr lang="en" sz="2400" dirty="0">
                <a:solidFill>
                  <a:schemeClr val="dk2"/>
                </a:solidFill>
                <a:latin typeface="Arial Narrow"/>
                <a:ea typeface="Arial Narrow"/>
                <a:cs typeface="Arial Narrow"/>
                <a:sym typeface="Arial Narrow"/>
              </a:rPr>
              <a:t>Apply one approach to systematic inquiry to an area of research interest.</a:t>
            </a:r>
            <a:endParaRPr sz="2400" dirty="0">
              <a:solidFill>
                <a:schemeClr val="dk2"/>
              </a:solidFill>
              <a:latin typeface="Arial Narrow"/>
              <a:ea typeface="Arial Narrow"/>
              <a:cs typeface="Arial Narrow"/>
              <a:sym typeface="Arial Narrow"/>
            </a:endParaRPr>
          </a:p>
          <a:p>
            <a:pPr marL="457200" lvl="0" indent="-323850" algn="l" rtl="0">
              <a:spcBef>
                <a:spcPts val="0"/>
              </a:spcBef>
              <a:spcAft>
                <a:spcPts val="0"/>
              </a:spcAft>
              <a:buClr>
                <a:schemeClr val="dk2"/>
              </a:buClr>
              <a:buSzPts val="1500"/>
              <a:buFont typeface="Arial Narrow"/>
              <a:buAutoNum type="arabicPeriod"/>
            </a:pPr>
            <a:r>
              <a:rPr lang="en" sz="2400" dirty="0">
                <a:solidFill>
                  <a:schemeClr val="dk2"/>
                </a:solidFill>
                <a:latin typeface="Arial Narrow"/>
                <a:ea typeface="Arial Narrow"/>
                <a:cs typeface="Arial Narrow"/>
                <a:sym typeface="Arial Narrow"/>
              </a:rPr>
              <a:t>Critique a current research project for areas of strengths and areas for improvement.</a:t>
            </a:r>
            <a:endParaRPr sz="2400" dirty="0">
              <a:solidFill>
                <a:schemeClr val="dk2"/>
              </a:solidFill>
              <a:latin typeface="Arial Narrow"/>
              <a:ea typeface="Arial Narrow"/>
              <a:cs typeface="Arial Narrow"/>
              <a:sym typeface="Arial Narrow"/>
            </a:endParaRPr>
          </a:p>
          <a:p>
            <a:pPr marL="0" lvl="0" indent="0" algn="l" rtl="0">
              <a:lnSpc>
                <a:spcPct val="100000"/>
              </a:lnSpc>
              <a:spcBef>
                <a:spcPts val="0"/>
              </a:spcBef>
              <a:spcAft>
                <a:spcPts val="0"/>
              </a:spcAft>
              <a:buNone/>
            </a:pPr>
            <a:endParaRPr sz="1100" dirty="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6"/>
          <p:cNvSpPr txBox="1"/>
          <p:nvPr/>
        </p:nvSpPr>
        <p:spPr>
          <a:xfrm>
            <a:off x="352218" y="1132459"/>
            <a:ext cx="3634800" cy="4692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400"/>
              <a:buFont typeface="Arial"/>
              <a:buNone/>
            </a:pPr>
            <a:r>
              <a:rPr lang="en" sz="2200">
                <a:latin typeface="Arial Narrow"/>
                <a:ea typeface="Arial Narrow"/>
                <a:cs typeface="Arial Narrow"/>
                <a:sym typeface="Arial Narrow"/>
              </a:rPr>
              <a:t>A Systematic Approach to Inquiry</a:t>
            </a:r>
            <a:endParaRPr sz="2200" i="0" u="none" strike="noStrike" cap="none">
              <a:solidFill>
                <a:srgbClr val="000000"/>
              </a:solidFill>
              <a:latin typeface="Arial Narrow"/>
              <a:ea typeface="Arial Narrow"/>
              <a:cs typeface="Arial Narrow"/>
              <a:sym typeface="Arial Narrow"/>
            </a:endParaRPr>
          </a:p>
        </p:txBody>
      </p:sp>
      <p:sp>
        <p:nvSpPr>
          <p:cNvPr id="189" name="Google Shape;189;p36"/>
          <p:cNvSpPr txBox="1"/>
          <p:nvPr/>
        </p:nvSpPr>
        <p:spPr>
          <a:xfrm>
            <a:off x="3019225" y="1684395"/>
            <a:ext cx="3635100" cy="331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1800"/>
              <a:buFont typeface="Arial"/>
              <a:buNone/>
            </a:pPr>
            <a:r>
              <a:rPr lang="en" sz="2400" dirty="0" err="1">
                <a:solidFill>
                  <a:schemeClr val="accent1"/>
                </a:solidFill>
                <a:latin typeface="Arial Narrow"/>
                <a:ea typeface="Arial Narrow"/>
                <a:cs typeface="Arial Narrow"/>
                <a:sym typeface="Arial Narrow"/>
              </a:rPr>
              <a:t>Glassick’s</a:t>
            </a:r>
            <a:r>
              <a:rPr lang="en" sz="2400" dirty="0">
                <a:solidFill>
                  <a:schemeClr val="accent1"/>
                </a:solidFill>
                <a:latin typeface="Arial Narrow"/>
                <a:ea typeface="Arial Narrow"/>
                <a:cs typeface="Arial Narrow"/>
                <a:sym typeface="Arial Narrow"/>
              </a:rPr>
              <a:t> Six Steps</a:t>
            </a:r>
            <a:endParaRPr sz="2400" i="0" u="none" strike="noStrike" cap="none" dirty="0">
              <a:solidFill>
                <a:srgbClr val="000000"/>
              </a:solidFill>
              <a:latin typeface="Arial Narrow"/>
              <a:ea typeface="Arial Narrow"/>
              <a:cs typeface="Arial Narrow"/>
              <a:sym typeface="Arial Narrow"/>
            </a:endParaRPr>
          </a:p>
        </p:txBody>
      </p:sp>
      <p:graphicFrame>
        <p:nvGraphicFramePr>
          <p:cNvPr id="2" name="Diagram 1">
            <a:extLst>
              <a:ext uri="{FF2B5EF4-FFF2-40B4-BE49-F238E27FC236}">
                <a16:creationId xmlns:a16="http://schemas.microsoft.com/office/drawing/2014/main" id="{DDEAB4ED-5515-8B40-8783-652E1AE3A038}"/>
              </a:ext>
            </a:extLst>
          </p:cNvPr>
          <p:cNvGraphicFramePr/>
          <p:nvPr>
            <p:extLst>
              <p:ext uri="{D42A27DB-BD31-4B8C-83A1-F6EECF244321}">
                <p14:modId xmlns:p14="http://schemas.microsoft.com/office/powerpoint/2010/main" val="3613378772"/>
              </p:ext>
            </p:extLst>
          </p:nvPr>
        </p:nvGraphicFramePr>
        <p:xfrm>
          <a:off x="352224" y="2071144"/>
          <a:ext cx="8359975" cy="2869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7"/>
          <p:cNvSpPr txBox="1">
            <a:spLocks noGrp="1"/>
          </p:cNvSpPr>
          <p:nvPr>
            <p:ph type="body" idx="1"/>
          </p:nvPr>
        </p:nvSpPr>
        <p:spPr>
          <a:xfrm>
            <a:off x="2574925" y="619919"/>
            <a:ext cx="3886200" cy="4521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 sz="2400" dirty="0">
                <a:latin typeface="Arial Narrow"/>
                <a:ea typeface="Arial Narrow"/>
                <a:cs typeface="Arial Narrow"/>
                <a:sym typeface="Arial Narrow"/>
              </a:rPr>
              <a:t>Clear Goals</a:t>
            </a:r>
            <a:endParaRPr sz="2400" dirty="0">
              <a:latin typeface="Arial Narrow"/>
              <a:ea typeface="Arial Narrow"/>
              <a:cs typeface="Arial Narrow"/>
              <a:sym typeface="Arial Narrow"/>
            </a:endParaRPr>
          </a:p>
        </p:txBody>
      </p:sp>
      <p:graphicFrame>
        <p:nvGraphicFramePr>
          <p:cNvPr id="2" name="Diagram 1">
            <a:extLst>
              <a:ext uri="{FF2B5EF4-FFF2-40B4-BE49-F238E27FC236}">
                <a16:creationId xmlns:a16="http://schemas.microsoft.com/office/drawing/2014/main" id="{85120972-2F69-BB41-85C9-35DB117DE901}"/>
              </a:ext>
            </a:extLst>
          </p:cNvPr>
          <p:cNvGraphicFramePr/>
          <p:nvPr>
            <p:extLst>
              <p:ext uri="{D42A27DB-BD31-4B8C-83A1-F6EECF244321}">
                <p14:modId xmlns:p14="http://schemas.microsoft.com/office/powerpoint/2010/main" val="284965903"/>
              </p:ext>
            </p:extLst>
          </p:nvPr>
        </p:nvGraphicFramePr>
        <p:xfrm>
          <a:off x="520700" y="1351419"/>
          <a:ext cx="7994650" cy="3379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8"/>
          <p:cNvSpPr txBox="1">
            <a:spLocks noGrp="1"/>
          </p:cNvSpPr>
          <p:nvPr>
            <p:ph type="body" idx="1"/>
          </p:nvPr>
        </p:nvSpPr>
        <p:spPr>
          <a:xfrm>
            <a:off x="1775400" y="264325"/>
            <a:ext cx="5593200" cy="4521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 sz="2400" dirty="0">
                <a:latin typeface="Arial Narrow"/>
                <a:ea typeface="Arial Narrow"/>
                <a:cs typeface="Arial Narrow"/>
                <a:sym typeface="Arial Narrow"/>
              </a:rPr>
              <a:t>Adequate Preparation: Reviewing the Literature</a:t>
            </a:r>
            <a:endParaRPr sz="2400" dirty="0">
              <a:latin typeface="Arial Narrow"/>
              <a:ea typeface="Arial Narrow"/>
              <a:cs typeface="Arial Narrow"/>
              <a:sym typeface="Arial Narrow"/>
            </a:endParaRPr>
          </a:p>
        </p:txBody>
      </p:sp>
      <p:graphicFrame>
        <p:nvGraphicFramePr>
          <p:cNvPr id="2" name="Diagram 1">
            <a:extLst>
              <a:ext uri="{FF2B5EF4-FFF2-40B4-BE49-F238E27FC236}">
                <a16:creationId xmlns:a16="http://schemas.microsoft.com/office/drawing/2014/main" id="{0783D36E-1A3B-FA4C-9D3A-FE93131064E7}"/>
              </a:ext>
            </a:extLst>
          </p:cNvPr>
          <p:cNvGraphicFramePr/>
          <p:nvPr>
            <p:extLst>
              <p:ext uri="{D42A27DB-BD31-4B8C-83A1-F6EECF244321}">
                <p14:modId xmlns:p14="http://schemas.microsoft.com/office/powerpoint/2010/main" val="2067244895"/>
              </p:ext>
            </p:extLst>
          </p:nvPr>
        </p:nvGraphicFramePr>
        <p:xfrm>
          <a:off x="342900" y="812800"/>
          <a:ext cx="8559800" cy="4012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9"/>
          <p:cNvSpPr txBox="1">
            <a:spLocks noGrp="1"/>
          </p:cNvSpPr>
          <p:nvPr>
            <p:ph type="body" idx="1"/>
          </p:nvPr>
        </p:nvSpPr>
        <p:spPr>
          <a:xfrm>
            <a:off x="1172975" y="315125"/>
            <a:ext cx="6563100" cy="4521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 sz="2400" dirty="0">
                <a:latin typeface="Arial Narrow"/>
                <a:ea typeface="Arial Narrow"/>
                <a:cs typeface="Arial Narrow"/>
                <a:sym typeface="Arial Narrow"/>
              </a:rPr>
              <a:t>Adequate Preparation: Writing the Literature Review</a:t>
            </a:r>
            <a:endParaRPr sz="2400" dirty="0">
              <a:latin typeface="Arial Narrow"/>
              <a:ea typeface="Arial Narrow"/>
              <a:cs typeface="Arial Narrow"/>
              <a:sym typeface="Arial Narrow"/>
            </a:endParaRPr>
          </a:p>
        </p:txBody>
      </p:sp>
      <p:graphicFrame>
        <p:nvGraphicFramePr>
          <p:cNvPr id="2" name="Diagram 1">
            <a:extLst>
              <a:ext uri="{FF2B5EF4-FFF2-40B4-BE49-F238E27FC236}">
                <a16:creationId xmlns:a16="http://schemas.microsoft.com/office/drawing/2014/main" id="{1D9BEED9-B4E1-8F41-9A44-CAC86F8F896F}"/>
              </a:ext>
            </a:extLst>
          </p:cNvPr>
          <p:cNvGraphicFramePr/>
          <p:nvPr>
            <p:extLst>
              <p:ext uri="{D42A27DB-BD31-4B8C-83A1-F6EECF244321}">
                <p14:modId xmlns:p14="http://schemas.microsoft.com/office/powerpoint/2010/main" val="2304866107"/>
              </p:ext>
            </p:extLst>
          </p:nvPr>
        </p:nvGraphicFramePr>
        <p:xfrm>
          <a:off x="393700" y="932325"/>
          <a:ext cx="8121650" cy="38929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40"/>
          <p:cNvSpPr txBox="1">
            <a:spLocks noGrp="1"/>
          </p:cNvSpPr>
          <p:nvPr>
            <p:ph type="body" idx="1"/>
          </p:nvPr>
        </p:nvSpPr>
        <p:spPr>
          <a:xfrm>
            <a:off x="1819275" y="101600"/>
            <a:ext cx="5505450" cy="589425"/>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 sz="2400" dirty="0">
                <a:latin typeface="Arial Narrow"/>
                <a:ea typeface="Arial Narrow"/>
                <a:cs typeface="Arial Narrow"/>
                <a:sym typeface="Arial Narrow"/>
              </a:rPr>
              <a:t>Appropriate Methods and Meaningful Results</a:t>
            </a:r>
            <a:endParaRPr sz="2400" dirty="0">
              <a:latin typeface="Arial Narrow"/>
              <a:ea typeface="Arial Narrow"/>
              <a:cs typeface="Arial Narrow"/>
              <a:sym typeface="Arial Narrow"/>
            </a:endParaRPr>
          </a:p>
        </p:txBody>
      </p:sp>
      <p:graphicFrame>
        <p:nvGraphicFramePr>
          <p:cNvPr id="3" name="Diagram 2">
            <a:extLst>
              <a:ext uri="{FF2B5EF4-FFF2-40B4-BE49-F238E27FC236}">
                <a16:creationId xmlns:a16="http://schemas.microsoft.com/office/drawing/2014/main" id="{075DB912-C70F-2B4B-99EA-86DAC2D3E262}"/>
              </a:ext>
            </a:extLst>
          </p:cNvPr>
          <p:cNvGraphicFramePr/>
          <p:nvPr>
            <p:extLst>
              <p:ext uri="{D42A27DB-BD31-4B8C-83A1-F6EECF244321}">
                <p14:modId xmlns:p14="http://schemas.microsoft.com/office/powerpoint/2010/main" val="2517610506"/>
              </p:ext>
            </p:extLst>
          </p:nvPr>
        </p:nvGraphicFramePr>
        <p:xfrm>
          <a:off x="465043" y="1612900"/>
          <a:ext cx="8050307" cy="3212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70C556FE-8809-E54B-A82E-2CFEDF26AA3B}"/>
              </a:ext>
            </a:extLst>
          </p:cNvPr>
          <p:cNvSpPr txBox="1"/>
          <p:nvPr/>
        </p:nvSpPr>
        <p:spPr>
          <a:xfrm>
            <a:off x="914588" y="906925"/>
            <a:ext cx="7314823" cy="1015663"/>
          </a:xfrm>
          <a:prstGeom prst="rect">
            <a:avLst/>
          </a:prstGeom>
          <a:noFill/>
        </p:spPr>
        <p:txBody>
          <a:bodyPr wrap="none" rtlCol="0">
            <a:spAutoFit/>
          </a:bodyPr>
          <a:lstStyle/>
          <a:p>
            <a:r>
              <a:rPr lang="en-US" sz="2000" dirty="0"/>
              <a:t>Designing your methods: </a:t>
            </a:r>
          </a:p>
          <a:p>
            <a:r>
              <a:rPr lang="en-US" sz="2000" dirty="0"/>
              <a:t>consider the Who, What, Where, When, and How of your study</a:t>
            </a:r>
          </a:p>
          <a:p>
            <a:endParaRPr lang="en-US"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1"/>
          <p:cNvSpPr txBox="1">
            <a:spLocks noGrp="1"/>
          </p:cNvSpPr>
          <p:nvPr>
            <p:ph type="body" idx="1"/>
          </p:nvPr>
        </p:nvSpPr>
        <p:spPr>
          <a:xfrm>
            <a:off x="1873700" y="162725"/>
            <a:ext cx="6178100" cy="4521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 sz="2400" dirty="0">
                <a:latin typeface="Arial Narrow"/>
                <a:ea typeface="Arial Narrow"/>
                <a:cs typeface="Arial Narrow"/>
                <a:sym typeface="Arial Narrow"/>
              </a:rPr>
              <a:t>Appropriate Methods and Meaningful Results</a:t>
            </a:r>
            <a:endParaRPr sz="2400" dirty="0">
              <a:latin typeface="Arial Narrow"/>
              <a:ea typeface="Arial Narrow"/>
              <a:cs typeface="Arial Narrow"/>
              <a:sym typeface="Arial Narrow"/>
            </a:endParaRPr>
          </a:p>
        </p:txBody>
      </p:sp>
      <p:graphicFrame>
        <p:nvGraphicFramePr>
          <p:cNvPr id="2" name="Diagram 1">
            <a:extLst>
              <a:ext uri="{FF2B5EF4-FFF2-40B4-BE49-F238E27FC236}">
                <a16:creationId xmlns:a16="http://schemas.microsoft.com/office/drawing/2014/main" id="{BD86459D-BCBF-814A-8C8D-74EA2D615983}"/>
              </a:ext>
            </a:extLst>
          </p:cNvPr>
          <p:cNvGraphicFramePr/>
          <p:nvPr>
            <p:extLst>
              <p:ext uri="{D42A27DB-BD31-4B8C-83A1-F6EECF244321}">
                <p14:modId xmlns:p14="http://schemas.microsoft.com/office/powerpoint/2010/main" val="3205949572"/>
              </p:ext>
            </p:extLst>
          </p:nvPr>
        </p:nvGraphicFramePr>
        <p:xfrm>
          <a:off x="222250" y="792625"/>
          <a:ext cx="8699500" cy="4279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2"/>
          <p:cNvSpPr txBox="1">
            <a:spLocks noGrp="1"/>
          </p:cNvSpPr>
          <p:nvPr>
            <p:ph type="body" idx="1"/>
          </p:nvPr>
        </p:nvSpPr>
        <p:spPr>
          <a:xfrm>
            <a:off x="2229300" y="304800"/>
            <a:ext cx="4685400" cy="678325"/>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 sz="2400" dirty="0">
                <a:latin typeface="Arial Narrow"/>
                <a:ea typeface="Arial Narrow"/>
                <a:cs typeface="Arial Narrow"/>
                <a:sym typeface="Arial Narrow"/>
              </a:rPr>
              <a:t>Effective Presentation</a:t>
            </a:r>
            <a:endParaRPr sz="2400" dirty="0">
              <a:latin typeface="Arial Narrow"/>
              <a:ea typeface="Arial Narrow"/>
              <a:cs typeface="Arial Narrow"/>
              <a:sym typeface="Arial Narrow"/>
            </a:endParaRPr>
          </a:p>
        </p:txBody>
      </p:sp>
      <p:graphicFrame>
        <p:nvGraphicFramePr>
          <p:cNvPr id="2" name="Diagram 1">
            <a:extLst>
              <a:ext uri="{FF2B5EF4-FFF2-40B4-BE49-F238E27FC236}">
                <a16:creationId xmlns:a16="http://schemas.microsoft.com/office/drawing/2014/main" id="{9893C3C2-780A-0F45-83C7-532DE0701D32}"/>
              </a:ext>
            </a:extLst>
          </p:cNvPr>
          <p:cNvGraphicFramePr/>
          <p:nvPr>
            <p:extLst>
              <p:ext uri="{D42A27DB-BD31-4B8C-83A1-F6EECF244321}">
                <p14:modId xmlns:p14="http://schemas.microsoft.com/office/powerpoint/2010/main" val="2187979851"/>
              </p:ext>
            </p:extLst>
          </p:nvPr>
        </p:nvGraphicFramePr>
        <p:xfrm>
          <a:off x="266700" y="983125"/>
          <a:ext cx="8248650" cy="3842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4DD7B2B-D3C7-B042-B02E-86BB12DF2165}"/>
              </a:ext>
            </a:extLst>
          </p:cNvPr>
          <p:cNvSpPr txBox="1"/>
          <p:nvPr/>
        </p:nvSpPr>
        <p:spPr>
          <a:xfrm>
            <a:off x="6003124" y="1778000"/>
            <a:ext cx="2512226" cy="307777"/>
          </a:xfrm>
          <a:prstGeom prst="rect">
            <a:avLst/>
          </a:prstGeom>
          <a:noFill/>
        </p:spPr>
        <p:txBody>
          <a:bodyPr wrap="none" rtlCol="0">
            <a:spAutoFit/>
          </a:bodyPr>
          <a:lstStyle/>
          <a:p>
            <a:r>
              <a:rPr lang="en-US" dirty="0"/>
              <a:t>https://</a:t>
            </a:r>
            <a:r>
              <a:rPr lang="en-US" dirty="0" err="1"/>
              <a:t>jane.biosemantics.org</a:t>
            </a:r>
            <a:r>
              <a:rPr lang="en-US" dirty="0"/>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3"/>
          <p:cNvSpPr txBox="1">
            <a:spLocks noGrp="1"/>
          </p:cNvSpPr>
          <p:nvPr>
            <p:ph type="body" idx="1"/>
          </p:nvPr>
        </p:nvSpPr>
        <p:spPr>
          <a:xfrm>
            <a:off x="2273750" y="340525"/>
            <a:ext cx="4685400" cy="4521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 sz="2400" dirty="0">
                <a:latin typeface="Arial Narrow"/>
                <a:ea typeface="Arial Narrow"/>
                <a:cs typeface="Arial Narrow"/>
                <a:sym typeface="Arial Narrow"/>
              </a:rPr>
              <a:t>Reflective Critique</a:t>
            </a:r>
            <a:endParaRPr sz="2400" dirty="0">
              <a:latin typeface="Arial Narrow"/>
              <a:ea typeface="Arial Narrow"/>
              <a:cs typeface="Arial Narrow"/>
              <a:sym typeface="Arial Narrow"/>
            </a:endParaRPr>
          </a:p>
        </p:txBody>
      </p:sp>
      <p:graphicFrame>
        <p:nvGraphicFramePr>
          <p:cNvPr id="2" name="Diagram 1">
            <a:extLst>
              <a:ext uri="{FF2B5EF4-FFF2-40B4-BE49-F238E27FC236}">
                <a16:creationId xmlns:a16="http://schemas.microsoft.com/office/drawing/2014/main" id="{2E530515-4369-A341-B3FB-4F1FCF30661E}"/>
              </a:ext>
            </a:extLst>
          </p:cNvPr>
          <p:cNvGraphicFramePr/>
          <p:nvPr>
            <p:extLst>
              <p:ext uri="{D42A27DB-BD31-4B8C-83A1-F6EECF244321}">
                <p14:modId xmlns:p14="http://schemas.microsoft.com/office/powerpoint/2010/main" val="264077432"/>
              </p:ext>
            </p:extLst>
          </p:nvPr>
        </p:nvGraphicFramePr>
        <p:xfrm>
          <a:off x="215900" y="1033925"/>
          <a:ext cx="8801100" cy="3791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4"/>
          <p:cNvSpPr txBox="1">
            <a:spLocks noGrp="1"/>
          </p:cNvSpPr>
          <p:nvPr>
            <p:ph type="body" idx="1"/>
          </p:nvPr>
        </p:nvSpPr>
        <p:spPr>
          <a:xfrm>
            <a:off x="2101850" y="454825"/>
            <a:ext cx="4685400" cy="452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 sz="2500" dirty="0">
                <a:latin typeface="Arial Narrow"/>
                <a:ea typeface="Arial Narrow"/>
                <a:cs typeface="Arial Narrow"/>
                <a:sym typeface="Arial Narrow"/>
              </a:rPr>
              <a:t>Choose your </a:t>
            </a:r>
            <a:r>
              <a:rPr lang="en-US" sz="2500" dirty="0">
                <a:latin typeface="Arial Narrow"/>
                <a:ea typeface="Arial Narrow"/>
                <a:cs typeface="Arial Narrow"/>
                <a:sym typeface="Arial Narrow"/>
              </a:rPr>
              <a:t>preferred</a:t>
            </a:r>
            <a:r>
              <a:rPr lang="en" sz="2500" dirty="0">
                <a:latin typeface="Arial Narrow"/>
                <a:ea typeface="Arial Narrow"/>
                <a:cs typeface="Arial Narrow"/>
                <a:sym typeface="Arial Narrow"/>
              </a:rPr>
              <a:t> inquiry type</a:t>
            </a:r>
            <a:endParaRPr sz="2500" dirty="0">
              <a:latin typeface="Arial Narrow"/>
              <a:ea typeface="Arial Narrow"/>
              <a:cs typeface="Arial Narrow"/>
              <a:sym typeface="Arial Narrow"/>
            </a:endParaRPr>
          </a:p>
        </p:txBody>
      </p:sp>
      <p:pic>
        <p:nvPicPr>
          <p:cNvPr id="238" name="Google Shape;238;p44"/>
          <p:cNvPicPr preferRelativeResize="0"/>
          <p:nvPr/>
        </p:nvPicPr>
        <p:blipFill>
          <a:blip r:embed="rId3">
            <a:alphaModFix/>
          </a:blip>
          <a:stretch>
            <a:fillRect/>
          </a:stretch>
        </p:blipFill>
        <p:spPr>
          <a:xfrm>
            <a:off x="342900" y="1244600"/>
            <a:ext cx="8572500" cy="2908300"/>
          </a:xfrm>
          <a:prstGeom prst="rect">
            <a:avLst/>
          </a:prstGeom>
          <a:noFill/>
          <a:ln>
            <a:noFill/>
          </a:ln>
        </p:spPr>
      </p:pic>
      <p:pic>
        <p:nvPicPr>
          <p:cNvPr id="239" name="Google Shape;239;p44"/>
          <p:cNvPicPr preferRelativeResize="0"/>
          <p:nvPr/>
        </p:nvPicPr>
        <p:blipFill>
          <a:blip r:embed="rId4">
            <a:alphaModFix/>
          </a:blip>
          <a:stretch>
            <a:fillRect/>
          </a:stretch>
        </p:blipFill>
        <p:spPr>
          <a:xfrm>
            <a:off x="2439550" y="4562475"/>
            <a:ext cx="5343525" cy="581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3"/>
          <p:cNvSpPr/>
          <p:nvPr/>
        </p:nvSpPr>
        <p:spPr>
          <a:xfrm rot="-2700000">
            <a:off x="7808895" y="104827"/>
            <a:ext cx="1239775" cy="1239775"/>
          </a:xfrm>
          <a:prstGeom prst="roundRect">
            <a:avLst>
              <a:gd name="adj" fmla="val 16667"/>
            </a:avLst>
          </a:prstGeom>
          <a:blipFill rotWithShape="0">
            <a:blip r:embed="rId3">
              <a:alphaModFix/>
            </a:blip>
            <a:stretch>
              <a:fillRect l="-996" r="-997"/>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5" name="Google Shape;165;p33"/>
          <p:cNvSpPr/>
          <p:nvPr/>
        </p:nvSpPr>
        <p:spPr>
          <a:xfrm rot="-2700000">
            <a:off x="5826093" y="123817"/>
            <a:ext cx="1239775" cy="1239775"/>
          </a:xfrm>
          <a:prstGeom prst="roundRect">
            <a:avLst>
              <a:gd name="adj" fmla="val 16667"/>
            </a:avLst>
          </a:prstGeom>
          <a:blipFill rotWithShape="0">
            <a:blip r:embed="rId4">
              <a:alphaModFix/>
            </a:blip>
            <a:stretch>
              <a:fillRect l="-31992" t="-24997" r="-59993" b="-18995"/>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6" name="Google Shape;166;p33"/>
          <p:cNvSpPr/>
          <p:nvPr/>
        </p:nvSpPr>
        <p:spPr>
          <a:xfrm rot="-2700000">
            <a:off x="7808895" y="2045592"/>
            <a:ext cx="1239775" cy="1239775"/>
          </a:xfrm>
          <a:prstGeom prst="roundRect">
            <a:avLst>
              <a:gd name="adj" fmla="val 16667"/>
            </a:avLst>
          </a:prstGeom>
          <a:blipFill rotWithShape="0">
            <a:blip r:embed="rId5">
              <a:alphaModFix/>
            </a:blip>
            <a:stretch>
              <a:fillRect l="-15995" t="-35995" r="-13996" b="-6996"/>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7" name="Google Shape;167;p33"/>
          <p:cNvSpPr txBox="1">
            <a:spLocks noGrp="1"/>
          </p:cNvSpPr>
          <p:nvPr>
            <p:ph type="ctrTitle"/>
          </p:nvPr>
        </p:nvSpPr>
        <p:spPr>
          <a:xfrm>
            <a:off x="464634" y="1989508"/>
            <a:ext cx="6858000" cy="6030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 dirty="0"/>
              <a:t>Create a Publishable Family Medicine Research Project in Six Easy Steps</a:t>
            </a:r>
            <a:endParaRPr dirty="0"/>
          </a:p>
          <a:p>
            <a:pPr marL="0" lvl="0" indent="0" algn="l" rtl="0">
              <a:lnSpc>
                <a:spcPct val="90000"/>
              </a:lnSpc>
              <a:spcBef>
                <a:spcPts val="0"/>
              </a:spcBef>
              <a:spcAft>
                <a:spcPts val="0"/>
              </a:spcAft>
              <a:buClr>
                <a:schemeClr val="dk1"/>
              </a:buClr>
              <a:buSzPct val="100000"/>
              <a:buFont typeface="Arial"/>
              <a:buNone/>
            </a:pPr>
            <a:endParaRPr dirty="0"/>
          </a:p>
        </p:txBody>
      </p:sp>
      <p:sp>
        <p:nvSpPr>
          <p:cNvPr id="168" name="Google Shape;168;p33"/>
          <p:cNvSpPr txBox="1">
            <a:spLocks noGrp="1"/>
          </p:cNvSpPr>
          <p:nvPr>
            <p:ph type="subTitle" idx="1"/>
          </p:nvPr>
        </p:nvSpPr>
        <p:spPr>
          <a:xfrm>
            <a:off x="1143000" y="2649490"/>
            <a:ext cx="6858000" cy="12418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1800"/>
              <a:buNone/>
            </a:pPr>
            <a:r>
              <a:rPr lang="en"/>
              <a:t>A URiFM | PRiMER Collaboration</a:t>
            </a:r>
            <a:endParaRPr/>
          </a:p>
        </p:txBody>
      </p:sp>
      <p:sp>
        <p:nvSpPr>
          <p:cNvPr id="169" name="Google Shape;169;p33"/>
          <p:cNvSpPr/>
          <p:nvPr/>
        </p:nvSpPr>
        <p:spPr>
          <a:xfrm rot="-2700000">
            <a:off x="6817494" y="1095967"/>
            <a:ext cx="1239775" cy="1239775"/>
          </a:xfrm>
          <a:prstGeom prst="roundRect">
            <a:avLst>
              <a:gd name="adj" fmla="val 16667"/>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0" name="Google Shape;170;p33"/>
          <p:cNvSpPr/>
          <p:nvPr/>
        </p:nvSpPr>
        <p:spPr>
          <a:xfrm rot="-2700000">
            <a:off x="6817495" y="123817"/>
            <a:ext cx="1239775" cy="1239775"/>
          </a:xfrm>
          <a:prstGeom prst="roundRect">
            <a:avLst>
              <a:gd name="adj" fmla="val 16667"/>
            </a:avLst>
          </a:prstGeom>
          <a:gradFill>
            <a:gsLst>
              <a:gs pos="0">
                <a:schemeClr val="accent1"/>
              </a:gs>
              <a:gs pos="100000">
                <a:srgbClr val="0096D2">
                  <a:alpha val="2549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 name="Google Shape;171;p33"/>
          <p:cNvSpPr/>
          <p:nvPr/>
        </p:nvSpPr>
        <p:spPr>
          <a:xfrm rot="-2700000">
            <a:off x="7808896" y="1075209"/>
            <a:ext cx="1239775" cy="1239775"/>
          </a:xfrm>
          <a:prstGeom prst="roundRect">
            <a:avLst>
              <a:gd name="adj" fmla="val 16667"/>
            </a:avLst>
          </a:prstGeom>
          <a:gradFill>
            <a:gsLst>
              <a:gs pos="0">
                <a:schemeClr val="accent1"/>
              </a:gs>
              <a:gs pos="100000">
                <a:srgbClr val="0096D2">
                  <a:alpha val="2549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 name="Rectangle 9">
            <a:extLst>
              <a:ext uri="{FF2B5EF4-FFF2-40B4-BE49-F238E27FC236}">
                <a16:creationId xmlns:a16="http://schemas.microsoft.com/office/drawing/2014/main" id="{5DCE1F19-4949-4120-AECF-0AEC4145FD23}"/>
              </a:ext>
            </a:extLst>
          </p:cNvPr>
          <p:cNvSpPr/>
          <p:nvPr/>
        </p:nvSpPr>
        <p:spPr>
          <a:xfrm>
            <a:off x="7910970" y="4814823"/>
            <a:ext cx="1233030" cy="246221"/>
          </a:xfrm>
          <a:prstGeom prst="rect">
            <a:avLst/>
          </a:prstGeom>
        </p:spPr>
        <p:txBody>
          <a:bodyPr wrap="none">
            <a:spAutoFit/>
          </a:bodyPr>
          <a:lstStyle/>
          <a:p>
            <a:r>
              <a:rPr lang="en-US" sz="1000" dirty="0">
                <a:solidFill>
                  <a:srgbClr val="505050"/>
                </a:solidFill>
                <a:latin typeface="Open Sans"/>
                <a:cs typeface="Arial" panose="020B0604020202020204" pitchFamily="34" charset="0"/>
              </a:rPr>
              <a:t>@PRiMER_Journal</a:t>
            </a:r>
            <a:endParaRPr lang="en-US" sz="1000" dirty="0"/>
          </a:p>
        </p:txBody>
      </p:sp>
      <p:sp>
        <p:nvSpPr>
          <p:cNvPr id="11" name="Rectangle 10">
            <a:extLst>
              <a:ext uri="{FF2B5EF4-FFF2-40B4-BE49-F238E27FC236}">
                <a16:creationId xmlns:a16="http://schemas.microsoft.com/office/drawing/2014/main" id="{B497B371-AC6F-41B2-896F-826365F53949}"/>
              </a:ext>
            </a:extLst>
          </p:cNvPr>
          <p:cNvSpPr/>
          <p:nvPr/>
        </p:nvSpPr>
        <p:spPr>
          <a:xfrm>
            <a:off x="245061" y="4814823"/>
            <a:ext cx="686406" cy="246221"/>
          </a:xfrm>
          <a:prstGeom prst="rect">
            <a:avLst/>
          </a:prstGeom>
        </p:spPr>
        <p:txBody>
          <a:bodyPr wrap="none">
            <a:spAutoFit/>
          </a:bodyPr>
          <a:lstStyle/>
          <a:p>
            <a:r>
              <a:rPr lang="en-US" sz="1000" dirty="0">
                <a:solidFill>
                  <a:srgbClr val="505050"/>
                </a:solidFill>
                <a:latin typeface="Open Sans"/>
                <a:cs typeface="Arial" panose="020B0604020202020204" pitchFamily="34" charset="0"/>
              </a:rPr>
              <a:t>#</a:t>
            </a:r>
            <a:r>
              <a:rPr lang="en-US" sz="1000" dirty="0" err="1">
                <a:solidFill>
                  <a:srgbClr val="505050"/>
                </a:solidFill>
                <a:latin typeface="Open Sans"/>
                <a:cs typeface="Arial" panose="020B0604020202020204" pitchFamily="34" charset="0"/>
              </a:rPr>
              <a:t>URiFM</a:t>
            </a:r>
            <a:r>
              <a:rPr lang="en-US" sz="1000" dirty="0">
                <a:solidFill>
                  <a:srgbClr val="505050"/>
                </a:solidFill>
                <a:latin typeface="Open Sans"/>
                <a:cs typeface="Arial" panose="020B0604020202020204" pitchFamily="34" charset="0"/>
              </a:rPr>
              <a:t> </a:t>
            </a:r>
            <a:endParaRPr lang="en-US" sz="1000" dirty="0"/>
          </a:p>
        </p:txBody>
      </p:sp>
      <p:pic>
        <p:nvPicPr>
          <p:cNvPr id="12" name="Picture 11" descr="Logo, icon&#10;&#10;Description automatically generated">
            <a:extLst>
              <a:ext uri="{FF2B5EF4-FFF2-40B4-BE49-F238E27FC236}">
                <a16:creationId xmlns:a16="http://schemas.microsoft.com/office/drawing/2014/main" id="{D3F86F85-C982-4AE5-B5E3-86CE8B5BFFE5}"/>
              </a:ext>
            </a:extLst>
          </p:cNvPr>
          <p:cNvPicPr>
            <a:picLocks noChangeAspect="1"/>
          </p:cNvPicPr>
          <p:nvPr/>
        </p:nvPicPr>
        <p:blipFill>
          <a:blip r:embed="rId6">
            <a:alphaModFix amt="35000"/>
            <a:extLst>
              <a:ext uri="{BEBA8EAE-BF5A-486C-A8C5-ECC9F3942E4B}">
                <a14:imgProps xmlns:a14="http://schemas.microsoft.com/office/drawing/2010/main">
                  <a14:imgLayer r:embed="rId7">
                    <a14:imgEffect>
                      <a14:colorTemperature colorTemp="4700"/>
                    </a14:imgEffect>
                  </a14:imgLayer>
                </a14:imgProps>
              </a:ext>
            </a:extLst>
          </a:blip>
          <a:stretch>
            <a:fillRect/>
          </a:stretch>
        </p:blipFill>
        <p:spPr>
          <a:xfrm>
            <a:off x="158242" y="4840909"/>
            <a:ext cx="173639" cy="172897"/>
          </a:xfrm>
          <a:prstGeom prst="rect">
            <a:avLst/>
          </a:prstGeom>
        </p:spPr>
      </p:pic>
      <p:pic>
        <p:nvPicPr>
          <p:cNvPr id="13" name="Picture 12" descr="Logo, icon&#10;&#10;Description automatically generated">
            <a:extLst>
              <a:ext uri="{FF2B5EF4-FFF2-40B4-BE49-F238E27FC236}">
                <a16:creationId xmlns:a16="http://schemas.microsoft.com/office/drawing/2014/main" id="{A713D7EF-038C-48DE-B999-2447AF263387}"/>
              </a:ext>
            </a:extLst>
          </p:cNvPr>
          <p:cNvPicPr>
            <a:picLocks noChangeAspect="1"/>
          </p:cNvPicPr>
          <p:nvPr/>
        </p:nvPicPr>
        <p:blipFill>
          <a:blip r:embed="rId6">
            <a:alphaModFix amt="35000"/>
            <a:extLst>
              <a:ext uri="{BEBA8EAE-BF5A-486C-A8C5-ECC9F3942E4B}">
                <a14:imgProps xmlns:a14="http://schemas.microsoft.com/office/drawing/2010/main">
                  <a14:imgLayer r:embed="rId7">
                    <a14:imgEffect>
                      <a14:colorTemperature colorTemp="4700"/>
                    </a14:imgEffect>
                  </a14:imgLayer>
                </a14:imgProps>
              </a:ext>
            </a:extLst>
          </a:blip>
          <a:stretch>
            <a:fillRect/>
          </a:stretch>
        </p:blipFill>
        <p:spPr>
          <a:xfrm>
            <a:off x="7737331" y="4840467"/>
            <a:ext cx="173639" cy="17289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5"/>
          <p:cNvSpPr txBox="1">
            <a:spLocks noGrp="1"/>
          </p:cNvSpPr>
          <p:nvPr>
            <p:ph type="body" idx="1"/>
          </p:nvPr>
        </p:nvSpPr>
        <p:spPr>
          <a:xfrm>
            <a:off x="628650" y="1369225"/>
            <a:ext cx="8515200" cy="452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 sz="2500">
                <a:latin typeface="Arial Narrow"/>
                <a:ea typeface="Arial Narrow"/>
                <a:cs typeface="Arial Narrow"/>
                <a:sym typeface="Arial Narrow"/>
              </a:rPr>
              <a:t>Examples of the 2 most popular types of educational inquiry</a:t>
            </a:r>
            <a:endParaRPr sz="2500">
              <a:latin typeface="Arial Narrow"/>
              <a:ea typeface="Arial Narrow"/>
              <a:cs typeface="Arial Narrow"/>
              <a:sym typeface="Arial Narrow"/>
            </a:endParaRPr>
          </a:p>
        </p:txBody>
      </p:sp>
      <p:sp>
        <p:nvSpPr>
          <p:cNvPr id="245" name="Google Shape;245;p45"/>
          <p:cNvSpPr txBox="1">
            <a:spLocks noGrp="1"/>
          </p:cNvSpPr>
          <p:nvPr>
            <p:ph type="title"/>
          </p:nvPr>
        </p:nvSpPr>
        <p:spPr>
          <a:xfrm>
            <a:off x="628650" y="1956346"/>
            <a:ext cx="7886700" cy="2868900"/>
          </a:xfrm>
          <a:prstGeom prst="rect">
            <a:avLst/>
          </a:prstGeom>
        </p:spPr>
        <p:txBody>
          <a:bodyPr spcFirstLastPara="1" wrap="square" lIns="91425" tIns="45700" rIns="91425" bIns="45700" anchor="ctr" anchorCtr="0">
            <a:noAutofit/>
          </a:bodyPr>
          <a:lstStyle/>
          <a:p>
            <a:pPr marL="0" lvl="0" indent="0" algn="l" rtl="0">
              <a:lnSpc>
                <a:spcPct val="115000"/>
              </a:lnSpc>
              <a:spcBef>
                <a:spcPts val="1200"/>
              </a:spcBef>
              <a:spcAft>
                <a:spcPts val="0"/>
              </a:spcAft>
              <a:buNone/>
            </a:pPr>
            <a:r>
              <a:rPr lang="en" sz="1660" b="1">
                <a:solidFill>
                  <a:schemeClr val="dk2"/>
                </a:solidFill>
                <a:latin typeface="Arial Narrow"/>
                <a:ea typeface="Arial Narrow"/>
                <a:cs typeface="Arial Narrow"/>
                <a:sym typeface="Arial Narrow"/>
              </a:rPr>
              <a:t>Example of discovery educational scholarship</a:t>
            </a:r>
            <a:endParaRPr sz="1660" b="1">
              <a:solidFill>
                <a:schemeClr val="dk2"/>
              </a:solidFill>
              <a:latin typeface="Arial Narrow"/>
              <a:ea typeface="Arial Narrow"/>
              <a:cs typeface="Arial Narrow"/>
              <a:sym typeface="Arial Narrow"/>
            </a:endParaRPr>
          </a:p>
          <a:p>
            <a:pPr marL="457200" lvl="0" indent="-254000" algn="l" rtl="0">
              <a:lnSpc>
                <a:spcPct val="115000"/>
              </a:lnSpc>
              <a:spcBef>
                <a:spcPts val="1200"/>
              </a:spcBef>
              <a:spcAft>
                <a:spcPts val="0"/>
              </a:spcAft>
              <a:buClr>
                <a:srgbClr val="000000"/>
              </a:buClr>
              <a:buSzPts val="400"/>
              <a:buChar char="●"/>
            </a:pPr>
            <a:r>
              <a:rPr lang="en" sz="1660">
                <a:solidFill>
                  <a:schemeClr val="dk2"/>
                </a:solidFill>
                <a:latin typeface="Arial Narrow"/>
                <a:ea typeface="Arial Narrow"/>
                <a:cs typeface="Arial Narrow"/>
                <a:sym typeface="Arial Narrow"/>
              </a:rPr>
              <a:t>Sessions with same objectives delivered in 2 different ways</a:t>
            </a:r>
            <a:endParaRPr sz="1660">
              <a:solidFill>
                <a:schemeClr val="dk2"/>
              </a:solidFill>
              <a:latin typeface="Arial Narrow"/>
              <a:ea typeface="Arial Narrow"/>
              <a:cs typeface="Arial Narrow"/>
              <a:sym typeface="Arial Narrow"/>
            </a:endParaRPr>
          </a:p>
          <a:p>
            <a:pPr marL="457200" lvl="0" indent="-254000" algn="l" rtl="0">
              <a:lnSpc>
                <a:spcPct val="115000"/>
              </a:lnSpc>
              <a:spcBef>
                <a:spcPts val="0"/>
              </a:spcBef>
              <a:spcAft>
                <a:spcPts val="0"/>
              </a:spcAft>
              <a:buClr>
                <a:srgbClr val="000000"/>
              </a:buClr>
              <a:buSzPts val="400"/>
              <a:buChar char="●"/>
            </a:pPr>
            <a:r>
              <a:rPr lang="en" sz="1660">
                <a:solidFill>
                  <a:schemeClr val="dk2"/>
                </a:solidFill>
                <a:latin typeface="Arial Narrow"/>
                <a:ea typeface="Arial Narrow"/>
                <a:cs typeface="Arial Narrow"/>
                <a:sym typeface="Arial Narrow"/>
              </a:rPr>
              <a:t>Study the learning outcome, engagement, student satisfaction, etc…</a:t>
            </a:r>
            <a:endParaRPr sz="1660">
              <a:solidFill>
                <a:schemeClr val="dk2"/>
              </a:solidFill>
              <a:latin typeface="Arial Narrow"/>
              <a:ea typeface="Arial Narrow"/>
              <a:cs typeface="Arial Narrow"/>
              <a:sym typeface="Arial Narrow"/>
            </a:endParaRPr>
          </a:p>
          <a:p>
            <a:pPr marL="0" lvl="0" indent="0" algn="l" rtl="0">
              <a:lnSpc>
                <a:spcPct val="115000"/>
              </a:lnSpc>
              <a:spcBef>
                <a:spcPts val="1200"/>
              </a:spcBef>
              <a:spcAft>
                <a:spcPts val="0"/>
              </a:spcAft>
              <a:buNone/>
            </a:pPr>
            <a:r>
              <a:rPr lang="en" sz="1660" b="1">
                <a:solidFill>
                  <a:schemeClr val="dk2"/>
                </a:solidFill>
                <a:latin typeface="Arial Narrow"/>
                <a:ea typeface="Arial Narrow"/>
                <a:cs typeface="Arial Narrow"/>
                <a:sym typeface="Arial Narrow"/>
              </a:rPr>
              <a:t>Example of teaching scholarship</a:t>
            </a:r>
            <a:endParaRPr sz="1660" b="1">
              <a:solidFill>
                <a:schemeClr val="dk2"/>
              </a:solidFill>
              <a:latin typeface="Arial Narrow"/>
              <a:ea typeface="Arial Narrow"/>
              <a:cs typeface="Arial Narrow"/>
              <a:sym typeface="Arial Narrow"/>
            </a:endParaRPr>
          </a:p>
          <a:p>
            <a:pPr marL="457200" lvl="0" indent="-254000" algn="l" rtl="0">
              <a:lnSpc>
                <a:spcPct val="115000"/>
              </a:lnSpc>
              <a:spcBef>
                <a:spcPts val="1200"/>
              </a:spcBef>
              <a:spcAft>
                <a:spcPts val="0"/>
              </a:spcAft>
              <a:buClr>
                <a:srgbClr val="000000"/>
              </a:buClr>
              <a:buSzPts val="400"/>
              <a:buChar char="●"/>
            </a:pPr>
            <a:r>
              <a:rPr lang="en" sz="1660">
                <a:solidFill>
                  <a:schemeClr val="dk2"/>
                </a:solidFill>
                <a:latin typeface="Arial Narrow"/>
                <a:ea typeface="Arial Narrow"/>
                <a:cs typeface="Arial Narrow"/>
                <a:sym typeface="Arial Narrow"/>
              </a:rPr>
              <a:t>Create a curriculum using a systematic approach</a:t>
            </a:r>
            <a:endParaRPr sz="1660">
              <a:solidFill>
                <a:schemeClr val="dk2"/>
              </a:solidFill>
              <a:latin typeface="Arial Narrow"/>
              <a:ea typeface="Arial Narrow"/>
              <a:cs typeface="Arial Narrow"/>
              <a:sym typeface="Arial Narrow"/>
            </a:endParaRPr>
          </a:p>
          <a:p>
            <a:pPr marL="457200" lvl="0" indent="-254000" algn="l" rtl="0">
              <a:lnSpc>
                <a:spcPct val="115000"/>
              </a:lnSpc>
              <a:spcBef>
                <a:spcPts val="0"/>
              </a:spcBef>
              <a:spcAft>
                <a:spcPts val="0"/>
              </a:spcAft>
              <a:buClr>
                <a:srgbClr val="000000"/>
              </a:buClr>
              <a:buSzPts val="400"/>
              <a:buChar char="●"/>
            </a:pPr>
            <a:r>
              <a:rPr lang="en" sz="1660">
                <a:solidFill>
                  <a:schemeClr val="dk2"/>
                </a:solidFill>
                <a:latin typeface="Arial Narrow"/>
                <a:ea typeface="Arial Narrow"/>
                <a:cs typeface="Arial Narrow"/>
                <a:sym typeface="Arial Narrow"/>
              </a:rPr>
              <a:t>Study lessons learned </a:t>
            </a:r>
            <a:endParaRPr sz="2360">
              <a:solidFill>
                <a:schemeClr val="dk2"/>
              </a:solidFill>
              <a:latin typeface="Arial Narrow"/>
              <a:ea typeface="Arial Narrow"/>
              <a:cs typeface="Arial Narrow"/>
              <a:sym typeface="Arial Narrow"/>
            </a:endParaRPr>
          </a:p>
          <a:p>
            <a:pPr marL="0" lvl="0" indent="0" algn="l" rtl="0">
              <a:spcBef>
                <a:spcPts val="1200"/>
              </a:spcBef>
              <a:spcAft>
                <a:spcPts val="0"/>
              </a:spcAft>
              <a:buNone/>
            </a:pPr>
            <a:endParaRPr sz="1560">
              <a:solidFill>
                <a:schemeClr val="dk2"/>
              </a:solidFill>
              <a:latin typeface="Arial Narrow"/>
              <a:ea typeface="Arial Narrow"/>
              <a:cs typeface="Arial Narrow"/>
              <a:sym typeface="Arial Narrow"/>
            </a:endParaRPr>
          </a:p>
          <a:p>
            <a:pPr marL="0" lvl="0" indent="0" algn="l" rtl="0">
              <a:spcBef>
                <a:spcPts val="0"/>
              </a:spcBef>
              <a:spcAft>
                <a:spcPts val="0"/>
              </a:spcAft>
              <a:buNone/>
            </a:pPr>
            <a:endParaRPr sz="1560">
              <a:solidFill>
                <a:schemeClr val="dk2"/>
              </a:solidFill>
              <a:latin typeface="Arial Narrow"/>
              <a:ea typeface="Arial Narrow"/>
              <a:cs typeface="Arial Narrow"/>
              <a:sym typeface="Arial Narrow"/>
            </a:endParaRPr>
          </a:p>
          <a:p>
            <a:pPr marL="0" lvl="0" indent="0" algn="l" rtl="0">
              <a:spcBef>
                <a:spcPts val="0"/>
              </a:spcBef>
              <a:spcAft>
                <a:spcPts val="0"/>
              </a:spcAft>
              <a:buNone/>
            </a:pPr>
            <a:endParaRPr sz="1560">
              <a:solidFill>
                <a:schemeClr val="dk2"/>
              </a:solidFill>
              <a:latin typeface="Arial Narrow"/>
              <a:ea typeface="Arial Narrow"/>
              <a:cs typeface="Arial Narrow"/>
              <a:sym typeface="Arial Narrow"/>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6"/>
          <p:cNvSpPr txBox="1">
            <a:spLocks noGrp="1"/>
          </p:cNvSpPr>
          <p:nvPr>
            <p:ph type="title"/>
          </p:nvPr>
        </p:nvSpPr>
        <p:spPr>
          <a:xfrm>
            <a:off x="628650" y="2074664"/>
            <a:ext cx="7886700"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300"/>
              <a:buFont typeface="Arial"/>
              <a:buNone/>
            </a:pPr>
            <a:r>
              <a:rPr lang="en"/>
              <a:t>Small Group Breakout Session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7530B8-FF24-0A4C-BC46-D26D6AFD64E2}"/>
              </a:ext>
            </a:extLst>
          </p:cNvPr>
          <p:cNvSpPr>
            <a:spLocks noGrp="1"/>
          </p:cNvSpPr>
          <p:nvPr>
            <p:ph type="body" idx="1"/>
          </p:nvPr>
        </p:nvSpPr>
        <p:spPr>
          <a:xfrm>
            <a:off x="889002" y="2501784"/>
            <a:ext cx="2692400" cy="2197101"/>
          </a:xfrm>
        </p:spPr>
        <p:txBody>
          <a:bodyPr>
            <a:normAutofit/>
          </a:bodyPr>
          <a:lstStyle/>
          <a:p>
            <a:r>
              <a:rPr lang="en-US" sz="2400" dirty="0"/>
              <a:t>Goals </a:t>
            </a:r>
          </a:p>
          <a:p>
            <a:r>
              <a:rPr lang="en-US" sz="2400" dirty="0"/>
              <a:t>and </a:t>
            </a:r>
          </a:p>
          <a:p>
            <a:r>
              <a:rPr lang="en-US" sz="2400" dirty="0"/>
              <a:t>Preparation</a:t>
            </a:r>
          </a:p>
        </p:txBody>
      </p:sp>
      <p:sp>
        <p:nvSpPr>
          <p:cNvPr id="4" name="Text Placeholder 3">
            <a:extLst>
              <a:ext uri="{FF2B5EF4-FFF2-40B4-BE49-F238E27FC236}">
                <a16:creationId xmlns:a16="http://schemas.microsoft.com/office/drawing/2014/main" id="{C850192F-14B0-CD4F-A43E-A22C417F5C35}"/>
              </a:ext>
            </a:extLst>
          </p:cNvPr>
          <p:cNvSpPr>
            <a:spLocks noGrp="1"/>
          </p:cNvSpPr>
          <p:nvPr>
            <p:ph type="body" idx="2"/>
          </p:nvPr>
        </p:nvSpPr>
        <p:spPr/>
        <p:txBody>
          <a:bodyPr>
            <a:normAutofit/>
          </a:bodyPr>
          <a:lstStyle/>
          <a:p>
            <a:r>
              <a:rPr lang="en-US" sz="2400" dirty="0"/>
              <a:t>Methods </a:t>
            </a:r>
          </a:p>
          <a:p>
            <a:r>
              <a:rPr lang="en-US" sz="2400" dirty="0"/>
              <a:t>and </a:t>
            </a:r>
          </a:p>
          <a:p>
            <a:r>
              <a:rPr lang="en-US" sz="2400" dirty="0"/>
              <a:t>Results</a:t>
            </a:r>
          </a:p>
        </p:txBody>
      </p:sp>
      <p:sp>
        <p:nvSpPr>
          <p:cNvPr id="5" name="Text Placeholder 4">
            <a:extLst>
              <a:ext uri="{FF2B5EF4-FFF2-40B4-BE49-F238E27FC236}">
                <a16:creationId xmlns:a16="http://schemas.microsoft.com/office/drawing/2014/main" id="{60D70A0A-B171-8441-941E-E71256D89CFA}"/>
              </a:ext>
            </a:extLst>
          </p:cNvPr>
          <p:cNvSpPr>
            <a:spLocks noGrp="1"/>
          </p:cNvSpPr>
          <p:nvPr>
            <p:ph type="body" idx="3"/>
          </p:nvPr>
        </p:nvSpPr>
        <p:spPr/>
        <p:txBody>
          <a:bodyPr>
            <a:normAutofit/>
          </a:bodyPr>
          <a:lstStyle/>
          <a:p>
            <a:r>
              <a:rPr lang="en-US" sz="2400" dirty="0"/>
              <a:t>Presentation</a:t>
            </a:r>
          </a:p>
          <a:p>
            <a:r>
              <a:rPr lang="en-US" sz="2400" dirty="0"/>
              <a:t> and</a:t>
            </a:r>
          </a:p>
          <a:p>
            <a:r>
              <a:rPr lang="en-US" sz="2400" dirty="0"/>
              <a:t> Reflection</a:t>
            </a:r>
          </a:p>
        </p:txBody>
      </p:sp>
      <p:sp>
        <p:nvSpPr>
          <p:cNvPr id="6" name="Text Placeholder 5">
            <a:extLst>
              <a:ext uri="{FF2B5EF4-FFF2-40B4-BE49-F238E27FC236}">
                <a16:creationId xmlns:a16="http://schemas.microsoft.com/office/drawing/2014/main" id="{DBF93837-C7BB-6144-8EF3-089A5EA61B7E}"/>
              </a:ext>
            </a:extLst>
          </p:cNvPr>
          <p:cNvSpPr>
            <a:spLocks noGrp="1"/>
          </p:cNvSpPr>
          <p:nvPr>
            <p:ph type="body" idx="4"/>
          </p:nvPr>
        </p:nvSpPr>
        <p:spPr/>
        <p:txBody>
          <a:bodyPr/>
          <a:lstStyle/>
          <a:p>
            <a:r>
              <a:rPr lang="en-US" dirty="0"/>
              <a:t>Group 2</a:t>
            </a:r>
          </a:p>
        </p:txBody>
      </p:sp>
      <p:sp>
        <p:nvSpPr>
          <p:cNvPr id="7" name="Text Placeholder 6">
            <a:extLst>
              <a:ext uri="{FF2B5EF4-FFF2-40B4-BE49-F238E27FC236}">
                <a16:creationId xmlns:a16="http://schemas.microsoft.com/office/drawing/2014/main" id="{475A5F74-D105-3549-8C43-1AB5165265C6}"/>
              </a:ext>
            </a:extLst>
          </p:cNvPr>
          <p:cNvSpPr>
            <a:spLocks noGrp="1"/>
          </p:cNvSpPr>
          <p:nvPr>
            <p:ph type="body" idx="5"/>
          </p:nvPr>
        </p:nvSpPr>
        <p:spPr/>
        <p:txBody>
          <a:bodyPr/>
          <a:lstStyle/>
          <a:p>
            <a:r>
              <a:rPr lang="en-US" dirty="0"/>
              <a:t>Group 1</a:t>
            </a:r>
          </a:p>
        </p:txBody>
      </p:sp>
      <p:sp>
        <p:nvSpPr>
          <p:cNvPr id="8" name="Text Placeholder 7">
            <a:extLst>
              <a:ext uri="{FF2B5EF4-FFF2-40B4-BE49-F238E27FC236}">
                <a16:creationId xmlns:a16="http://schemas.microsoft.com/office/drawing/2014/main" id="{6DAF7A10-225C-8243-9943-B5D30B1C2777}"/>
              </a:ext>
            </a:extLst>
          </p:cNvPr>
          <p:cNvSpPr>
            <a:spLocks noGrp="1"/>
          </p:cNvSpPr>
          <p:nvPr>
            <p:ph type="body" idx="6"/>
          </p:nvPr>
        </p:nvSpPr>
        <p:spPr/>
        <p:txBody>
          <a:bodyPr/>
          <a:lstStyle/>
          <a:p>
            <a:r>
              <a:rPr lang="en-US" dirty="0"/>
              <a:t>Group 3</a:t>
            </a:r>
          </a:p>
        </p:txBody>
      </p:sp>
    </p:spTree>
    <p:extLst>
      <p:ext uri="{BB962C8B-B14F-4D97-AF65-F5344CB8AC3E}">
        <p14:creationId xmlns:p14="http://schemas.microsoft.com/office/powerpoint/2010/main" val="3047139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7"/>
          <p:cNvSpPr txBox="1">
            <a:spLocks noGrp="1"/>
          </p:cNvSpPr>
          <p:nvPr>
            <p:ph type="title"/>
          </p:nvPr>
        </p:nvSpPr>
        <p:spPr>
          <a:xfrm>
            <a:off x="628650" y="2074664"/>
            <a:ext cx="7886700" cy="994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300"/>
              <a:buFont typeface="Arial"/>
              <a:buNone/>
            </a:pPr>
            <a:r>
              <a:rPr lang="en" dirty="0"/>
              <a:t>Large Group Report Out</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8EF43-4358-A343-9D62-576A34EA36AE}"/>
              </a:ext>
            </a:extLst>
          </p:cNvPr>
          <p:cNvSpPr>
            <a:spLocks noGrp="1"/>
          </p:cNvSpPr>
          <p:nvPr>
            <p:ph type="title"/>
          </p:nvPr>
        </p:nvSpPr>
        <p:spPr/>
        <p:txBody>
          <a:bodyPr>
            <a:normAutofit fontScale="90000"/>
          </a:bodyPr>
          <a:lstStyle/>
          <a:p>
            <a:r>
              <a:rPr lang="en-US" dirty="0"/>
              <a:t>THANK YOU!</a:t>
            </a:r>
            <a:br>
              <a:rPr lang="en-US" dirty="0"/>
            </a:br>
            <a:r>
              <a:rPr lang="en-US" dirty="0"/>
              <a:t>Questions or Comments</a:t>
            </a:r>
          </a:p>
        </p:txBody>
      </p:sp>
    </p:spTree>
    <p:extLst>
      <p:ext uri="{BB962C8B-B14F-4D97-AF65-F5344CB8AC3E}">
        <p14:creationId xmlns:p14="http://schemas.microsoft.com/office/powerpoint/2010/main" val="4203061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8EF43-4358-A343-9D62-576A34EA36AE}"/>
              </a:ext>
            </a:extLst>
          </p:cNvPr>
          <p:cNvSpPr>
            <a:spLocks noGrp="1"/>
          </p:cNvSpPr>
          <p:nvPr>
            <p:ph type="title"/>
          </p:nvPr>
        </p:nvSpPr>
        <p:spPr>
          <a:xfrm>
            <a:off x="628650" y="1623044"/>
            <a:ext cx="7886700" cy="3082506"/>
          </a:xfrm>
        </p:spPr>
        <p:txBody>
          <a:bodyPr>
            <a:normAutofit fontScale="90000"/>
          </a:bodyPr>
          <a:lstStyle/>
          <a:p>
            <a:pPr algn="l"/>
            <a:r>
              <a:rPr lang="en-US" dirty="0"/>
              <a:t>UPCOMING EVENTS</a:t>
            </a:r>
            <a:br>
              <a:rPr lang="en-US" dirty="0"/>
            </a:br>
            <a:br>
              <a:rPr lang="en-US" dirty="0"/>
            </a:br>
            <a:r>
              <a:rPr lang="en-US" sz="2200" b="1" dirty="0"/>
              <a:t>STFM Medical Student Education, January 26-28, 2022:</a:t>
            </a:r>
            <a:br>
              <a:rPr lang="en-US" dirty="0"/>
            </a:br>
            <a:br>
              <a:rPr lang="en-US" dirty="0"/>
            </a:br>
            <a:r>
              <a:rPr lang="en-US" sz="2700" i="1" dirty="0"/>
              <a:t>Become a Peer Review Rock Star: Top Ten Tips for Peer Review of Medical Education Research</a:t>
            </a:r>
            <a:br>
              <a:rPr lang="en-US" dirty="0"/>
            </a:br>
            <a:br>
              <a:rPr lang="en-US" dirty="0"/>
            </a:br>
            <a:r>
              <a:rPr lang="en-US" sz="2700" i="1" dirty="0"/>
              <a:t>Succeeding as a Scholar Underrepresented in Medicine: A Beginner's Guide for Students, Residents, and Faculty</a:t>
            </a:r>
            <a:br>
              <a:rPr lang="en-US" dirty="0"/>
            </a:br>
            <a:br>
              <a:rPr lang="en-US" dirty="0"/>
            </a:br>
            <a:endParaRPr lang="en-US" dirty="0"/>
          </a:p>
        </p:txBody>
      </p:sp>
    </p:spTree>
    <p:extLst>
      <p:ext uri="{BB962C8B-B14F-4D97-AF65-F5344CB8AC3E}">
        <p14:creationId xmlns:p14="http://schemas.microsoft.com/office/powerpoint/2010/main" val="877044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8"/>
          <p:cNvSpPr/>
          <p:nvPr/>
        </p:nvSpPr>
        <p:spPr>
          <a:xfrm rot="-2700000">
            <a:off x="814079" y="-503209"/>
            <a:ext cx="7851420" cy="785142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1" name="Google Shape;261;p48"/>
          <p:cNvSpPr txBox="1">
            <a:spLocks noGrp="1"/>
          </p:cNvSpPr>
          <p:nvPr>
            <p:ph type="ctrTitle" idx="4294967295"/>
          </p:nvPr>
        </p:nvSpPr>
        <p:spPr>
          <a:xfrm>
            <a:off x="1143000" y="1707067"/>
            <a:ext cx="6858000" cy="469135"/>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72727"/>
              <a:buFont typeface="Arial"/>
              <a:buNone/>
            </a:pPr>
            <a:r>
              <a:rPr lang="en" b="1" dirty="0">
                <a:solidFill>
                  <a:schemeClr val="dk1"/>
                </a:solidFill>
                <a:latin typeface="Arial Narrow"/>
                <a:ea typeface="Arial Narrow"/>
                <a:cs typeface="Arial Narrow"/>
                <a:sym typeface="Arial Narrow"/>
              </a:rPr>
              <a:t>Contact Information</a:t>
            </a:r>
            <a:endParaRPr b="1" dirty="0">
              <a:latin typeface="Arial Narrow"/>
              <a:ea typeface="Arial Narrow"/>
              <a:cs typeface="Arial Narrow"/>
              <a:sym typeface="Arial Narrow"/>
            </a:endParaRPr>
          </a:p>
        </p:txBody>
      </p:sp>
      <p:sp>
        <p:nvSpPr>
          <p:cNvPr id="262" name="Google Shape;262;p48"/>
          <p:cNvSpPr txBox="1">
            <a:spLocks noGrp="1"/>
          </p:cNvSpPr>
          <p:nvPr>
            <p:ph type="body" idx="1"/>
          </p:nvPr>
        </p:nvSpPr>
        <p:spPr>
          <a:xfrm>
            <a:off x="1143000" y="2381951"/>
            <a:ext cx="3341100" cy="20811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1800"/>
              <a:buNone/>
            </a:pPr>
            <a:r>
              <a:rPr lang="en" sz="1400" dirty="0">
                <a:solidFill>
                  <a:schemeClr val="accent1"/>
                </a:solidFill>
                <a:latin typeface="Arial Narrow"/>
                <a:ea typeface="Arial Narrow"/>
                <a:cs typeface="Arial Narrow"/>
                <a:sym typeface="Arial Narrow"/>
              </a:rPr>
              <a:t>Contact Information:</a:t>
            </a:r>
            <a:endParaRPr sz="1400" dirty="0">
              <a:solidFill>
                <a:schemeClr val="accent1"/>
              </a:solidFill>
              <a:latin typeface="Arial Narrow"/>
              <a:ea typeface="Arial Narrow"/>
              <a:cs typeface="Arial Narrow"/>
              <a:sym typeface="Arial Narrow"/>
            </a:endParaRPr>
          </a:p>
          <a:p>
            <a:pPr marL="0" lvl="0" indent="0" algn="ctr" rtl="0">
              <a:spcBef>
                <a:spcPts val="0"/>
              </a:spcBef>
              <a:spcAft>
                <a:spcPts val="0"/>
              </a:spcAft>
              <a:buClr>
                <a:schemeClr val="accent1"/>
              </a:buClr>
              <a:buSzPts val="1800"/>
              <a:buNone/>
            </a:pPr>
            <a:r>
              <a:rPr lang="en" sz="1400" dirty="0" err="1">
                <a:solidFill>
                  <a:schemeClr val="accent1"/>
                </a:solidFill>
                <a:latin typeface="Arial Narrow"/>
                <a:ea typeface="Arial Narrow"/>
                <a:cs typeface="Arial Narrow"/>
                <a:sym typeface="Arial Narrow"/>
              </a:rPr>
              <a:t>PRiMER</a:t>
            </a:r>
            <a:r>
              <a:rPr lang="en" sz="1400" dirty="0">
                <a:solidFill>
                  <a:schemeClr val="accent1"/>
                </a:solidFill>
                <a:latin typeface="Arial Narrow"/>
                <a:ea typeface="Arial Narrow"/>
                <a:cs typeface="Arial Narrow"/>
                <a:sym typeface="Arial Narrow"/>
              </a:rPr>
              <a:t> presenters</a:t>
            </a:r>
            <a:endParaRPr sz="1400" dirty="0">
              <a:solidFill>
                <a:schemeClr val="accent1"/>
              </a:solidFill>
              <a:latin typeface="Arial Narrow"/>
              <a:ea typeface="Arial Narrow"/>
              <a:cs typeface="Arial Narrow"/>
              <a:sym typeface="Arial Narrow"/>
            </a:endParaRPr>
          </a:p>
          <a:p>
            <a:pPr marL="0" lvl="0" indent="0" algn="ctr" rtl="0">
              <a:spcBef>
                <a:spcPts val="0"/>
              </a:spcBef>
              <a:spcAft>
                <a:spcPts val="0"/>
              </a:spcAft>
              <a:buClr>
                <a:schemeClr val="accent1"/>
              </a:buClr>
              <a:buSzPts val="1800"/>
              <a:buNone/>
            </a:pPr>
            <a:endParaRPr sz="1400" dirty="0">
              <a:solidFill>
                <a:schemeClr val="accent1"/>
              </a:solidFill>
              <a:latin typeface="Arial Narrow"/>
              <a:ea typeface="Arial Narrow"/>
              <a:cs typeface="Arial Narrow"/>
              <a:sym typeface="Arial Narrow"/>
            </a:endParaRPr>
          </a:p>
          <a:p>
            <a:pPr marL="0" lvl="0" indent="0" algn="l" rtl="0">
              <a:spcBef>
                <a:spcPts val="0"/>
              </a:spcBef>
              <a:spcAft>
                <a:spcPts val="0"/>
              </a:spcAft>
              <a:buClr>
                <a:schemeClr val="accent1"/>
              </a:buClr>
              <a:buSzPts val="1800"/>
              <a:buNone/>
            </a:pPr>
            <a:r>
              <a:rPr lang="en" sz="1400" dirty="0">
                <a:solidFill>
                  <a:schemeClr val="accent1"/>
                </a:solidFill>
                <a:latin typeface="Arial Narrow"/>
                <a:ea typeface="Arial Narrow"/>
                <a:cs typeface="Arial Narrow"/>
                <a:sym typeface="Arial Narrow"/>
              </a:rPr>
              <a:t>Kristen Bene </a:t>
            </a:r>
            <a:r>
              <a:rPr lang="en" sz="1400" u="sng" dirty="0">
                <a:solidFill>
                  <a:schemeClr val="hlink"/>
                </a:solidFill>
                <a:latin typeface="Arial Narrow"/>
                <a:ea typeface="Arial Narrow"/>
                <a:cs typeface="Arial Narrow"/>
                <a:sym typeface="Arial Narrow"/>
                <a:hlinkClick r:id="rId3"/>
              </a:rPr>
              <a:t>kristen.bene@uchealth.org</a:t>
            </a:r>
            <a:r>
              <a:rPr lang="en" sz="1400" dirty="0">
                <a:solidFill>
                  <a:schemeClr val="accent1"/>
                </a:solidFill>
                <a:latin typeface="Arial Narrow"/>
                <a:ea typeface="Arial Narrow"/>
                <a:cs typeface="Arial Narrow"/>
                <a:sym typeface="Arial Narrow"/>
              </a:rPr>
              <a:t> </a:t>
            </a:r>
          </a:p>
          <a:p>
            <a:pPr marL="0" indent="0" algn="l">
              <a:spcBef>
                <a:spcPts val="0"/>
              </a:spcBef>
              <a:buClr>
                <a:schemeClr val="accent1"/>
              </a:buClr>
              <a:buSzPts val="1800"/>
            </a:pPr>
            <a:r>
              <a:rPr lang="en" sz="1400" dirty="0">
                <a:solidFill>
                  <a:schemeClr val="accent1"/>
                </a:solidFill>
                <a:latin typeface="Arial Narrow"/>
                <a:ea typeface="Arial Narrow"/>
                <a:cs typeface="Arial Narrow"/>
                <a:sym typeface="Arial Narrow"/>
              </a:rPr>
              <a:t>Amanda </a:t>
            </a:r>
            <a:r>
              <a:rPr lang="en" sz="1400" dirty="0" err="1">
                <a:solidFill>
                  <a:schemeClr val="accent1"/>
                </a:solidFill>
                <a:latin typeface="Arial Narrow"/>
                <a:ea typeface="Arial Narrow"/>
                <a:cs typeface="Arial Narrow"/>
                <a:sym typeface="Arial Narrow"/>
              </a:rPr>
              <a:t>Kost</a:t>
            </a:r>
            <a:r>
              <a:rPr lang="en" sz="1400" dirty="0">
                <a:solidFill>
                  <a:schemeClr val="accent1"/>
                </a:solidFill>
                <a:latin typeface="Arial Narrow"/>
                <a:ea typeface="Arial Narrow"/>
                <a:cs typeface="Arial Narrow"/>
                <a:sym typeface="Arial Narrow"/>
              </a:rPr>
              <a:t> </a:t>
            </a:r>
            <a:r>
              <a:rPr lang="en" sz="1400" dirty="0">
                <a:solidFill>
                  <a:schemeClr val="accent1"/>
                </a:solidFill>
                <a:latin typeface="Arial Narrow"/>
                <a:ea typeface="Arial Narrow"/>
                <a:cs typeface="Arial Narrow"/>
                <a:sym typeface="Arial Narrow"/>
                <a:hlinkClick r:id="rId4"/>
              </a:rPr>
              <a:t>akost@uw.edu</a:t>
            </a:r>
            <a:endParaRPr lang="en" sz="1400" dirty="0">
              <a:solidFill>
                <a:schemeClr val="accent1"/>
              </a:solidFill>
              <a:latin typeface="Arial Narrow"/>
              <a:ea typeface="Arial Narrow"/>
              <a:cs typeface="Arial Narrow"/>
              <a:sym typeface="Arial Narrow"/>
            </a:endParaRPr>
          </a:p>
          <a:p>
            <a:pPr marL="0" indent="0" algn="l">
              <a:spcBef>
                <a:spcPts val="0"/>
              </a:spcBef>
              <a:buClr>
                <a:schemeClr val="accent1"/>
              </a:buClr>
              <a:buSzPts val="1800"/>
            </a:pPr>
            <a:r>
              <a:rPr lang="en-US" sz="1400" dirty="0">
                <a:solidFill>
                  <a:schemeClr val="accent1"/>
                </a:solidFill>
                <a:latin typeface="Arial Narrow"/>
                <a:ea typeface="Arial Narrow"/>
                <a:cs typeface="Arial Narrow"/>
                <a:sym typeface="Arial Narrow"/>
              </a:rPr>
              <a:t>Amy Lee </a:t>
            </a:r>
            <a:r>
              <a:rPr lang="en-US" sz="1400" dirty="0">
                <a:solidFill>
                  <a:schemeClr val="accent1"/>
                </a:solidFill>
                <a:latin typeface="Arial Narrow"/>
                <a:ea typeface="Arial Narrow"/>
                <a:cs typeface="Arial Narrow"/>
                <a:sym typeface="Arial Narrow"/>
                <a:hlinkClick r:id="rId5"/>
              </a:rPr>
              <a:t>amy.lee@tufts.edu</a:t>
            </a:r>
            <a:endParaRPr sz="1400" dirty="0">
              <a:solidFill>
                <a:schemeClr val="accent1"/>
              </a:solidFill>
              <a:latin typeface="Arial Narrow"/>
              <a:ea typeface="Arial Narrow"/>
              <a:cs typeface="Arial Narrow"/>
              <a:sym typeface="Arial Narrow"/>
            </a:endParaRPr>
          </a:p>
          <a:p>
            <a:pPr marL="0" lvl="0" indent="0" algn="l" rtl="0">
              <a:spcBef>
                <a:spcPts val="0"/>
              </a:spcBef>
              <a:spcAft>
                <a:spcPts val="0"/>
              </a:spcAft>
              <a:buClr>
                <a:schemeClr val="accent1"/>
              </a:buClr>
              <a:buSzPts val="1800"/>
              <a:buNone/>
            </a:pPr>
            <a:r>
              <a:rPr lang="en" sz="1400" dirty="0">
                <a:solidFill>
                  <a:schemeClr val="accent1"/>
                </a:solidFill>
                <a:latin typeface="Arial Narrow"/>
                <a:ea typeface="Arial Narrow"/>
                <a:cs typeface="Arial Narrow"/>
                <a:sym typeface="Arial Narrow"/>
              </a:rPr>
              <a:t>Andrea Wendling </a:t>
            </a:r>
            <a:r>
              <a:rPr lang="en" sz="1400" u="sng" dirty="0">
                <a:solidFill>
                  <a:schemeClr val="accent4"/>
                </a:solidFill>
                <a:latin typeface="Arial Narrow"/>
                <a:ea typeface="Arial Narrow"/>
                <a:cs typeface="Arial Narrow"/>
                <a:sym typeface="Arial Narrow"/>
                <a:hlinkClick r:id="rId6">
                  <a:extLst>
                    <a:ext uri="{A12FA001-AC4F-418D-AE19-62706E023703}">
                      <ahyp:hlinkClr xmlns:ahyp="http://schemas.microsoft.com/office/drawing/2018/hyperlinkcolor" val="tx"/>
                    </a:ext>
                  </a:extLst>
                </a:hlinkClick>
              </a:rPr>
              <a:t>wendli14@msu.edu</a:t>
            </a:r>
            <a:endParaRPr sz="1400" dirty="0">
              <a:solidFill>
                <a:schemeClr val="accent1"/>
              </a:solidFill>
              <a:latin typeface="Arial Narrow"/>
              <a:ea typeface="Arial Narrow"/>
              <a:cs typeface="Arial Narrow"/>
              <a:sym typeface="Arial Narrow"/>
            </a:endParaRPr>
          </a:p>
          <a:p>
            <a:pPr marL="0" lvl="0" indent="0" algn="ctr" rtl="0">
              <a:spcBef>
                <a:spcPts val="0"/>
              </a:spcBef>
              <a:spcAft>
                <a:spcPts val="0"/>
              </a:spcAft>
              <a:buClr>
                <a:schemeClr val="accent1"/>
              </a:buClr>
              <a:buSzPts val="1800"/>
              <a:buNone/>
            </a:pPr>
            <a:endParaRPr sz="1400" dirty="0">
              <a:solidFill>
                <a:schemeClr val="accent1"/>
              </a:solidFill>
              <a:latin typeface="Arial Narrow"/>
              <a:ea typeface="Arial Narrow"/>
              <a:cs typeface="Arial Narrow"/>
              <a:sym typeface="Arial Narrow"/>
            </a:endParaRPr>
          </a:p>
          <a:p>
            <a:pPr marL="0" lvl="0" indent="0" algn="ctr" rtl="0">
              <a:lnSpc>
                <a:spcPct val="90000"/>
              </a:lnSpc>
              <a:spcBef>
                <a:spcPts val="0"/>
              </a:spcBef>
              <a:spcAft>
                <a:spcPts val="0"/>
              </a:spcAft>
              <a:buClr>
                <a:schemeClr val="accent1"/>
              </a:buClr>
              <a:buSzPts val="1800"/>
              <a:buNone/>
            </a:pPr>
            <a:endParaRPr dirty="0">
              <a:solidFill>
                <a:schemeClr val="accent1"/>
              </a:solidFill>
            </a:endParaRPr>
          </a:p>
        </p:txBody>
      </p:sp>
      <p:sp>
        <p:nvSpPr>
          <p:cNvPr id="264" name="Google Shape;264;p48"/>
          <p:cNvSpPr txBox="1">
            <a:spLocks noGrp="1"/>
          </p:cNvSpPr>
          <p:nvPr>
            <p:ph type="body" idx="3"/>
          </p:nvPr>
        </p:nvSpPr>
        <p:spPr>
          <a:xfrm>
            <a:off x="5124856" y="2376302"/>
            <a:ext cx="3716400" cy="20811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1800"/>
              <a:buFont typeface="Arial"/>
              <a:buNone/>
            </a:pPr>
            <a:r>
              <a:rPr lang="en" sz="1400" dirty="0">
                <a:solidFill>
                  <a:schemeClr val="accent1"/>
                </a:solidFill>
                <a:latin typeface="Arial Narrow"/>
                <a:ea typeface="Arial Narrow"/>
                <a:cs typeface="Arial Narrow"/>
                <a:sym typeface="Arial Narrow"/>
              </a:rPr>
              <a:t>Contact Information:</a:t>
            </a:r>
            <a:endParaRPr sz="1400" dirty="0">
              <a:solidFill>
                <a:schemeClr val="accent1"/>
              </a:solidFill>
              <a:latin typeface="Arial Narrow"/>
              <a:ea typeface="Arial Narrow"/>
              <a:cs typeface="Arial Narrow"/>
              <a:sym typeface="Arial Narrow"/>
            </a:endParaRPr>
          </a:p>
          <a:p>
            <a:pPr marL="0" lvl="0" indent="0" algn="l" rtl="0">
              <a:spcBef>
                <a:spcPts val="0"/>
              </a:spcBef>
              <a:spcAft>
                <a:spcPts val="0"/>
              </a:spcAft>
              <a:buClr>
                <a:schemeClr val="accent1"/>
              </a:buClr>
              <a:buSzPts val="1800"/>
              <a:buFont typeface="Arial"/>
              <a:buNone/>
            </a:pPr>
            <a:r>
              <a:rPr lang="en" sz="1400" dirty="0">
                <a:solidFill>
                  <a:schemeClr val="accent1"/>
                </a:solidFill>
                <a:latin typeface="Arial Narrow"/>
                <a:ea typeface="Arial Narrow"/>
                <a:cs typeface="Arial Narrow"/>
                <a:sym typeface="Arial Narrow"/>
              </a:rPr>
              <a:t>URiFM presenters</a:t>
            </a:r>
          </a:p>
          <a:p>
            <a:pPr marL="0" lvl="0" indent="0" algn="l" rtl="0">
              <a:spcBef>
                <a:spcPts val="0"/>
              </a:spcBef>
              <a:spcAft>
                <a:spcPts val="0"/>
              </a:spcAft>
              <a:buClr>
                <a:schemeClr val="accent1"/>
              </a:buClr>
              <a:buSzPts val="1800"/>
              <a:buFont typeface="Arial"/>
              <a:buNone/>
            </a:pPr>
            <a:endParaRPr lang="en" sz="1400" dirty="0">
              <a:solidFill>
                <a:schemeClr val="accent1"/>
              </a:solidFill>
              <a:latin typeface="Arial Narrow"/>
              <a:ea typeface="Arial Narrow"/>
              <a:cs typeface="Arial Narrow"/>
              <a:sym typeface="Arial Narrow"/>
            </a:endParaRPr>
          </a:p>
          <a:p>
            <a:pPr marL="0" indent="0" algn="l">
              <a:spcBef>
                <a:spcPts val="0"/>
              </a:spcBef>
              <a:buClr>
                <a:schemeClr val="accent1"/>
              </a:buClr>
              <a:buSzPts val="1800"/>
            </a:pPr>
            <a:r>
              <a:rPr lang="en-US" sz="1400" dirty="0">
                <a:solidFill>
                  <a:schemeClr val="accent1"/>
                </a:solidFill>
                <a:latin typeface="Arial Narrow"/>
                <a:ea typeface="Arial Narrow"/>
                <a:cs typeface="Arial Narrow"/>
                <a:sym typeface="Arial Narrow"/>
              </a:rPr>
              <a:t>Magdalena Pasarica </a:t>
            </a:r>
            <a:r>
              <a:rPr lang="en-US" sz="1400" dirty="0">
                <a:solidFill>
                  <a:schemeClr val="accent1"/>
                </a:solidFill>
                <a:latin typeface="Arial Narrow"/>
                <a:ea typeface="Arial Narrow"/>
                <a:cs typeface="Arial Narrow"/>
                <a:sym typeface="Arial Narrow"/>
                <a:hlinkClick r:id="rId7"/>
              </a:rPr>
              <a:t>Magdalena.Pasarica@ucf.edu</a:t>
            </a:r>
            <a:endParaRPr lang="en-US" sz="1400" dirty="0">
              <a:solidFill>
                <a:schemeClr val="accent1"/>
              </a:solidFill>
              <a:latin typeface="Arial Narrow"/>
              <a:ea typeface="Arial Narrow"/>
              <a:cs typeface="Arial Narrow"/>
              <a:sym typeface="Arial Narrow"/>
            </a:endParaRPr>
          </a:p>
          <a:p>
            <a:pPr marL="0" indent="0" algn="l">
              <a:spcBef>
                <a:spcPts val="0"/>
              </a:spcBef>
              <a:buClr>
                <a:schemeClr val="accent1"/>
              </a:buClr>
              <a:buSzPts val="1800"/>
            </a:pPr>
            <a:r>
              <a:rPr lang="en-US" sz="1400" dirty="0">
                <a:solidFill>
                  <a:schemeClr val="accent1"/>
                </a:solidFill>
                <a:latin typeface="Arial Narrow"/>
                <a:ea typeface="Arial Narrow"/>
                <a:cs typeface="Arial Narrow"/>
                <a:sym typeface="Arial Narrow"/>
              </a:rPr>
              <a:t>Tyson Pankey </a:t>
            </a:r>
            <a:r>
              <a:rPr lang="en-US" sz="1400" u="sng" dirty="0">
                <a:solidFill>
                  <a:schemeClr val="hlink"/>
                </a:solidFill>
                <a:latin typeface="Arial Narrow"/>
                <a:ea typeface="Arial Narrow"/>
                <a:cs typeface="Arial Narrow"/>
                <a:sym typeface="Arial Narrow"/>
              </a:rPr>
              <a:t>Tyson.Pankey@duke.edu</a:t>
            </a:r>
            <a:endParaRPr lang="en-US" sz="1400" dirty="0">
              <a:solidFill>
                <a:schemeClr val="accent1"/>
              </a:solidFill>
              <a:latin typeface="Arial Narrow"/>
              <a:ea typeface="Arial Narrow"/>
              <a:cs typeface="Arial Narrow"/>
              <a:sym typeface="Arial Narrow"/>
            </a:endParaRPr>
          </a:p>
          <a:p>
            <a:pPr marL="0" indent="0" algn="l">
              <a:spcBef>
                <a:spcPts val="0"/>
              </a:spcBef>
              <a:buClr>
                <a:schemeClr val="accent1"/>
              </a:buClr>
              <a:buSzPts val="1800"/>
            </a:pPr>
            <a:r>
              <a:rPr lang="en-US" sz="1400" dirty="0">
                <a:solidFill>
                  <a:schemeClr val="accent1"/>
                </a:solidFill>
                <a:latin typeface="Arial Narrow"/>
                <a:ea typeface="Arial Narrow"/>
                <a:cs typeface="Arial Narrow"/>
                <a:sym typeface="Arial Narrow"/>
              </a:rPr>
              <a:t>A</a:t>
            </a:r>
            <a:r>
              <a:rPr lang="pl-PL" sz="1400" dirty="0">
                <a:solidFill>
                  <a:schemeClr val="accent1"/>
                </a:solidFill>
                <a:latin typeface="Arial Narrow"/>
                <a:ea typeface="Arial Narrow"/>
                <a:cs typeface="Arial Narrow"/>
                <a:sym typeface="Arial Narrow"/>
              </a:rPr>
              <a:t>ngela Antonikowski </a:t>
            </a:r>
            <a:r>
              <a:rPr lang="pl-PL" sz="1400" dirty="0">
                <a:solidFill>
                  <a:schemeClr val="accent1"/>
                </a:solidFill>
                <a:latin typeface="Arial Narrow"/>
                <a:ea typeface="Arial Narrow"/>
                <a:cs typeface="Arial Narrow"/>
                <a:sym typeface="Arial Narrow"/>
                <a:hlinkClick r:id="rId4"/>
              </a:rPr>
              <a:t>AntoniA@amc.edu </a:t>
            </a:r>
            <a:endParaRPr lang="en-US" sz="1400" dirty="0">
              <a:solidFill>
                <a:schemeClr val="accent1"/>
              </a:solidFill>
              <a:latin typeface="Arial Narrow"/>
              <a:ea typeface="Arial Narrow"/>
              <a:cs typeface="Arial Narrow"/>
              <a:sym typeface="Arial Narrow"/>
            </a:endParaRPr>
          </a:p>
          <a:p>
            <a:pPr marL="0" indent="0" algn="l">
              <a:spcBef>
                <a:spcPts val="0"/>
              </a:spcBef>
              <a:buClr>
                <a:schemeClr val="accent1"/>
              </a:buClr>
              <a:buSzPts val="1800"/>
            </a:pPr>
            <a:r>
              <a:rPr lang="en-US" sz="1400" dirty="0">
                <a:solidFill>
                  <a:schemeClr val="accent1"/>
                </a:solidFill>
                <a:latin typeface="Arial Narrow"/>
                <a:ea typeface="Arial Narrow"/>
                <a:cs typeface="Arial Narrow"/>
                <a:sym typeface="Arial Narrow"/>
              </a:rPr>
              <a:t>Cesar Gonzalez </a:t>
            </a:r>
            <a:r>
              <a:rPr lang="en-US" sz="1400" dirty="0">
                <a:solidFill>
                  <a:schemeClr val="accent1"/>
                </a:solidFill>
                <a:latin typeface="Arial Narrow"/>
                <a:ea typeface="Arial Narrow"/>
                <a:cs typeface="Arial Narrow"/>
                <a:sym typeface="Arial Narrow"/>
                <a:hlinkClick r:id="rId8"/>
              </a:rPr>
              <a:t>Gonzalez.Cesar@mayo.edu</a:t>
            </a:r>
            <a:endParaRPr lang="en-US" sz="1400" dirty="0">
              <a:solidFill>
                <a:schemeClr val="accent1"/>
              </a:solidFill>
              <a:latin typeface="Arial Narrow"/>
              <a:ea typeface="Arial Narrow"/>
              <a:cs typeface="Arial Narrow"/>
              <a:sym typeface="Arial Narrow"/>
            </a:endParaRPr>
          </a:p>
          <a:p>
            <a:pPr marL="0" indent="0" algn="l">
              <a:spcBef>
                <a:spcPts val="0"/>
              </a:spcBef>
              <a:buClr>
                <a:schemeClr val="accent1"/>
              </a:buClr>
              <a:buSzPts val="1800"/>
            </a:pPr>
            <a:endParaRPr lang="en-US" sz="1400" dirty="0">
              <a:solidFill>
                <a:schemeClr val="accent1"/>
              </a:solidFill>
              <a:latin typeface="Arial Narrow"/>
              <a:ea typeface="Arial Narrow"/>
              <a:cs typeface="Arial Narrow"/>
              <a:sym typeface="Arial Narrow"/>
            </a:endParaRPr>
          </a:p>
          <a:p>
            <a:pPr marL="0" indent="0" algn="l">
              <a:spcBef>
                <a:spcPts val="0"/>
              </a:spcBef>
              <a:buClr>
                <a:schemeClr val="accent1"/>
              </a:buClr>
              <a:buSzPts val="1800"/>
            </a:pPr>
            <a:endParaRPr lang="en-US" sz="1400" dirty="0">
              <a:solidFill>
                <a:schemeClr val="accent1"/>
              </a:solidFill>
              <a:latin typeface="Arial Narrow"/>
              <a:ea typeface="Arial Narrow"/>
              <a:cs typeface="Arial Narrow"/>
              <a:sym typeface="Arial Narrow"/>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6"/>
          <p:cNvSpPr txBox="1">
            <a:spLocks noGrp="1"/>
          </p:cNvSpPr>
          <p:nvPr>
            <p:ph type="sldNum" idx="12"/>
          </p:nvPr>
        </p:nvSpPr>
        <p:spPr>
          <a:xfrm>
            <a:off x="0" y="4906537"/>
            <a:ext cx="2057400" cy="236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
              <a:t>3</a:t>
            </a:fld>
            <a:endParaRPr sz="1000"/>
          </a:p>
        </p:txBody>
      </p:sp>
      <p:sp>
        <p:nvSpPr>
          <p:cNvPr id="115" name="Google Shape;115;p26"/>
          <p:cNvSpPr/>
          <p:nvPr/>
        </p:nvSpPr>
        <p:spPr>
          <a:xfrm>
            <a:off x="310339" y="4899489"/>
            <a:ext cx="588623"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800">
                <a:solidFill>
                  <a:srgbClr val="505050"/>
                </a:solidFill>
                <a:latin typeface="Open Sans"/>
                <a:ea typeface="Open Sans"/>
                <a:cs typeface="Open Sans"/>
                <a:sym typeface="Open Sans"/>
              </a:rPr>
              <a:t>#URiFM </a:t>
            </a:r>
            <a:endParaRPr sz="800">
              <a:solidFill>
                <a:schemeClr val="dk1"/>
              </a:solidFill>
              <a:latin typeface="Trebuchet MS"/>
              <a:ea typeface="Trebuchet MS"/>
              <a:cs typeface="Trebuchet MS"/>
              <a:sym typeface="Trebuchet MS"/>
            </a:endParaRPr>
          </a:p>
        </p:txBody>
      </p:sp>
      <p:pic>
        <p:nvPicPr>
          <p:cNvPr id="116" name="Google Shape;116;p26" descr="Logo, icon&#10;&#10;Description automatically generated"/>
          <p:cNvPicPr preferRelativeResize="0"/>
          <p:nvPr/>
        </p:nvPicPr>
        <p:blipFill rotWithShape="1">
          <a:blip r:embed="rId3">
            <a:alphaModFix amt="35000"/>
          </a:blip>
          <a:srcRect/>
          <a:stretch/>
        </p:blipFill>
        <p:spPr>
          <a:xfrm>
            <a:off x="223520" y="4925575"/>
            <a:ext cx="173639" cy="172897"/>
          </a:xfrm>
          <a:prstGeom prst="rect">
            <a:avLst/>
          </a:prstGeom>
          <a:noFill/>
          <a:ln>
            <a:noFill/>
          </a:ln>
        </p:spPr>
      </p:pic>
      <p:sp>
        <p:nvSpPr>
          <p:cNvPr id="117" name="Google Shape;117;p26"/>
          <p:cNvSpPr txBox="1"/>
          <p:nvPr/>
        </p:nvSpPr>
        <p:spPr>
          <a:xfrm>
            <a:off x="1387010" y="374300"/>
            <a:ext cx="7620659" cy="1019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1"/>
              </a:buClr>
              <a:buSzPts val="4000"/>
              <a:buFont typeface="Open Sans"/>
              <a:buNone/>
            </a:pPr>
            <a:r>
              <a:rPr lang="en" sz="4000" b="1" i="0">
                <a:solidFill>
                  <a:schemeClr val="accent1"/>
                </a:solidFill>
                <a:latin typeface="Open Sans"/>
                <a:ea typeface="Open Sans"/>
                <a:cs typeface="Open Sans"/>
                <a:sym typeface="Open Sans"/>
              </a:rPr>
              <a:t>URiFM Scholarship </a:t>
            </a:r>
            <a:r>
              <a:rPr lang="en" sz="4000" b="0" i="0">
                <a:solidFill>
                  <a:schemeClr val="accent1"/>
                </a:solidFill>
                <a:latin typeface="Open Sans"/>
                <a:ea typeface="Open Sans"/>
                <a:cs typeface="Open Sans"/>
                <a:sym typeface="Open Sans"/>
              </a:rPr>
              <a:t>Work Group</a:t>
            </a:r>
            <a:endParaRPr sz="4000" b="0" i="0">
              <a:solidFill>
                <a:srgbClr val="87DCFF"/>
              </a:solidFill>
              <a:latin typeface="Open Sans"/>
              <a:ea typeface="Open Sans"/>
              <a:cs typeface="Open Sans"/>
              <a:sym typeface="Open Sans"/>
            </a:endParaRPr>
          </a:p>
        </p:txBody>
      </p:sp>
      <p:sp>
        <p:nvSpPr>
          <p:cNvPr id="118" name="Google Shape;118;p26"/>
          <p:cNvSpPr/>
          <p:nvPr/>
        </p:nvSpPr>
        <p:spPr>
          <a:xfrm>
            <a:off x="4846316" y="1567675"/>
            <a:ext cx="40974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50" b="1" dirty="0">
                <a:solidFill>
                  <a:schemeClr val="accent3"/>
                </a:solidFill>
                <a:latin typeface="Open Sans"/>
                <a:ea typeface="Open Sans"/>
                <a:cs typeface="Open Sans"/>
                <a:sym typeface="Open Sans"/>
              </a:rPr>
              <a:t>Angela Antonikowski, PhD</a:t>
            </a:r>
            <a:r>
              <a:rPr lang="en" sz="1350" b="1" dirty="0">
                <a:solidFill>
                  <a:schemeClr val="dk1"/>
                </a:solidFill>
                <a:latin typeface="Open Sans"/>
                <a:ea typeface="Open Sans"/>
                <a:cs typeface="Open Sans"/>
                <a:sym typeface="Open Sans"/>
              </a:rPr>
              <a:t> </a:t>
            </a:r>
            <a:br>
              <a:rPr lang="en" sz="1350" b="1" dirty="0">
                <a:solidFill>
                  <a:schemeClr val="dk1"/>
                </a:solidFill>
                <a:latin typeface="Open Sans"/>
                <a:ea typeface="Open Sans"/>
                <a:cs typeface="Open Sans"/>
                <a:sym typeface="Open Sans"/>
              </a:rPr>
            </a:br>
            <a:r>
              <a:rPr lang="en" sz="1350" dirty="0">
                <a:solidFill>
                  <a:schemeClr val="dk1"/>
                </a:solidFill>
                <a:latin typeface="Open Sans"/>
                <a:ea typeface="Open Sans"/>
                <a:cs typeface="Open Sans"/>
                <a:sym typeface="Open Sans"/>
              </a:rPr>
              <a:t>Clinical Health Psychologist</a:t>
            </a:r>
            <a:endParaRPr dirty="0"/>
          </a:p>
          <a:p>
            <a:pPr marL="0" marR="0" lvl="0" indent="0" algn="l" rtl="0">
              <a:spcBef>
                <a:spcPts val="0"/>
              </a:spcBef>
              <a:spcAft>
                <a:spcPts val="0"/>
              </a:spcAft>
              <a:buNone/>
            </a:pPr>
            <a:r>
              <a:rPr lang="en" sz="1350" dirty="0">
                <a:solidFill>
                  <a:schemeClr val="dk1"/>
                </a:solidFill>
                <a:latin typeface="Open Sans"/>
                <a:ea typeface="Open Sans"/>
                <a:cs typeface="Open Sans"/>
                <a:sym typeface="Open Sans"/>
              </a:rPr>
              <a:t>Chief Health Equity, Diversity &amp; Inclusion Officer </a:t>
            </a:r>
            <a:br>
              <a:rPr lang="en" sz="1350" dirty="0">
                <a:solidFill>
                  <a:schemeClr val="dk1"/>
                </a:solidFill>
                <a:latin typeface="Open Sans"/>
                <a:ea typeface="Open Sans"/>
                <a:cs typeface="Open Sans"/>
                <a:sym typeface="Open Sans"/>
              </a:rPr>
            </a:br>
            <a:r>
              <a:rPr lang="en" sz="1350" dirty="0">
                <a:solidFill>
                  <a:schemeClr val="dk1"/>
                </a:solidFill>
                <a:latin typeface="Open Sans"/>
                <a:ea typeface="Open Sans"/>
                <a:cs typeface="Open Sans"/>
                <a:sym typeface="Open Sans"/>
              </a:rPr>
              <a:t>Albany Medical College, Albany,  NY</a:t>
            </a:r>
            <a:endParaRPr sz="1350" b="1" dirty="0">
              <a:solidFill>
                <a:schemeClr val="dk1"/>
              </a:solidFill>
              <a:latin typeface="Open Sans"/>
              <a:ea typeface="Open Sans"/>
              <a:cs typeface="Open Sans"/>
              <a:sym typeface="Open Sans"/>
            </a:endParaRPr>
          </a:p>
        </p:txBody>
      </p:sp>
      <p:sp>
        <p:nvSpPr>
          <p:cNvPr id="119" name="Google Shape;119;p26"/>
          <p:cNvSpPr/>
          <p:nvPr/>
        </p:nvSpPr>
        <p:spPr>
          <a:xfrm>
            <a:off x="4846316" y="3793190"/>
            <a:ext cx="1919100" cy="715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50" b="1">
                <a:solidFill>
                  <a:schemeClr val="accent3"/>
                </a:solidFill>
                <a:latin typeface="Open Sans"/>
                <a:ea typeface="Open Sans"/>
                <a:cs typeface="Open Sans"/>
                <a:sym typeface="Open Sans"/>
              </a:rPr>
              <a:t>Mindy Householder </a:t>
            </a:r>
            <a:endParaRPr>
              <a:solidFill>
                <a:schemeClr val="accent3"/>
              </a:solidFill>
            </a:endParaRPr>
          </a:p>
          <a:p>
            <a:pPr marL="0" marR="0" lvl="0" indent="0" algn="l" rtl="0">
              <a:spcBef>
                <a:spcPts val="0"/>
              </a:spcBef>
              <a:spcAft>
                <a:spcPts val="0"/>
              </a:spcAft>
              <a:buNone/>
            </a:pPr>
            <a:r>
              <a:rPr lang="en" sz="1350">
                <a:solidFill>
                  <a:schemeClr val="dk1"/>
                </a:solidFill>
                <a:latin typeface="Open Sans"/>
                <a:ea typeface="Open Sans"/>
                <a:cs typeface="Open Sans"/>
                <a:sym typeface="Open Sans"/>
              </a:rPr>
              <a:t>STFM Partner</a:t>
            </a:r>
            <a:endParaRPr/>
          </a:p>
          <a:p>
            <a:pPr marL="0" marR="0" lvl="0" indent="0" algn="l" rtl="0">
              <a:spcBef>
                <a:spcPts val="0"/>
              </a:spcBef>
              <a:spcAft>
                <a:spcPts val="0"/>
              </a:spcAft>
              <a:buNone/>
            </a:pPr>
            <a:r>
              <a:rPr lang="en" sz="1350">
                <a:solidFill>
                  <a:schemeClr val="dk1"/>
                </a:solidFill>
                <a:latin typeface="Open Sans"/>
                <a:ea typeface="Open Sans"/>
                <a:cs typeface="Open Sans"/>
                <a:sym typeface="Open Sans"/>
              </a:rPr>
              <a:t>STFM, Leawood, KS</a:t>
            </a:r>
            <a:endParaRPr sz="1350" b="1">
              <a:solidFill>
                <a:schemeClr val="dk1"/>
              </a:solidFill>
              <a:latin typeface="Open Sans"/>
              <a:ea typeface="Open Sans"/>
              <a:cs typeface="Open Sans"/>
              <a:sym typeface="Open Sans"/>
            </a:endParaRPr>
          </a:p>
        </p:txBody>
      </p:sp>
      <p:sp>
        <p:nvSpPr>
          <p:cNvPr id="120" name="Google Shape;120;p26"/>
          <p:cNvSpPr/>
          <p:nvPr/>
        </p:nvSpPr>
        <p:spPr>
          <a:xfrm>
            <a:off x="171563" y="1589790"/>
            <a:ext cx="46281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50" b="1" dirty="0">
                <a:solidFill>
                  <a:schemeClr val="accent3"/>
                </a:solidFill>
                <a:latin typeface="Open Sans"/>
                <a:ea typeface="Open Sans"/>
                <a:cs typeface="Open Sans"/>
                <a:sym typeface="Open Sans"/>
              </a:rPr>
              <a:t>Cesar A. Gonzalez, PhD, ABPP</a:t>
            </a:r>
            <a:r>
              <a:rPr lang="en" sz="1350" b="1" dirty="0">
                <a:solidFill>
                  <a:schemeClr val="dk1"/>
                </a:solidFill>
                <a:latin typeface="Open Sans"/>
                <a:ea typeface="Open Sans"/>
                <a:cs typeface="Open Sans"/>
                <a:sym typeface="Open Sans"/>
              </a:rPr>
              <a:t> </a:t>
            </a:r>
            <a:br>
              <a:rPr lang="en" sz="1350" b="1" dirty="0">
                <a:solidFill>
                  <a:schemeClr val="dk1"/>
                </a:solidFill>
                <a:latin typeface="Open Sans"/>
                <a:ea typeface="Open Sans"/>
                <a:cs typeface="Open Sans"/>
                <a:sym typeface="Open Sans"/>
              </a:rPr>
            </a:br>
            <a:r>
              <a:rPr lang="en" sz="1350" dirty="0">
                <a:solidFill>
                  <a:schemeClr val="dk1"/>
                </a:solidFill>
                <a:latin typeface="Open Sans"/>
                <a:ea typeface="Open Sans"/>
                <a:cs typeface="Open Sans"/>
                <a:sym typeface="Open Sans"/>
              </a:rPr>
              <a:t>Clinical Health Psychologist</a:t>
            </a:r>
            <a:br>
              <a:rPr lang="en" sz="1350" dirty="0">
                <a:solidFill>
                  <a:schemeClr val="dk1"/>
                </a:solidFill>
                <a:latin typeface="Open Sans"/>
                <a:ea typeface="Open Sans"/>
                <a:cs typeface="Open Sans"/>
                <a:sym typeface="Open Sans"/>
              </a:rPr>
            </a:br>
            <a:r>
              <a:rPr lang="en" sz="1350" dirty="0">
                <a:solidFill>
                  <a:schemeClr val="dk1"/>
                </a:solidFill>
                <a:latin typeface="Open Sans"/>
                <a:ea typeface="Open Sans"/>
                <a:cs typeface="Open Sans"/>
                <a:sym typeface="Open Sans"/>
              </a:rPr>
              <a:t>Associate Program Director, Family Medicine Residency</a:t>
            </a:r>
            <a:br>
              <a:rPr lang="en" sz="1350" dirty="0">
                <a:solidFill>
                  <a:schemeClr val="dk1"/>
                </a:solidFill>
                <a:latin typeface="Open Sans"/>
                <a:ea typeface="Open Sans"/>
                <a:cs typeface="Open Sans"/>
                <a:sym typeface="Open Sans"/>
              </a:rPr>
            </a:br>
            <a:r>
              <a:rPr lang="en" sz="1350" dirty="0">
                <a:solidFill>
                  <a:schemeClr val="dk1"/>
                </a:solidFill>
                <a:latin typeface="Open Sans"/>
                <a:ea typeface="Open Sans"/>
                <a:cs typeface="Open Sans"/>
                <a:sym typeface="Open Sans"/>
              </a:rPr>
              <a:t>Mayo Clinic, Rochester, MN</a:t>
            </a:r>
            <a:endParaRPr dirty="0"/>
          </a:p>
        </p:txBody>
      </p:sp>
      <p:sp>
        <p:nvSpPr>
          <p:cNvPr id="121" name="Google Shape;121;p26"/>
          <p:cNvSpPr/>
          <p:nvPr/>
        </p:nvSpPr>
        <p:spPr>
          <a:xfrm>
            <a:off x="171563" y="2546918"/>
            <a:ext cx="34905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50" b="1" dirty="0">
                <a:solidFill>
                  <a:schemeClr val="accent3"/>
                </a:solidFill>
                <a:latin typeface="Open Sans"/>
                <a:ea typeface="Open Sans"/>
                <a:cs typeface="Open Sans"/>
                <a:sym typeface="Open Sans"/>
              </a:rPr>
              <a:t>Magdalena Pasarica, MD, PhD</a:t>
            </a:r>
            <a:r>
              <a:rPr lang="en" sz="1350" b="1" dirty="0">
                <a:solidFill>
                  <a:schemeClr val="dk1"/>
                </a:solidFill>
                <a:latin typeface="Open Sans"/>
                <a:ea typeface="Open Sans"/>
                <a:cs typeface="Open Sans"/>
                <a:sym typeface="Open Sans"/>
              </a:rPr>
              <a:t> </a:t>
            </a:r>
            <a:br>
              <a:rPr lang="en" sz="1350" b="1" dirty="0">
                <a:solidFill>
                  <a:schemeClr val="dk1"/>
                </a:solidFill>
                <a:latin typeface="Open Sans"/>
                <a:ea typeface="Open Sans"/>
                <a:cs typeface="Open Sans"/>
                <a:sym typeface="Open Sans"/>
              </a:rPr>
            </a:br>
            <a:r>
              <a:rPr lang="en" sz="1350" dirty="0">
                <a:solidFill>
                  <a:schemeClr val="dk1"/>
                </a:solidFill>
                <a:latin typeface="Open Sans"/>
                <a:ea typeface="Open Sans"/>
                <a:cs typeface="Open Sans"/>
                <a:sym typeface="Open Sans"/>
              </a:rPr>
              <a:t>Family Medicine Physician &amp; Nutritionist</a:t>
            </a:r>
            <a:endParaRPr dirty="0"/>
          </a:p>
          <a:p>
            <a:pPr marL="0" marR="0" lvl="0" indent="0" algn="l" rtl="0">
              <a:spcBef>
                <a:spcPts val="0"/>
              </a:spcBef>
              <a:spcAft>
                <a:spcPts val="0"/>
              </a:spcAft>
              <a:buNone/>
            </a:pPr>
            <a:r>
              <a:rPr lang="en" sz="1350" dirty="0">
                <a:solidFill>
                  <a:schemeClr val="dk1"/>
                </a:solidFill>
                <a:latin typeface="Open Sans"/>
                <a:ea typeface="Open Sans"/>
                <a:cs typeface="Open Sans"/>
                <a:sym typeface="Open Sans"/>
              </a:rPr>
              <a:t>Medical Education and Family Medicine</a:t>
            </a:r>
            <a:br>
              <a:rPr lang="en" sz="1350" dirty="0">
                <a:solidFill>
                  <a:schemeClr val="dk1"/>
                </a:solidFill>
                <a:latin typeface="Open Sans"/>
                <a:ea typeface="Open Sans"/>
                <a:cs typeface="Open Sans"/>
                <a:sym typeface="Open Sans"/>
              </a:rPr>
            </a:br>
            <a:r>
              <a:rPr lang="en" sz="1350" dirty="0">
                <a:solidFill>
                  <a:schemeClr val="dk1"/>
                </a:solidFill>
                <a:latin typeface="Open Sans"/>
                <a:ea typeface="Open Sans"/>
                <a:cs typeface="Open Sans"/>
                <a:sym typeface="Open Sans"/>
              </a:rPr>
              <a:t>University of Florida, Orlando, FL </a:t>
            </a:r>
            <a:endParaRPr sz="1350" b="1" dirty="0">
              <a:solidFill>
                <a:schemeClr val="dk1"/>
              </a:solidFill>
              <a:latin typeface="Open Sans"/>
              <a:ea typeface="Open Sans"/>
              <a:cs typeface="Open Sans"/>
              <a:sym typeface="Open Sans"/>
            </a:endParaRPr>
          </a:p>
        </p:txBody>
      </p:sp>
      <p:sp>
        <p:nvSpPr>
          <p:cNvPr id="122" name="Google Shape;122;p26"/>
          <p:cNvSpPr/>
          <p:nvPr/>
        </p:nvSpPr>
        <p:spPr>
          <a:xfrm>
            <a:off x="171563" y="3666708"/>
            <a:ext cx="3596100" cy="715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50" b="1" dirty="0">
                <a:solidFill>
                  <a:schemeClr val="accent3"/>
                </a:solidFill>
                <a:latin typeface="Open Sans"/>
                <a:ea typeface="Open Sans"/>
                <a:cs typeface="Open Sans"/>
                <a:sym typeface="Open Sans"/>
              </a:rPr>
              <a:t>Tyson Pankey, PhD, MPH</a:t>
            </a:r>
            <a:r>
              <a:rPr lang="en" sz="1350" b="1" dirty="0">
                <a:solidFill>
                  <a:schemeClr val="dk1"/>
                </a:solidFill>
                <a:latin typeface="Open Sans"/>
                <a:ea typeface="Open Sans"/>
                <a:cs typeface="Open Sans"/>
                <a:sym typeface="Open Sans"/>
              </a:rPr>
              <a:t> </a:t>
            </a:r>
            <a:br>
              <a:rPr lang="en" sz="1350" b="1" dirty="0">
                <a:solidFill>
                  <a:schemeClr val="dk1"/>
                </a:solidFill>
                <a:latin typeface="Open Sans"/>
                <a:ea typeface="Open Sans"/>
                <a:cs typeface="Open Sans"/>
                <a:sym typeface="Open Sans"/>
              </a:rPr>
            </a:br>
            <a:r>
              <a:rPr lang="en" sz="1350" dirty="0">
                <a:solidFill>
                  <a:schemeClr val="dk1"/>
                </a:solidFill>
                <a:latin typeface="Open Sans"/>
                <a:ea typeface="Open Sans"/>
                <a:cs typeface="Open Sans"/>
                <a:sym typeface="Open Sans"/>
              </a:rPr>
              <a:t>Clinical Health Psychologist</a:t>
            </a:r>
            <a:br>
              <a:rPr lang="en" sz="1350" b="1" dirty="0">
                <a:solidFill>
                  <a:schemeClr val="dk1"/>
                </a:solidFill>
                <a:latin typeface="Open Sans"/>
                <a:ea typeface="Open Sans"/>
                <a:cs typeface="Open Sans"/>
                <a:sym typeface="Open Sans"/>
              </a:rPr>
            </a:br>
            <a:r>
              <a:rPr lang="en" sz="1350" dirty="0">
                <a:solidFill>
                  <a:schemeClr val="dk1"/>
                </a:solidFill>
                <a:latin typeface="Open Sans"/>
                <a:ea typeface="Open Sans"/>
                <a:cs typeface="Open Sans"/>
                <a:sym typeface="Open Sans"/>
              </a:rPr>
              <a:t>Duke University, NC</a:t>
            </a:r>
            <a:endParaRPr sz="1350" b="1" dirty="0">
              <a:solidFill>
                <a:schemeClr val="dk1"/>
              </a:solidFill>
              <a:latin typeface="Open Sans"/>
              <a:ea typeface="Open Sans"/>
              <a:cs typeface="Open Sans"/>
              <a:sym typeface="Open Sans"/>
            </a:endParaRPr>
          </a:p>
        </p:txBody>
      </p:sp>
      <p:sp>
        <p:nvSpPr>
          <p:cNvPr id="123" name="Google Shape;123;p26"/>
          <p:cNvSpPr/>
          <p:nvPr/>
        </p:nvSpPr>
        <p:spPr>
          <a:xfrm>
            <a:off x="4846316" y="2673399"/>
            <a:ext cx="38802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50" b="1">
                <a:solidFill>
                  <a:schemeClr val="accent3"/>
                </a:solidFill>
                <a:latin typeface="Open Sans"/>
                <a:ea typeface="Open Sans"/>
                <a:cs typeface="Open Sans"/>
                <a:sym typeface="Open Sans"/>
              </a:rPr>
              <a:t>Jay-Sheree Allen, MD</a:t>
            </a:r>
            <a:br>
              <a:rPr lang="en" sz="1350" b="1">
                <a:solidFill>
                  <a:schemeClr val="dk1"/>
                </a:solidFill>
                <a:latin typeface="Open Sans"/>
                <a:ea typeface="Open Sans"/>
                <a:cs typeface="Open Sans"/>
                <a:sym typeface="Open Sans"/>
              </a:rPr>
            </a:br>
            <a:r>
              <a:rPr lang="en" sz="1350">
                <a:solidFill>
                  <a:schemeClr val="dk1"/>
                </a:solidFill>
                <a:latin typeface="Open Sans"/>
                <a:ea typeface="Open Sans"/>
                <a:cs typeface="Open Sans"/>
                <a:sym typeface="Open Sans"/>
              </a:rPr>
              <a:t>Family Medicine Physician </a:t>
            </a:r>
            <a:br>
              <a:rPr lang="en" sz="1350" b="1">
                <a:solidFill>
                  <a:schemeClr val="dk1"/>
                </a:solidFill>
                <a:latin typeface="Open Sans"/>
                <a:ea typeface="Open Sans"/>
                <a:cs typeface="Open Sans"/>
                <a:sym typeface="Open Sans"/>
              </a:rPr>
            </a:br>
            <a:r>
              <a:rPr lang="en" sz="1350">
                <a:solidFill>
                  <a:schemeClr val="dk1"/>
                </a:solidFill>
                <a:latin typeface="Open Sans"/>
                <a:ea typeface="Open Sans"/>
                <a:cs typeface="Open Sans"/>
                <a:sym typeface="Open Sans"/>
              </a:rPr>
              <a:t>CentraCare</a:t>
            </a:r>
            <a:br>
              <a:rPr lang="en" sz="1350">
                <a:solidFill>
                  <a:schemeClr val="dk1"/>
                </a:solidFill>
                <a:latin typeface="Open Sans"/>
                <a:ea typeface="Open Sans"/>
                <a:cs typeface="Open Sans"/>
                <a:sym typeface="Open Sans"/>
              </a:rPr>
            </a:br>
            <a:r>
              <a:rPr lang="en" sz="1350">
                <a:solidFill>
                  <a:schemeClr val="dk1"/>
                </a:solidFill>
                <a:latin typeface="Open Sans"/>
                <a:ea typeface="Open Sans"/>
                <a:cs typeface="Open Sans"/>
                <a:sym typeface="Open Sans"/>
              </a:rPr>
              <a:t>Long Prairie, MN</a:t>
            </a:r>
            <a:endParaRPr sz="1350" b="1">
              <a:solidFill>
                <a:schemeClr val="dk1"/>
              </a:solidFill>
              <a:latin typeface="Open Sans"/>
              <a:ea typeface="Open Sans"/>
              <a:cs typeface="Open Sans"/>
              <a:sym typeface="Open Sans"/>
            </a:endParaRPr>
          </a:p>
        </p:txBody>
      </p:sp>
      <p:sp>
        <p:nvSpPr>
          <p:cNvPr id="124" name="Google Shape;124;p26"/>
          <p:cNvSpPr/>
          <p:nvPr/>
        </p:nvSpPr>
        <p:spPr>
          <a:xfrm>
            <a:off x="1028700" y="4838327"/>
            <a:ext cx="7847881" cy="18669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50" b="1" dirty="0">
                <a:solidFill>
                  <a:srgbClr val="00709D"/>
                </a:solidFill>
                <a:latin typeface="Open Sans"/>
                <a:ea typeface="Open Sans"/>
                <a:cs typeface="Open Sans"/>
                <a:sym typeface="Open Sans"/>
              </a:rPr>
              <a:t>URiFM = Underrepresented in Family Medicine</a:t>
            </a:r>
            <a:endParaRPr sz="1350" dirty="0">
              <a:solidFill>
                <a:srgbClr val="00709D"/>
              </a:solidFill>
              <a:latin typeface="Open Sans"/>
              <a:ea typeface="Open Sans"/>
              <a:cs typeface="Open Sans"/>
              <a:sym typeface="Open Sans"/>
            </a:endParaRPr>
          </a:p>
        </p:txBody>
      </p:sp>
      <p:sp>
        <p:nvSpPr>
          <p:cNvPr id="16" name="Google Shape;152;p28">
            <a:extLst>
              <a:ext uri="{FF2B5EF4-FFF2-40B4-BE49-F238E27FC236}">
                <a16:creationId xmlns:a16="http://schemas.microsoft.com/office/drawing/2014/main" id="{74562E6B-F3A6-455D-8431-2CC4149FDB58}"/>
              </a:ext>
            </a:extLst>
          </p:cNvPr>
          <p:cNvSpPr/>
          <p:nvPr/>
        </p:nvSpPr>
        <p:spPr>
          <a:xfrm>
            <a:off x="7194308" y="2618966"/>
            <a:ext cx="896975" cy="887018"/>
          </a:xfrm>
          <a:prstGeom prst="ellipse">
            <a:avLst/>
          </a:prstGeom>
          <a:blipFill rotWithShape="1">
            <a:blip r:embed="rId4">
              <a:alphaModFix/>
            </a:blip>
            <a:stretch>
              <a:fillRect/>
            </a:stretch>
          </a:blipFill>
          <a:ln w="12700" cap="flat" cmpd="sng">
            <a:solidFill>
              <a:schemeClr val="accent1"/>
            </a:solidFill>
            <a:prstDash val="solid"/>
            <a:miter lim="800000"/>
            <a:headEnd type="none" w="sm" len="sm"/>
            <a:tailEnd type="none" w="sm" len="sm"/>
          </a:ln>
        </p:spPr>
        <p:txBody>
          <a:bodyPr spcFirstLastPara="1" wrap="square" lIns="34275" tIns="34275" rIns="34275" bIns="34275" anchor="ctr" anchorCtr="0">
            <a:noAutofit/>
          </a:bodyPr>
          <a:lstStyle/>
          <a:p>
            <a:pPr marL="0" marR="0" lvl="0" indent="0" algn="l" rtl="0">
              <a:spcBef>
                <a:spcPts val="0"/>
              </a:spcBef>
              <a:spcAft>
                <a:spcPts val="0"/>
              </a:spcAft>
              <a:buNone/>
            </a:pPr>
            <a:endParaRPr sz="1000">
              <a:solidFill>
                <a:schemeClr val="dk1"/>
              </a:solidFill>
              <a:latin typeface="Open Sans"/>
              <a:ea typeface="Open Sans"/>
              <a:cs typeface="Open Sans"/>
              <a:sym typeface="Open Sans"/>
            </a:endParaRPr>
          </a:p>
        </p:txBody>
      </p:sp>
      <p:sp>
        <p:nvSpPr>
          <p:cNvPr id="19" name="Google Shape;149;p28">
            <a:extLst>
              <a:ext uri="{FF2B5EF4-FFF2-40B4-BE49-F238E27FC236}">
                <a16:creationId xmlns:a16="http://schemas.microsoft.com/office/drawing/2014/main" id="{F8E06BE0-6944-478D-ABE6-AC80271812F4}"/>
              </a:ext>
            </a:extLst>
          </p:cNvPr>
          <p:cNvSpPr/>
          <p:nvPr/>
        </p:nvSpPr>
        <p:spPr>
          <a:xfrm>
            <a:off x="2546553" y="3651232"/>
            <a:ext cx="1048702" cy="870472"/>
          </a:xfrm>
          <a:prstGeom prst="ellipse">
            <a:avLst/>
          </a:prstGeom>
          <a:blipFill rotWithShape="1">
            <a:blip r:embed="rId5">
              <a:alphaModFix/>
            </a:blip>
            <a:stretch>
              <a:fillRect/>
            </a:stretch>
          </a:blipFill>
          <a:ln w="12700" cap="flat" cmpd="sng">
            <a:solidFill>
              <a:schemeClr val="accent1"/>
            </a:solidFill>
            <a:prstDash val="solid"/>
            <a:miter lim="800000"/>
            <a:headEnd type="none" w="sm" len="sm"/>
            <a:tailEnd type="none" w="sm" len="sm"/>
          </a:ln>
        </p:spPr>
        <p:txBody>
          <a:bodyPr spcFirstLastPara="1" wrap="square" lIns="34275" tIns="34275" rIns="34275" bIns="34275" anchor="ctr" anchorCtr="0">
            <a:noAutofit/>
          </a:bodyPr>
          <a:lstStyle/>
          <a:p>
            <a:pPr marL="0" marR="0" lvl="0" indent="0" algn="l" rtl="0">
              <a:spcBef>
                <a:spcPts val="0"/>
              </a:spcBef>
              <a:spcAft>
                <a:spcPts val="0"/>
              </a:spcAft>
              <a:buNone/>
            </a:pPr>
            <a:endParaRPr sz="1000">
              <a:solidFill>
                <a:schemeClr val="dk1"/>
              </a:solidFill>
              <a:latin typeface="Open Sans"/>
              <a:ea typeface="Open Sans"/>
              <a:cs typeface="Open Sans"/>
              <a:sym typeface="Open Sans"/>
            </a:endParaRPr>
          </a:p>
        </p:txBody>
      </p:sp>
      <p:sp>
        <p:nvSpPr>
          <p:cNvPr id="22" name="Google Shape;143;p28">
            <a:extLst>
              <a:ext uri="{FF2B5EF4-FFF2-40B4-BE49-F238E27FC236}">
                <a16:creationId xmlns:a16="http://schemas.microsoft.com/office/drawing/2014/main" id="{6E6FBC56-7300-4B0D-9511-2D465EB4B657}"/>
              </a:ext>
            </a:extLst>
          </p:cNvPr>
          <p:cNvSpPr/>
          <p:nvPr/>
        </p:nvSpPr>
        <p:spPr>
          <a:xfrm>
            <a:off x="3525729" y="2612232"/>
            <a:ext cx="896975" cy="889657"/>
          </a:xfrm>
          <a:prstGeom prst="ellipse">
            <a:avLst/>
          </a:prstGeom>
          <a:blipFill rotWithShape="1">
            <a:blip r:embed="rId6">
              <a:alphaModFix/>
            </a:blip>
            <a:stretch>
              <a:fillRect/>
            </a:stretch>
          </a:blipFill>
          <a:ln w="12700" cap="flat" cmpd="sng">
            <a:solidFill>
              <a:schemeClr val="accent1"/>
            </a:solidFill>
            <a:prstDash val="solid"/>
            <a:miter lim="800000"/>
            <a:headEnd type="none" w="sm" len="sm"/>
            <a:tailEnd type="none" w="sm" len="sm"/>
          </a:ln>
        </p:spPr>
        <p:txBody>
          <a:bodyPr spcFirstLastPara="1" wrap="square" lIns="34275" tIns="34275" rIns="34275" bIns="34275" anchor="ctr" anchorCtr="0">
            <a:noAutofit/>
          </a:bodyPr>
          <a:lstStyle/>
          <a:p>
            <a:pPr marL="0" marR="0" lvl="0" indent="0" algn="l" rtl="0">
              <a:spcBef>
                <a:spcPts val="0"/>
              </a:spcBef>
              <a:spcAft>
                <a:spcPts val="0"/>
              </a:spcAft>
              <a:buNone/>
            </a:pPr>
            <a:endParaRPr sz="1000">
              <a:solidFill>
                <a:schemeClr val="dk1"/>
              </a:solidFill>
              <a:latin typeface="Open Sans"/>
              <a:ea typeface="Open Sans"/>
              <a:cs typeface="Open Sans"/>
              <a:sym typeface="Open Sans"/>
            </a:endParaRPr>
          </a:p>
        </p:txBody>
      </p:sp>
      <p:sp>
        <p:nvSpPr>
          <p:cNvPr id="24" name="Google Shape;155;p28">
            <a:extLst>
              <a:ext uri="{FF2B5EF4-FFF2-40B4-BE49-F238E27FC236}">
                <a16:creationId xmlns:a16="http://schemas.microsoft.com/office/drawing/2014/main" id="{08FA0401-6876-4896-87A0-8BE4906E9BA1}"/>
              </a:ext>
            </a:extLst>
          </p:cNvPr>
          <p:cNvSpPr/>
          <p:nvPr/>
        </p:nvSpPr>
        <p:spPr>
          <a:xfrm>
            <a:off x="2833120" y="1102794"/>
            <a:ext cx="961479" cy="899170"/>
          </a:xfrm>
          <a:prstGeom prst="ellipse">
            <a:avLst/>
          </a:prstGeom>
          <a:blipFill rotWithShape="1">
            <a:blip r:embed="rId7">
              <a:alphaModFix/>
            </a:blip>
            <a:stretch>
              <a:fillRect/>
            </a:stretch>
          </a:blipFill>
          <a:ln w="12700" cap="flat" cmpd="sng">
            <a:solidFill>
              <a:schemeClr val="accent1"/>
            </a:solidFill>
            <a:prstDash val="solid"/>
            <a:miter lim="800000"/>
            <a:headEnd type="none" w="sm" len="sm"/>
            <a:tailEnd type="none" w="sm" len="sm"/>
          </a:ln>
        </p:spPr>
        <p:txBody>
          <a:bodyPr spcFirstLastPara="1" wrap="square" lIns="34275" tIns="34275" rIns="34275" bIns="34275" anchor="ctr" anchorCtr="0">
            <a:noAutofit/>
          </a:bodyPr>
          <a:lstStyle/>
          <a:p>
            <a:pPr marL="0" marR="0" lvl="0" indent="0" algn="l" rtl="0">
              <a:spcBef>
                <a:spcPts val="0"/>
              </a:spcBef>
              <a:spcAft>
                <a:spcPts val="0"/>
              </a:spcAft>
              <a:buNone/>
            </a:pPr>
            <a:endParaRPr sz="1000" dirty="0">
              <a:solidFill>
                <a:schemeClr val="dk1"/>
              </a:solidFill>
              <a:latin typeface="Open Sans"/>
              <a:ea typeface="Open Sans"/>
              <a:cs typeface="Open Sans"/>
              <a:sym typeface="Open Sans"/>
            </a:endParaRPr>
          </a:p>
        </p:txBody>
      </p:sp>
      <p:sp>
        <p:nvSpPr>
          <p:cNvPr id="25" name="Oval 24">
            <a:extLst>
              <a:ext uri="{FF2B5EF4-FFF2-40B4-BE49-F238E27FC236}">
                <a16:creationId xmlns:a16="http://schemas.microsoft.com/office/drawing/2014/main" id="{44DEC17B-B1C5-477F-8039-E748EB0A453F}"/>
              </a:ext>
            </a:extLst>
          </p:cNvPr>
          <p:cNvSpPr/>
          <p:nvPr/>
        </p:nvSpPr>
        <p:spPr>
          <a:xfrm>
            <a:off x="7305514" y="999608"/>
            <a:ext cx="961479" cy="89917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Google Shape;141;p28">
            <a:extLst>
              <a:ext uri="{FF2B5EF4-FFF2-40B4-BE49-F238E27FC236}">
                <a16:creationId xmlns:a16="http://schemas.microsoft.com/office/drawing/2014/main" id="{EBF0AA9D-3C8C-4F3E-8AAD-E5614B037DAE}"/>
              </a:ext>
            </a:extLst>
          </p:cNvPr>
          <p:cNvSpPr/>
          <p:nvPr/>
        </p:nvSpPr>
        <p:spPr>
          <a:xfrm>
            <a:off x="6682802" y="3651232"/>
            <a:ext cx="896975" cy="919757"/>
          </a:xfrm>
          <a:prstGeom prst="ellipse">
            <a:avLst/>
          </a:prstGeom>
          <a:blipFill rotWithShape="1">
            <a:blip r:embed="rId9">
              <a:alphaModFix/>
            </a:blip>
            <a:stretch>
              <a:fillRect/>
            </a:stretch>
          </a:blipFill>
          <a:ln w="12700" cap="flat" cmpd="sng">
            <a:solidFill>
              <a:schemeClr val="accent1"/>
            </a:solidFill>
            <a:prstDash val="solid"/>
            <a:miter lim="800000"/>
            <a:headEnd type="none" w="sm" len="sm"/>
            <a:tailEnd type="none" w="sm" len="sm"/>
          </a:ln>
        </p:spPr>
        <p:txBody>
          <a:bodyPr spcFirstLastPara="1" wrap="square" lIns="34275" tIns="34275" rIns="34275" bIns="34275" anchor="ctr" anchorCtr="0">
            <a:noAutofit/>
          </a:bodyPr>
          <a:lstStyle/>
          <a:p>
            <a:pPr marL="0" marR="0" lvl="0" indent="0" algn="l" rtl="0">
              <a:spcBef>
                <a:spcPts val="0"/>
              </a:spcBef>
              <a:spcAft>
                <a:spcPts val="0"/>
              </a:spcAft>
              <a:buNone/>
            </a:pPr>
            <a:endParaRPr sz="1000">
              <a:solidFill>
                <a:schemeClr val="dk1"/>
              </a:solidFill>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spd="slow" p14:dur="2000" advTm="16612"/>
    </mc:Choice>
    <mc:Fallback xmlns="">
      <p:transition spd="slow" advTm="1661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9BEB88-AA06-3D46-BAB7-D1FBFF39F959}"/>
              </a:ext>
            </a:extLst>
          </p:cNvPr>
          <p:cNvSpPr>
            <a:spLocks noGrp="1"/>
          </p:cNvSpPr>
          <p:nvPr>
            <p:ph type="sldNum" sz="quarter" idx="12"/>
          </p:nvPr>
        </p:nvSpPr>
        <p:spPr>
          <a:xfrm>
            <a:off x="0" y="4906537"/>
            <a:ext cx="2057400" cy="236963"/>
          </a:xfrm>
        </p:spPr>
        <p:txBody>
          <a:bodyPr/>
          <a:lstStyle/>
          <a:p>
            <a:fld id="{1089705A-F53D-0741-986D-33EAE5423516}" type="slidenum">
              <a:rPr lang="en-US" smtClean="0"/>
              <a:pPr/>
              <a:t>4</a:t>
            </a:fld>
            <a:endParaRPr lang="en-US" sz="1000" dirty="0"/>
          </a:p>
        </p:txBody>
      </p:sp>
      <p:sp>
        <p:nvSpPr>
          <p:cNvPr id="5" name="Rectangle 4">
            <a:extLst>
              <a:ext uri="{FF2B5EF4-FFF2-40B4-BE49-F238E27FC236}">
                <a16:creationId xmlns:a16="http://schemas.microsoft.com/office/drawing/2014/main" id="{C85F6DE7-04C4-44F8-8110-1DD9DAE5D3D9}"/>
              </a:ext>
            </a:extLst>
          </p:cNvPr>
          <p:cNvSpPr/>
          <p:nvPr/>
        </p:nvSpPr>
        <p:spPr>
          <a:xfrm>
            <a:off x="310339" y="4899489"/>
            <a:ext cx="588623" cy="215444"/>
          </a:xfrm>
          <a:prstGeom prst="rect">
            <a:avLst/>
          </a:prstGeom>
        </p:spPr>
        <p:txBody>
          <a:bodyPr wrap="none">
            <a:spAutoFit/>
          </a:bodyPr>
          <a:lstStyle/>
          <a:p>
            <a:r>
              <a:rPr lang="en-US" sz="800" dirty="0">
                <a:solidFill>
                  <a:srgbClr val="505050"/>
                </a:solidFill>
                <a:latin typeface="Open Sans"/>
                <a:cs typeface="Arial" panose="020B0604020202020204" pitchFamily="34" charset="0"/>
              </a:rPr>
              <a:t>#</a:t>
            </a:r>
            <a:r>
              <a:rPr lang="en-US" sz="800" dirty="0" err="1">
                <a:solidFill>
                  <a:srgbClr val="505050"/>
                </a:solidFill>
                <a:latin typeface="Open Sans"/>
                <a:cs typeface="Arial" panose="020B0604020202020204" pitchFamily="34" charset="0"/>
              </a:rPr>
              <a:t>URiFM</a:t>
            </a:r>
            <a:r>
              <a:rPr lang="en-US" sz="800" dirty="0">
                <a:solidFill>
                  <a:srgbClr val="505050"/>
                </a:solidFill>
                <a:latin typeface="Open Sans"/>
                <a:cs typeface="Arial" panose="020B0604020202020204" pitchFamily="34" charset="0"/>
              </a:rPr>
              <a:t> </a:t>
            </a:r>
            <a:endParaRPr lang="en-US" sz="800" dirty="0"/>
          </a:p>
        </p:txBody>
      </p:sp>
      <p:pic>
        <p:nvPicPr>
          <p:cNvPr id="6" name="Picture 5" descr="Logo, icon&#10;&#10;Description automatically generated">
            <a:extLst>
              <a:ext uri="{FF2B5EF4-FFF2-40B4-BE49-F238E27FC236}">
                <a16:creationId xmlns:a16="http://schemas.microsoft.com/office/drawing/2014/main" id="{02F2E9F5-FFFE-45BA-8CF2-B2790DB37514}"/>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223520" y="4925575"/>
            <a:ext cx="173639" cy="172897"/>
          </a:xfrm>
          <a:prstGeom prst="rect">
            <a:avLst/>
          </a:prstGeom>
        </p:spPr>
      </p:pic>
      <p:sp>
        <p:nvSpPr>
          <p:cNvPr id="12" name="Title 1">
            <a:extLst>
              <a:ext uri="{FF2B5EF4-FFF2-40B4-BE49-F238E27FC236}">
                <a16:creationId xmlns:a16="http://schemas.microsoft.com/office/drawing/2014/main" id="{D6A572DF-B636-4450-8DD1-3E93605A559B}"/>
              </a:ext>
            </a:extLst>
          </p:cNvPr>
          <p:cNvSpPr txBox="1"/>
          <p:nvPr/>
        </p:nvSpPr>
        <p:spPr>
          <a:xfrm>
            <a:off x="193088" y="3697199"/>
            <a:ext cx="4087224"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rIns="34289" anchor="ctr">
            <a:spAutoFit/>
          </a:bodyPr>
          <a:lstStyle/>
          <a:p>
            <a:pPr algn="ctr">
              <a:defRPr sz="3200"/>
            </a:pPr>
            <a:r>
              <a:rPr sz="1600" dirty="0">
                <a:latin typeface="Arial" panose="020B0604020202020204" pitchFamily="34" charset="0"/>
                <a:ea typeface="Open Sans" panose="020B0606030504020204" pitchFamily="34" charset="0"/>
                <a:cs typeface="Arial" panose="020B0604020202020204" pitchFamily="34" charset="0"/>
              </a:rPr>
              <a:t>To increase the </a:t>
            </a:r>
            <a:r>
              <a:rPr sz="1600" b="1" dirty="0">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rPr>
              <a:t>percentage of </a:t>
            </a:r>
            <a:r>
              <a:rPr sz="1600" b="1" dirty="0" err="1">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rPr>
              <a:t>UR</a:t>
            </a:r>
            <a:r>
              <a:rPr lang="en-US" sz="1600" b="1" dirty="0" err="1">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rPr>
              <a:t>iF</a:t>
            </a:r>
            <a:r>
              <a:rPr sz="1600" b="1" dirty="0" err="1">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rPr>
              <a:t>M</a:t>
            </a:r>
            <a:r>
              <a:rPr sz="1600" b="1" dirty="0">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rPr>
              <a:t> </a:t>
            </a:r>
            <a:r>
              <a:rPr sz="1600" dirty="0">
                <a:latin typeface="Arial" panose="020B0604020202020204" pitchFamily="34" charset="0"/>
                <a:ea typeface="Open Sans" panose="020B0606030504020204" pitchFamily="34" charset="0"/>
                <a:cs typeface="Arial" panose="020B0604020202020204" pitchFamily="34" charset="0"/>
              </a:rPr>
              <a:t>students, residents, and faculty who have the</a:t>
            </a:r>
            <a:r>
              <a:rPr sz="1600" i="1" dirty="0">
                <a:latin typeface="Arial" panose="020B0604020202020204" pitchFamily="34" charset="0"/>
                <a:ea typeface="Open Sans" panose="020B0606030504020204" pitchFamily="34" charset="0"/>
                <a:cs typeface="Arial" panose="020B0604020202020204" pitchFamily="34" charset="0"/>
              </a:rPr>
              <a:t> </a:t>
            </a:r>
            <a:r>
              <a:rPr sz="1600" b="1" i="1" dirty="0">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rPr>
              <a:t>skills</a:t>
            </a:r>
            <a:r>
              <a:rPr sz="1600" b="1" i="1" dirty="0">
                <a:latin typeface="Arial" panose="020B0604020202020204" pitchFamily="34" charset="0"/>
                <a:ea typeface="Open Sans" panose="020B0606030504020204" pitchFamily="34" charset="0"/>
                <a:cs typeface="Arial" panose="020B0604020202020204" pitchFamily="34" charset="0"/>
              </a:rPr>
              <a:t> </a:t>
            </a:r>
            <a:r>
              <a:rPr sz="1600" i="1" dirty="0">
                <a:latin typeface="Arial" panose="020B0604020202020204" pitchFamily="34" charset="0"/>
                <a:ea typeface="Open Sans" panose="020B0606030504020204" pitchFamily="34" charset="0"/>
                <a:cs typeface="Arial" panose="020B0604020202020204" pitchFamily="34" charset="0"/>
              </a:rPr>
              <a:t>to produce scholarly research</a:t>
            </a:r>
          </a:p>
        </p:txBody>
      </p:sp>
      <p:grpSp>
        <p:nvGrpSpPr>
          <p:cNvPr id="13" name="Graphic 2" descr="Upward trend">
            <a:extLst>
              <a:ext uri="{FF2B5EF4-FFF2-40B4-BE49-F238E27FC236}">
                <a16:creationId xmlns:a16="http://schemas.microsoft.com/office/drawing/2014/main" id="{BC7F51E8-9377-445B-B4E0-C96727FF2134}"/>
              </a:ext>
            </a:extLst>
          </p:cNvPr>
          <p:cNvGrpSpPr/>
          <p:nvPr/>
        </p:nvGrpSpPr>
        <p:grpSpPr>
          <a:xfrm>
            <a:off x="871706" y="1103691"/>
            <a:ext cx="2383045" cy="2336602"/>
            <a:chOff x="2603965" y="1433039"/>
            <a:chExt cx="3535449" cy="3535449"/>
          </a:xfrm>
        </p:grpSpPr>
        <p:sp>
          <p:nvSpPr>
            <p:cNvPr id="14" name="Freeform 4">
              <a:extLst>
                <a:ext uri="{FF2B5EF4-FFF2-40B4-BE49-F238E27FC236}">
                  <a16:creationId xmlns:a16="http://schemas.microsoft.com/office/drawing/2014/main" id="{757D8DF6-F25A-48AE-B942-9D22BEA9B18B}"/>
                </a:ext>
              </a:extLst>
            </p:cNvPr>
            <p:cNvSpPr/>
            <p:nvPr/>
          </p:nvSpPr>
          <p:spPr>
            <a:xfrm>
              <a:off x="2603965" y="1433039"/>
              <a:ext cx="3535449" cy="3535449"/>
            </a:xfrm>
            <a:custGeom>
              <a:avLst/>
              <a:gdLst>
                <a:gd name="connsiteX0" fmla="*/ 311951 w 3535449"/>
                <a:gd name="connsiteY0" fmla="*/ 0 h 3535449"/>
                <a:gd name="connsiteX1" fmla="*/ 0 w 3535449"/>
                <a:gd name="connsiteY1" fmla="*/ 0 h 3535449"/>
                <a:gd name="connsiteX2" fmla="*/ 0 w 3535449"/>
                <a:gd name="connsiteY2" fmla="*/ 3535450 h 3535449"/>
                <a:gd name="connsiteX3" fmla="*/ 3535450 w 3535449"/>
                <a:gd name="connsiteY3" fmla="*/ 3535450 h 3535449"/>
                <a:gd name="connsiteX4" fmla="*/ 3535450 w 3535449"/>
                <a:gd name="connsiteY4" fmla="*/ 3223498 h 3535449"/>
                <a:gd name="connsiteX5" fmla="*/ 311951 w 3535449"/>
                <a:gd name="connsiteY5" fmla="*/ 3223498 h 353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449" h="3535449">
                  <a:moveTo>
                    <a:pt x="311951" y="0"/>
                  </a:moveTo>
                  <a:lnTo>
                    <a:pt x="0" y="0"/>
                  </a:lnTo>
                  <a:lnTo>
                    <a:pt x="0" y="3535450"/>
                  </a:lnTo>
                  <a:lnTo>
                    <a:pt x="3535450" y="3535450"/>
                  </a:lnTo>
                  <a:lnTo>
                    <a:pt x="3535450" y="3223498"/>
                  </a:lnTo>
                  <a:lnTo>
                    <a:pt x="311951" y="3223498"/>
                  </a:lnTo>
                  <a:close/>
                </a:path>
              </a:pathLst>
            </a:custGeom>
            <a:solidFill>
              <a:schemeClr val="accent1">
                <a:lumMod val="75000"/>
              </a:schemeClr>
            </a:solidFill>
            <a:ln w="51991" cap="flat">
              <a:noFill/>
              <a:prstDash val="solid"/>
              <a:miter/>
            </a:ln>
          </p:spPr>
          <p:txBody>
            <a:bodyPr rtlCol="0" anchor="ctr"/>
            <a:lstStyle/>
            <a:p>
              <a:endParaRPr lang="es-ES_tradnl" sz="1350">
                <a:latin typeface="Open Sans" panose="020B0606030504020204" pitchFamily="34" charset="0"/>
                <a:ea typeface="Open Sans" panose="020B0606030504020204" pitchFamily="34" charset="0"/>
                <a:cs typeface="Open Sans" panose="020B0606030504020204" pitchFamily="34" charset="0"/>
              </a:endParaRPr>
            </a:p>
          </p:txBody>
        </p:sp>
        <p:sp>
          <p:nvSpPr>
            <p:cNvPr id="15" name="Freeform 5">
              <a:extLst>
                <a:ext uri="{FF2B5EF4-FFF2-40B4-BE49-F238E27FC236}">
                  <a16:creationId xmlns:a16="http://schemas.microsoft.com/office/drawing/2014/main" id="{9BA6CAEF-BED4-47F6-BCDD-893E5F38249D}"/>
                </a:ext>
              </a:extLst>
            </p:cNvPr>
            <p:cNvSpPr/>
            <p:nvPr/>
          </p:nvSpPr>
          <p:spPr>
            <a:xfrm rot="20981253">
              <a:off x="3118685" y="2316902"/>
              <a:ext cx="3020729" cy="1772923"/>
            </a:xfrm>
            <a:custGeom>
              <a:avLst/>
              <a:gdLst>
                <a:gd name="connsiteX0" fmla="*/ 2188859 w 3020729"/>
                <a:gd name="connsiteY0" fmla="*/ 0 h 1772923"/>
                <a:gd name="connsiteX1" fmla="*/ 2495612 w 3020729"/>
                <a:gd name="connsiteY1" fmla="*/ 306752 h 1772923"/>
                <a:gd name="connsiteX2" fmla="*/ 2084876 w 3020729"/>
                <a:gd name="connsiteY2" fmla="*/ 717488 h 1772923"/>
                <a:gd name="connsiteX3" fmla="*/ 1772924 w 3020729"/>
                <a:gd name="connsiteY3" fmla="*/ 405537 h 1772923"/>
                <a:gd name="connsiteX4" fmla="*/ 1253005 w 3020729"/>
                <a:gd name="connsiteY4" fmla="*/ 925456 h 1772923"/>
                <a:gd name="connsiteX5" fmla="*/ 941054 w 3020729"/>
                <a:gd name="connsiteY5" fmla="*/ 613504 h 1772923"/>
                <a:gd name="connsiteX6" fmla="*/ 0 w 3020729"/>
                <a:gd name="connsiteY6" fmla="*/ 1554558 h 1772923"/>
                <a:gd name="connsiteX7" fmla="*/ 218366 w 3020729"/>
                <a:gd name="connsiteY7" fmla="*/ 1772924 h 1772923"/>
                <a:gd name="connsiteX8" fmla="*/ 941054 w 3020729"/>
                <a:gd name="connsiteY8" fmla="*/ 1050237 h 1772923"/>
                <a:gd name="connsiteX9" fmla="*/ 1253005 w 3020729"/>
                <a:gd name="connsiteY9" fmla="*/ 1362188 h 1772923"/>
                <a:gd name="connsiteX10" fmla="*/ 1772924 w 3020729"/>
                <a:gd name="connsiteY10" fmla="*/ 842269 h 1772923"/>
                <a:gd name="connsiteX11" fmla="*/ 2084876 w 3020729"/>
                <a:gd name="connsiteY11" fmla="*/ 1154220 h 1772923"/>
                <a:gd name="connsiteX12" fmla="*/ 2713978 w 3020729"/>
                <a:gd name="connsiteY12" fmla="*/ 525118 h 1772923"/>
                <a:gd name="connsiteX13" fmla="*/ 3020730 w 3020729"/>
                <a:gd name="connsiteY13" fmla="*/ 831871 h 1772923"/>
                <a:gd name="connsiteX14" fmla="*/ 3020730 w 3020729"/>
                <a:gd name="connsiteY14" fmla="*/ 0 h 177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0729" h="1772923">
                  <a:moveTo>
                    <a:pt x="2188859" y="0"/>
                  </a:moveTo>
                  <a:lnTo>
                    <a:pt x="2495612" y="306752"/>
                  </a:lnTo>
                  <a:lnTo>
                    <a:pt x="2084876" y="717488"/>
                  </a:lnTo>
                  <a:lnTo>
                    <a:pt x="1772924" y="405537"/>
                  </a:lnTo>
                  <a:lnTo>
                    <a:pt x="1253005" y="925456"/>
                  </a:lnTo>
                  <a:lnTo>
                    <a:pt x="941054" y="613504"/>
                  </a:lnTo>
                  <a:lnTo>
                    <a:pt x="0" y="1554558"/>
                  </a:lnTo>
                  <a:lnTo>
                    <a:pt x="218366" y="1772924"/>
                  </a:lnTo>
                  <a:lnTo>
                    <a:pt x="941054" y="1050237"/>
                  </a:lnTo>
                  <a:lnTo>
                    <a:pt x="1253005" y="1362188"/>
                  </a:lnTo>
                  <a:lnTo>
                    <a:pt x="1772924" y="842269"/>
                  </a:lnTo>
                  <a:lnTo>
                    <a:pt x="2084876" y="1154220"/>
                  </a:lnTo>
                  <a:lnTo>
                    <a:pt x="2713978" y="525118"/>
                  </a:lnTo>
                  <a:lnTo>
                    <a:pt x="3020730" y="831871"/>
                  </a:lnTo>
                  <a:lnTo>
                    <a:pt x="3020730" y="0"/>
                  </a:lnTo>
                  <a:close/>
                </a:path>
              </a:pathLst>
            </a:custGeom>
            <a:solidFill>
              <a:schemeClr val="accent1">
                <a:lumMod val="75000"/>
              </a:schemeClr>
            </a:solidFill>
            <a:ln w="12700" cap="flat">
              <a:solidFill>
                <a:schemeClr val="accent1"/>
              </a:solidFill>
              <a:prstDash val="solid"/>
              <a:miter/>
            </a:ln>
          </p:spPr>
          <p:txBody>
            <a:bodyPr rtlCol="0" anchor="ctr"/>
            <a:lstStyle/>
            <a:p>
              <a:endParaRPr lang="es-ES_tradnl" sz="135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26EDE8B-F954-46CF-BF51-739259DE257F}"/>
              </a:ext>
            </a:extLst>
          </p:cNvPr>
          <p:cNvSpPr/>
          <p:nvPr/>
        </p:nvSpPr>
        <p:spPr>
          <a:xfrm rot="16200000">
            <a:off x="-455618" y="2129644"/>
            <a:ext cx="2336600" cy="323165"/>
          </a:xfrm>
          <a:prstGeom prst="rect">
            <a:avLst/>
          </a:prstGeom>
        </p:spPr>
        <p:txBody>
          <a:bodyPr wrap="square">
            <a:spAutoFit/>
          </a:bodyPr>
          <a:lstStyle/>
          <a:p>
            <a:pPr algn="ctr"/>
            <a:r>
              <a:rPr lang="en-US" sz="15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Research</a:t>
            </a:r>
            <a:r>
              <a:rPr lang="es-ES_tradnl" sz="15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5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Skills</a:t>
            </a:r>
          </a:p>
        </p:txBody>
      </p:sp>
      <p:sp>
        <p:nvSpPr>
          <p:cNvPr id="18" name="Rectangle 17">
            <a:extLst>
              <a:ext uri="{FF2B5EF4-FFF2-40B4-BE49-F238E27FC236}">
                <a16:creationId xmlns:a16="http://schemas.microsoft.com/office/drawing/2014/main" id="{D4FF69EB-B469-4196-B7AE-E2AC909F2DB4}"/>
              </a:ext>
            </a:extLst>
          </p:cNvPr>
          <p:cNvSpPr/>
          <p:nvPr/>
        </p:nvSpPr>
        <p:spPr>
          <a:xfrm>
            <a:off x="0" y="246728"/>
            <a:ext cx="9112469" cy="646331"/>
          </a:xfrm>
          <a:prstGeom prst="rect">
            <a:avLst/>
          </a:prstGeom>
        </p:spPr>
        <p:txBody>
          <a:bodyPr wrap="square">
            <a:spAutoFit/>
          </a:bodyPr>
          <a:lstStyle/>
          <a:p>
            <a:pPr algn="ctr">
              <a:tabLst>
                <a:tab pos="2571750" algn="l"/>
              </a:tabLst>
              <a:defRPr sz="9600">
                <a:solidFill>
                  <a:schemeClr val="accent1"/>
                </a:solidFill>
              </a:defRPr>
            </a:pPr>
            <a:r>
              <a:rPr lang="en-US" sz="3600" b="1" dirty="0" err="1">
                <a:latin typeface="Arial" panose="020B0604020202020204" pitchFamily="34" charset="0"/>
                <a:ea typeface="Open Sans" panose="020B0606030504020204" pitchFamily="34" charset="0"/>
                <a:cs typeface="Arial" panose="020B0604020202020204" pitchFamily="34" charset="0"/>
              </a:rPr>
              <a:t>URiFM</a:t>
            </a:r>
            <a:r>
              <a:rPr lang="en-US" sz="3600" b="1" dirty="0">
                <a:latin typeface="Arial" panose="020B0604020202020204" pitchFamily="34" charset="0"/>
                <a:ea typeface="Open Sans" panose="020B0606030504020204" pitchFamily="34" charset="0"/>
                <a:cs typeface="Arial" panose="020B0604020202020204" pitchFamily="34" charset="0"/>
              </a:rPr>
              <a:t> Scholarship Group</a:t>
            </a:r>
            <a:endParaRPr lang="en-US" sz="3600" b="1" dirty="0">
              <a:solidFill>
                <a:schemeClr val="accent1">
                  <a:lumMod val="40000"/>
                  <a:lumOff val="6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B66BA0FB-AD3F-402F-A043-5FB70F75C0C8}"/>
              </a:ext>
            </a:extLst>
          </p:cNvPr>
          <p:cNvSpPr/>
          <p:nvPr/>
        </p:nvSpPr>
        <p:spPr>
          <a:xfrm>
            <a:off x="4753191" y="1054965"/>
            <a:ext cx="4166978" cy="2944451"/>
          </a:xfrm>
          <a:prstGeom prst="rect">
            <a:avLst/>
          </a:prstGeom>
          <a:solidFill>
            <a:srgbClr val="FFC000">
              <a:alpha val="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oogle Shape;139;p28">
            <a:extLst>
              <a:ext uri="{FF2B5EF4-FFF2-40B4-BE49-F238E27FC236}">
                <a16:creationId xmlns:a16="http://schemas.microsoft.com/office/drawing/2014/main" id="{CC51AF33-F95D-4681-B58D-5CE36B6713E3}"/>
              </a:ext>
            </a:extLst>
          </p:cNvPr>
          <p:cNvGrpSpPr/>
          <p:nvPr/>
        </p:nvGrpSpPr>
        <p:grpSpPr>
          <a:xfrm>
            <a:off x="7756529" y="2605726"/>
            <a:ext cx="1112524" cy="1289501"/>
            <a:chOff x="0" y="0"/>
            <a:chExt cx="2915824" cy="3340000"/>
          </a:xfrm>
        </p:grpSpPr>
        <p:sp>
          <p:nvSpPr>
            <p:cNvPr id="22" name="Google Shape;140;p28">
              <a:extLst>
                <a:ext uri="{FF2B5EF4-FFF2-40B4-BE49-F238E27FC236}">
                  <a16:creationId xmlns:a16="http://schemas.microsoft.com/office/drawing/2014/main" id="{15D02011-D4CC-4457-A399-21B7E96A6B5F}"/>
                </a:ext>
              </a:extLst>
            </p:cNvPr>
            <p:cNvSpPr txBox="1"/>
            <p:nvPr/>
          </p:nvSpPr>
          <p:spPr>
            <a:xfrm>
              <a:off x="231754" y="2363524"/>
              <a:ext cx="2684070" cy="976476"/>
            </a:xfrm>
            <a:prstGeom prst="rect">
              <a:avLst/>
            </a:prstGeom>
            <a:solidFill>
              <a:srgbClr val="FFFFFF"/>
            </a:solidFill>
            <a:ln>
              <a:noFill/>
            </a:ln>
          </p:spPr>
          <p:txBody>
            <a:bodyPr spcFirstLastPara="1" wrap="square" lIns="34275" tIns="34275" rIns="34275" bIns="34275" anchor="t" anchorCtr="0">
              <a:spAutoFit/>
            </a:bodyPr>
            <a:lstStyle/>
            <a:p>
              <a:pPr marL="0" marR="0" lvl="0" indent="0" algn="l" rtl="0">
                <a:spcBef>
                  <a:spcPts val="0"/>
                </a:spcBef>
                <a:spcAft>
                  <a:spcPts val="0"/>
                </a:spcAft>
                <a:buNone/>
              </a:pPr>
              <a:r>
                <a:rPr lang="en" sz="1000" b="1" dirty="0">
                  <a:solidFill>
                    <a:schemeClr val="dk1"/>
                  </a:solidFill>
                  <a:latin typeface="Open Sans"/>
                  <a:ea typeface="Open Sans"/>
                  <a:cs typeface="Open Sans"/>
                  <a:sym typeface="Open Sans"/>
                </a:rPr>
                <a:t>Mindy Householder</a:t>
              </a:r>
              <a:endParaRPr dirty="0"/>
            </a:p>
          </p:txBody>
        </p:sp>
        <p:sp>
          <p:nvSpPr>
            <p:cNvPr id="23" name="Google Shape;141;p28">
              <a:extLst>
                <a:ext uri="{FF2B5EF4-FFF2-40B4-BE49-F238E27FC236}">
                  <a16:creationId xmlns:a16="http://schemas.microsoft.com/office/drawing/2014/main" id="{E7FAEBFF-38E7-4E9D-A339-A8B8B7CBC54F}"/>
                </a:ext>
              </a:extLst>
            </p:cNvPr>
            <p:cNvSpPr/>
            <p:nvPr/>
          </p:nvSpPr>
          <p:spPr>
            <a:xfrm>
              <a:off x="0" y="0"/>
              <a:ext cx="2350890" cy="2382309"/>
            </a:xfrm>
            <a:prstGeom prst="ellipse">
              <a:avLst/>
            </a:prstGeom>
            <a:blipFill rotWithShape="1">
              <a:blip r:embed="rId4">
                <a:alphaModFix/>
              </a:blip>
              <a:stretch>
                <a:fillRect/>
              </a:stretch>
            </a:blipFill>
            <a:ln w="12700" cap="flat" cmpd="sng">
              <a:solidFill>
                <a:schemeClr val="accent1"/>
              </a:solidFill>
              <a:prstDash val="solid"/>
              <a:miter lim="800000"/>
              <a:headEnd type="none" w="sm" len="sm"/>
              <a:tailEnd type="none" w="sm" len="sm"/>
            </a:ln>
          </p:spPr>
          <p:txBody>
            <a:bodyPr spcFirstLastPara="1" wrap="square" lIns="34275" tIns="34275" rIns="34275" bIns="34275" anchor="ctr" anchorCtr="0">
              <a:noAutofit/>
            </a:bodyPr>
            <a:lstStyle/>
            <a:p>
              <a:pPr marL="0" marR="0" lvl="0" indent="0" algn="l" rtl="0">
                <a:spcBef>
                  <a:spcPts val="0"/>
                </a:spcBef>
                <a:spcAft>
                  <a:spcPts val="0"/>
                </a:spcAft>
                <a:buNone/>
              </a:pPr>
              <a:endParaRPr sz="1000" dirty="0">
                <a:solidFill>
                  <a:schemeClr val="dk1"/>
                </a:solidFill>
                <a:latin typeface="Open Sans"/>
                <a:ea typeface="Open Sans"/>
                <a:cs typeface="Open Sans"/>
                <a:sym typeface="Open Sans"/>
              </a:endParaRPr>
            </a:p>
          </p:txBody>
        </p:sp>
      </p:grpSp>
      <p:grpSp>
        <p:nvGrpSpPr>
          <p:cNvPr id="24" name="Google Shape;142;p28">
            <a:extLst>
              <a:ext uri="{FF2B5EF4-FFF2-40B4-BE49-F238E27FC236}">
                <a16:creationId xmlns:a16="http://schemas.microsoft.com/office/drawing/2014/main" id="{AA1F46F9-0FAF-48B9-A929-71D1C49AECD4}"/>
              </a:ext>
            </a:extLst>
          </p:cNvPr>
          <p:cNvGrpSpPr/>
          <p:nvPr/>
        </p:nvGrpSpPr>
        <p:grpSpPr>
          <a:xfrm>
            <a:off x="6321245" y="2625926"/>
            <a:ext cx="1223036" cy="993775"/>
            <a:chOff x="160524" y="0"/>
            <a:chExt cx="3205466" cy="2661115"/>
          </a:xfrm>
        </p:grpSpPr>
        <p:sp>
          <p:nvSpPr>
            <p:cNvPr id="25" name="Google Shape;143;p28">
              <a:extLst>
                <a:ext uri="{FF2B5EF4-FFF2-40B4-BE49-F238E27FC236}">
                  <a16:creationId xmlns:a16="http://schemas.microsoft.com/office/drawing/2014/main" id="{3C5D15AE-A953-4F6E-91E3-BF7CBC0938CB}"/>
                </a:ext>
              </a:extLst>
            </p:cNvPr>
            <p:cNvSpPr/>
            <p:nvPr/>
          </p:nvSpPr>
          <p:spPr>
            <a:xfrm>
              <a:off x="263505" y="0"/>
              <a:ext cx="2350890" cy="2382309"/>
            </a:xfrm>
            <a:prstGeom prst="ellipse">
              <a:avLst/>
            </a:prstGeom>
            <a:blipFill rotWithShape="1">
              <a:blip r:embed="rId5">
                <a:alphaModFix/>
              </a:blip>
              <a:stretch>
                <a:fillRect/>
              </a:stretch>
            </a:blipFill>
            <a:ln w="12700" cap="flat" cmpd="sng">
              <a:solidFill>
                <a:schemeClr val="accent1"/>
              </a:solidFill>
              <a:prstDash val="solid"/>
              <a:miter lim="800000"/>
              <a:headEnd type="none" w="sm" len="sm"/>
              <a:tailEnd type="none" w="sm" len="sm"/>
            </a:ln>
          </p:spPr>
          <p:txBody>
            <a:bodyPr spcFirstLastPara="1" wrap="square" lIns="34275" tIns="34275" rIns="34275" bIns="34275" anchor="ctr" anchorCtr="0">
              <a:noAutofit/>
            </a:bodyPr>
            <a:lstStyle/>
            <a:p>
              <a:pPr marL="0" marR="0" lvl="0" indent="0" algn="l" rtl="0">
                <a:spcBef>
                  <a:spcPts val="0"/>
                </a:spcBef>
                <a:spcAft>
                  <a:spcPts val="0"/>
                </a:spcAft>
                <a:buNone/>
              </a:pPr>
              <a:endParaRPr sz="1000">
                <a:solidFill>
                  <a:schemeClr val="dk1"/>
                </a:solidFill>
                <a:latin typeface="Open Sans"/>
                <a:ea typeface="Open Sans"/>
                <a:cs typeface="Open Sans"/>
                <a:sym typeface="Open Sans"/>
              </a:endParaRPr>
            </a:p>
          </p:txBody>
        </p:sp>
        <p:sp>
          <p:nvSpPr>
            <p:cNvPr id="26" name="Google Shape;144;p28">
              <a:extLst>
                <a:ext uri="{FF2B5EF4-FFF2-40B4-BE49-F238E27FC236}">
                  <a16:creationId xmlns:a16="http://schemas.microsoft.com/office/drawing/2014/main" id="{AC7C68BF-C035-402B-8B45-6C3AB5A88347}"/>
                </a:ext>
              </a:extLst>
            </p:cNvPr>
            <p:cNvSpPr txBox="1"/>
            <p:nvPr/>
          </p:nvSpPr>
          <p:spPr>
            <a:xfrm>
              <a:off x="160524" y="2398184"/>
              <a:ext cx="3205466" cy="262931"/>
            </a:xfrm>
            <a:prstGeom prst="rect">
              <a:avLst/>
            </a:prstGeom>
            <a:solidFill>
              <a:srgbClr val="FFFFFF"/>
            </a:solidFill>
            <a:ln>
              <a:noFill/>
            </a:ln>
          </p:spPr>
          <p:txBody>
            <a:bodyPr spcFirstLastPara="1" wrap="square" lIns="34275" tIns="34275" rIns="34275" bIns="34275" anchor="t" anchorCtr="0">
              <a:spAutoFit/>
            </a:bodyPr>
            <a:lstStyle/>
            <a:p>
              <a:pPr marL="0" marR="0" lvl="0" indent="0" algn="l" rtl="0">
                <a:spcBef>
                  <a:spcPts val="0"/>
                </a:spcBef>
                <a:spcAft>
                  <a:spcPts val="0"/>
                </a:spcAft>
                <a:buNone/>
              </a:pPr>
              <a:r>
                <a:rPr lang="en" sz="1000" b="1">
                  <a:solidFill>
                    <a:schemeClr val="dk1"/>
                  </a:solidFill>
                  <a:latin typeface="Open Sans"/>
                  <a:ea typeface="Open Sans"/>
                  <a:cs typeface="Open Sans"/>
                  <a:sym typeface="Open Sans"/>
                </a:rPr>
                <a:t>Magdalena Pasarica, MD, PhD</a:t>
              </a:r>
              <a:endParaRPr/>
            </a:p>
          </p:txBody>
        </p:sp>
      </p:grpSp>
      <p:grpSp>
        <p:nvGrpSpPr>
          <p:cNvPr id="27" name="Google Shape;148;p28">
            <a:extLst>
              <a:ext uri="{FF2B5EF4-FFF2-40B4-BE49-F238E27FC236}">
                <a16:creationId xmlns:a16="http://schemas.microsoft.com/office/drawing/2014/main" id="{E9B04958-83AE-47A6-B13B-5D2CBEA62887}"/>
              </a:ext>
            </a:extLst>
          </p:cNvPr>
          <p:cNvGrpSpPr/>
          <p:nvPr/>
        </p:nvGrpSpPr>
        <p:grpSpPr>
          <a:xfrm>
            <a:off x="5138903" y="2645034"/>
            <a:ext cx="1115510" cy="993775"/>
            <a:chOff x="0" y="0"/>
            <a:chExt cx="2913952" cy="2719769"/>
          </a:xfrm>
        </p:grpSpPr>
        <p:sp>
          <p:nvSpPr>
            <p:cNvPr id="28" name="Google Shape;149;p28">
              <a:extLst>
                <a:ext uri="{FF2B5EF4-FFF2-40B4-BE49-F238E27FC236}">
                  <a16:creationId xmlns:a16="http://schemas.microsoft.com/office/drawing/2014/main" id="{D49DBBF2-1181-42AB-B234-88DB30BFA3A2}"/>
                </a:ext>
              </a:extLst>
            </p:cNvPr>
            <p:cNvSpPr/>
            <p:nvPr/>
          </p:nvSpPr>
          <p:spPr>
            <a:xfrm>
              <a:off x="0" y="0"/>
              <a:ext cx="2350890" cy="2382309"/>
            </a:xfrm>
            <a:prstGeom prst="ellipse">
              <a:avLst/>
            </a:prstGeom>
            <a:blipFill rotWithShape="1">
              <a:blip r:embed="rId6">
                <a:alphaModFix/>
              </a:blip>
              <a:stretch>
                <a:fillRect/>
              </a:stretch>
            </a:blipFill>
            <a:ln w="12700" cap="flat" cmpd="sng">
              <a:solidFill>
                <a:schemeClr val="accent1"/>
              </a:solidFill>
              <a:prstDash val="solid"/>
              <a:miter lim="800000"/>
              <a:headEnd type="none" w="sm" len="sm"/>
              <a:tailEnd type="none" w="sm" len="sm"/>
            </a:ln>
          </p:spPr>
          <p:txBody>
            <a:bodyPr spcFirstLastPara="1" wrap="square" lIns="34275" tIns="34275" rIns="34275" bIns="34275" anchor="ctr" anchorCtr="0">
              <a:noAutofit/>
            </a:bodyPr>
            <a:lstStyle/>
            <a:p>
              <a:pPr marL="0" marR="0" lvl="0" indent="0" algn="l" rtl="0">
                <a:spcBef>
                  <a:spcPts val="0"/>
                </a:spcBef>
                <a:spcAft>
                  <a:spcPts val="0"/>
                </a:spcAft>
                <a:buNone/>
              </a:pPr>
              <a:endParaRPr sz="1000">
                <a:solidFill>
                  <a:schemeClr val="dk1"/>
                </a:solidFill>
                <a:latin typeface="Open Sans"/>
                <a:ea typeface="Open Sans"/>
                <a:cs typeface="Open Sans"/>
                <a:sym typeface="Open Sans"/>
              </a:endParaRPr>
            </a:p>
          </p:txBody>
        </p:sp>
        <p:sp>
          <p:nvSpPr>
            <p:cNvPr id="29" name="Google Shape;150;p28">
              <a:extLst>
                <a:ext uri="{FF2B5EF4-FFF2-40B4-BE49-F238E27FC236}">
                  <a16:creationId xmlns:a16="http://schemas.microsoft.com/office/drawing/2014/main" id="{4170E98E-A4E8-4B25-87AC-2C5CFA5C24F8}"/>
                </a:ext>
              </a:extLst>
            </p:cNvPr>
            <p:cNvSpPr/>
            <p:nvPr/>
          </p:nvSpPr>
          <p:spPr>
            <a:xfrm>
              <a:off x="36052" y="2449363"/>
              <a:ext cx="2877900" cy="270406"/>
            </a:xfrm>
            <a:custGeom>
              <a:avLst/>
              <a:gdLst/>
              <a:ahLst/>
              <a:cxnLst/>
              <a:rect l="l" t="t" r="r" b="b"/>
              <a:pathLst>
                <a:path w="21600" h="120000" extrusionOk="0">
                  <a:moveTo>
                    <a:pt x="0" y="0"/>
                  </a:moveTo>
                  <a:lnTo>
                    <a:pt x="21600" y="0"/>
                  </a:lnTo>
                  <a:lnTo>
                    <a:pt x="21600" y="0"/>
                  </a:lnTo>
                  <a:lnTo>
                    <a:pt x="0" y="0"/>
                  </a:lnTo>
                  <a:close/>
                </a:path>
              </a:pathLst>
            </a:custGeom>
            <a:solidFill>
              <a:srgbClr val="FFFFFF"/>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r>
                <a:rPr lang="en" sz="1000" b="1">
                  <a:solidFill>
                    <a:schemeClr val="dk1"/>
                  </a:solidFill>
                  <a:latin typeface="Open Sans"/>
                  <a:ea typeface="Open Sans"/>
                  <a:cs typeface="Open Sans"/>
                  <a:sym typeface="Open Sans"/>
                </a:rPr>
                <a:t>Tyson Pankey, PhD, MPH</a:t>
              </a:r>
              <a:endParaRPr/>
            </a:p>
          </p:txBody>
        </p:sp>
      </p:grpSp>
      <p:grpSp>
        <p:nvGrpSpPr>
          <p:cNvPr id="30" name="Google Shape;151;p28">
            <a:extLst>
              <a:ext uri="{FF2B5EF4-FFF2-40B4-BE49-F238E27FC236}">
                <a16:creationId xmlns:a16="http://schemas.microsoft.com/office/drawing/2014/main" id="{C6EBC8C1-A371-4AE2-89EE-938485BAE476}"/>
              </a:ext>
            </a:extLst>
          </p:cNvPr>
          <p:cNvGrpSpPr/>
          <p:nvPr/>
        </p:nvGrpSpPr>
        <p:grpSpPr>
          <a:xfrm>
            <a:off x="5090213" y="1339191"/>
            <a:ext cx="989461" cy="927384"/>
            <a:chOff x="0" y="0"/>
            <a:chExt cx="2562077" cy="2677174"/>
          </a:xfrm>
        </p:grpSpPr>
        <p:sp>
          <p:nvSpPr>
            <p:cNvPr id="31" name="Google Shape;152;p28">
              <a:extLst>
                <a:ext uri="{FF2B5EF4-FFF2-40B4-BE49-F238E27FC236}">
                  <a16:creationId xmlns:a16="http://schemas.microsoft.com/office/drawing/2014/main" id="{2807B953-F694-4927-A6DF-A56065F1F895}"/>
                </a:ext>
              </a:extLst>
            </p:cNvPr>
            <p:cNvSpPr/>
            <p:nvPr/>
          </p:nvSpPr>
          <p:spPr>
            <a:xfrm>
              <a:off x="105593" y="0"/>
              <a:ext cx="2350890" cy="2382309"/>
            </a:xfrm>
            <a:prstGeom prst="ellipse">
              <a:avLst/>
            </a:prstGeom>
            <a:blipFill rotWithShape="1">
              <a:blip r:embed="rId7">
                <a:alphaModFix/>
              </a:blip>
              <a:stretch>
                <a:fillRect/>
              </a:stretch>
            </a:blipFill>
            <a:ln w="12700" cap="flat" cmpd="sng">
              <a:solidFill>
                <a:schemeClr val="accent1"/>
              </a:solidFill>
              <a:prstDash val="solid"/>
              <a:miter lim="800000"/>
              <a:headEnd type="none" w="sm" len="sm"/>
              <a:tailEnd type="none" w="sm" len="sm"/>
            </a:ln>
          </p:spPr>
          <p:txBody>
            <a:bodyPr spcFirstLastPara="1" wrap="square" lIns="34275" tIns="34275" rIns="34275" bIns="34275" anchor="ctr" anchorCtr="0">
              <a:noAutofit/>
            </a:bodyPr>
            <a:lstStyle/>
            <a:p>
              <a:pPr marL="0" marR="0" lvl="0" indent="0" algn="l" rtl="0">
                <a:spcBef>
                  <a:spcPts val="0"/>
                </a:spcBef>
                <a:spcAft>
                  <a:spcPts val="0"/>
                </a:spcAft>
                <a:buNone/>
              </a:pPr>
              <a:endParaRPr sz="1000">
                <a:solidFill>
                  <a:schemeClr val="dk1"/>
                </a:solidFill>
                <a:latin typeface="Open Sans"/>
                <a:ea typeface="Open Sans"/>
                <a:cs typeface="Open Sans"/>
                <a:sym typeface="Open Sans"/>
              </a:endParaRPr>
            </a:p>
          </p:txBody>
        </p:sp>
        <p:sp>
          <p:nvSpPr>
            <p:cNvPr id="32" name="Google Shape;153;p28">
              <a:extLst>
                <a:ext uri="{FF2B5EF4-FFF2-40B4-BE49-F238E27FC236}">
                  <a16:creationId xmlns:a16="http://schemas.microsoft.com/office/drawing/2014/main" id="{826A1BEC-5BD4-40B2-9F33-F25D5E3CF78A}"/>
                </a:ext>
              </a:extLst>
            </p:cNvPr>
            <p:cNvSpPr txBox="1"/>
            <p:nvPr/>
          </p:nvSpPr>
          <p:spPr>
            <a:xfrm>
              <a:off x="0" y="2412626"/>
              <a:ext cx="2562077" cy="264548"/>
            </a:xfrm>
            <a:prstGeom prst="rect">
              <a:avLst/>
            </a:prstGeom>
            <a:solidFill>
              <a:srgbClr val="FFFFFF"/>
            </a:solidFill>
            <a:ln>
              <a:noFill/>
            </a:ln>
          </p:spPr>
          <p:txBody>
            <a:bodyPr spcFirstLastPara="1" wrap="square" lIns="34275" tIns="34275" rIns="34275" bIns="34275" anchor="t" anchorCtr="0">
              <a:spAutoFit/>
            </a:bodyPr>
            <a:lstStyle/>
            <a:p>
              <a:pPr marL="0" marR="0" lvl="0" indent="0" algn="ctr" rtl="0">
                <a:spcBef>
                  <a:spcPts val="0"/>
                </a:spcBef>
                <a:spcAft>
                  <a:spcPts val="0"/>
                </a:spcAft>
                <a:buNone/>
              </a:pPr>
              <a:r>
                <a:rPr lang="en" sz="1000" b="1">
                  <a:solidFill>
                    <a:schemeClr val="dk1"/>
                  </a:solidFill>
                  <a:latin typeface="Open Sans"/>
                  <a:ea typeface="Open Sans"/>
                  <a:cs typeface="Open Sans"/>
                  <a:sym typeface="Open Sans"/>
                </a:rPr>
                <a:t>Jay-Sheree Allen, MD</a:t>
              </a:r>
              <a:endParaRPr sz="1000" b="1">
                <a:solidFill>
                  <a:schemeClr val="dk1"/>
                </a:solidFill>
                <a:latin typeface="Open Sans"/>
                <a:ea typeface="Open Sans"/>
                <a:cs typeface="Open Sans"/>
                <a:sym typeface="Open Sans"/>
              </a:endParaRPr>
            </a:p>
          </p:txBody>
        </p:sp>
      </p:grpSp>
      <p:grpSp>
        <p:nvGrpSpPr>
          <p:cNvPr id="33" name="Google Shape;154;p28">
            <a:extLst>
              <a:ext uri="{FF2B5EF4-FFF2-40B4-BE49-F238E27FC236}">
                <a16:creationId xmlns:a16="http://schemas.microsoft.com/office/drawing/2014/main" id="{DA15A669-FF5C-4203-9D9C-24DDF90896E8}"/>
              </a:ext>
            </a:extLst>
          </p:cNvPr>
          <p:cNvGrpSpPr/>
          <p:nvPr/>
        </p:nvGrpSpPr>
        <p:grpSpPr>
          <a:xfrm>
            <a:off x="7672267" y="1265263"/>
            <a:ext cx="1136272" cy="1272975"/>
            <a:chOff x="-221354" y="0"/>
            <a:chExt cx="2877901" cy="3825790"/>
          </a:xfrm>
        </p:grpSpPr>
        <p:sp>
          <p:nvSpPr>
            <p:cNvPr id="34" name="Google Shape;155;p28">
              <a:extLst>
                <a:ext uri="{FF2B5EF4-FFF2-40B4-BE49-F238E27FC236}">
                  <a16:creationId xmlns:a16="http://schemas.microsoft.com/office/drawing/2014/main" id="{B0CA92F1-54C8-4760-B8E0-F938C0612D90}"/>
                </a:ext>
              </a:extLst>
            </p:cNvPr>
            <p:cNvSpPr/>
            <p:nvPr/>
          </p:nvSpPr>
          <p:spPr>
            <a:xfrm>
              <a:off x="0" y="0"/>
              <a:ext cx="2435194" cy="2726373"/>
            </a:xfrm>
            <a:prstGeom prst="ellipse">
              <a:avLst/>
            </a:prstGeom>
            <a:blipFill rotWithShape="1">
              <a:blip r:embed="rId8">
                <a:alphaModFix/>
              </a:blip>
              <a:stretch>
                <a:fillRect/>
              </a:stretch>
            </a:blipFill>
            <a:ln w="12700" cap="flat" cmpd="sng">
              <a:solidFill>
                <a:schemeClr val="accent1"/>
              </a:solidFill>
              <a:prstDash val="solid"/>
              <a:miter lim="800000"/>
              <a:headEnd type="none" w="sm" len="sm"/>
              <a:tailEnd type="none" w="sm" len="sm"/>
            </a:ln>
          </p:spPr>
          <p:txBody>
            <a:bodyPr spcFirstLastPara="1" wrap="square" lIns="34275" tIns="34275" rIns="34275" bIns="34275" anchor="ctr" anchorCtr="0">
              <a:noAutofit/>
            </a:bodyPr>
            <a:lstStyle/>
            <a:p>
              <a:pPr marL="0" marR="0" lvl="0" indent="0" algn="l" rtl="0">
                <a:spcBef>
                  <a:spcPts val="0"/>
                </a:spcBef>
                <a:spcAft>
                  <a:spcPts val="0"/>
                </a:spcAft>
                <a:buNone/>
              </a:pPr>
              <a:endParaRPr sz="1000" dirty="0">
                <a:solidFill>
                  <a:schemeClr val="dk1"/>
                </a:solidFill>
                <a:latin typeface="Open Sans"/>
                <a:ea typeface="Open Sans"/>
                <a:cs typeface="Open Sans"/>
                <a:sym typeface="Open Sans"/>
              </a:endParaRPr>
            </a:p>
          </p:txBody>
        </p:sp>
        <p:sp>
          <p:nvSpPr>
            <p:cNvPr id="35" name="Google Shape;156;p28">
              <a:extLst>
                <a:ext uri="{FF2B5EF4-FFF2-40B4-BE49-F238E27FC236}">
                  <a16:creationId xmlns:a16="http://schemas.microsoft.com/office/drawing/2014/main" id="{9FDA273D-2904-4487-A608-945BCDFB496F}"/>
                </a:ext>
              </a:extLst>
            </p:cNvPr>
            <p:cNvSpPr txBox="1"/>
            <p:nvPr/>
          </p:nvSpPr>
          <p:spPr>
            <a:xfrm>
              <a:off x="-221354" y="2692769"/>
              <a:ext cx="2877901" cy="1133021"/>
            </a:xfrm>
            <a:prstGeom prst="rect">
              <a:avLst/>
            </a:prstGeom>
            <a:solidFill>
              <a:srgbClr val="FFFFFF"/>
            </a:solidFill>
            <a:ln>
              <a:noFill/>
            </a:ln>
          </p:spPr>
          <p:txBody>
            <a:bodyPr spcFirstLastPara="1" wrap="square" lIns="34275" tIns="34275" rIns="34275" bIns="34275" anchor="t" anchorCtr="0">
              <a:spAutoFit/>
            </a:bodyPr>
            <a:lstStyle/>
            <a:p>
              <a:pPr marL="0" marR="0" lvl="0" indent="0" rtl="0">
                <a:spcBef>
                  <a:spcPts val="0"/>
                </a:spcBef>
                <a:spcAft>
                  <a:spcPts val="0"/>
                </a:spcAft>
                <a:buNone/>
              </a:pPr>
              <a:r>
                <a:rPr lang="en" sz="1000" b="1" dirty="0">
                  <a:solidFill>
                    <a:schemeClr val="dk1"/>
                  </a:solidFill>
                  <a:latin typeface="Open Sans"/>
                  <a:ea typeface="Open Sans"/>
                  <a:cs typeface="Open Sans"/>
                  <a:sym typeface="Open Sans"/>
                </a:rPr>
                <a:t>Cesar </a:t>
              </a:r>
              <a:br>
                <a:rPr lang="en" sz="1000" b="1" dirty="0">
                  <a:solidFill>
                    <a:schemeClr val="dk1"/>
                  </a:solidFill>
                  <a:latin typeface="Open Sans"/>
                  <a:ea typeface="Open Sans"/>
                  <a:cs typeface="Open Sans"/>
                  <a:sym typeface="Open Sans"/>
                </a:rPr>
              </a:br>
              <a:r>
                <a:rPr lang="en" sz="1000" b="1" dirty="0">
                  <a:solidFill>
                    <a:schemeClr val="dk1"/>
                  </a:solidFill>
                  <a:latin typeface="Open Sans"/>
                  <a:ea typeface="Open Sans"/>
                  <a:cs typeface="Open Sans"/>
                  <a:sym typeface="Open Sans"/>
                </a:rPr>
                <a:t>Gonzalez, PhD</a:t>
              </a:r>
              <a:endParaRPr sz="1000" b="1" dirty="0">
                <a:solidFill>
                  <a:schemeClr val="dk1"/>
                </a:solidFill>
                <a:latin typeface="Open Sans"/>
                <a:ea typeface="Open Sans"/>
                <a:cs typeface="Open Sans"/>
                <a:sym typeface="Open Sans"/>
              </a:endParaRPr>
            </a:p>
          </p:txBody>
        </p:sp>
      </p:grpSp>
      <p:grpSp>
        <p:nvGrpSpPr>
          <p:cNvPr id="36" name="Group 35">
            <a:extLst>
              <a:ext uri="{FF2B5EF4-FFF2-40B4-BE49-F238E27FC236}">
                <a16:creationId xmlns:a16="http://schemas.microsoft.com/office/drawing/2014/main" id="{E442828E-4246-44E2-8D14-14D5570C67F3}"/>
              </a:ext>
            </a:extLst>
          </p:cNvPr>
          <p:cNvGrpSpPr/>
          <p:nvPr/>
        </p:nvGrpSpPr>
        <p:grpSpPr>
          <a:xfrm>
            <a:off x="6267065" y="1265263"/>
            <a:ext cx="1331397" cy="1279130"/>
            <a:chOff x="6542012" y="1159088"/>
            <a:chExt cx="1331397" cy="1279130"/>
          </a:xfrm>
        </p:grpSpPr>
        <p:sp>
          <p:nvSpPr>
            <p:cNvPr id="37" name="Google Shape;147;p28">
              <a:extLst>
                <a:ext uri="{FF2B5EF4-FFF2-40B4-BE49-F238E27FC236}">
                  <a16:creationId xmlns:a16="http://schemas.microsoft.com/office/drawing/2014/main" id="{95A51118-6D6D-4D6F-AE74-54A4BCB079A7}"/>
                </a:ext>
              </a:extLst>
            </p:cNvPr>
            <p:cNvSpPr txBox="1"/>
            <p:nvPr/>
          </p:nvSpPr>
          <p:spPr>
            <a:xfrm>
              <a:off x="6542012" y="2061222"/>
              <a:ext cx="1331397" cy="376996"/>
            </a:xfrm>
            <a:prstGeom prst="rect">
              <a:avLst/>
            </a:prstGeom>
            <a:solidFill>
              <a:srgbClr val="FFFFFF"/>
            </a:solidFill>
            <a:ln>
              <a:noFill/>
            </a:ln>
          </p:spPr>
          <p:txBody>
            <a:bodyPr spcFirstLastPara="1" wrap="square" lIns="34275" tIns="34275" rIns="34275" bIns="34275" anchor="t" anchorCtr="0">
              <a:spAutoFit/>
            </a:bodyPr>
            <a:lstStyle/>
            <a:p>
              <a:pPr marL="0" marR="0" lvl="0" indent="0" algn="l" rtl="0">
                <a:spcBef>
                  <a:spcPts val="0"/>
                </a:spcBef>
                <a:spcAft>
                  <a:spcPts val="0"/>
                </a:spcAft>
                <a:buNone/>
              </a:pPr>
              <a:r>
                <a:rPr lang="en" sz="1000" b="1" dirty="0">
                  <a:solidFill>
                    <a:schemeClr val="dk1"/>
                  </a:solidFill>
                  <a:latin typeface="Open Sans"/>
                  <a:ea typeface="Open Sans"/>
                  <a:cs typeface="Open Sans"/>
                  <a:sym typeface="Open Sans"/>
                </a:rPr>
                <a:t>Angela Antonikowski, PhD</a:t>
              </a:r>
              <a:endParaRPr dirty="0"/>
            </a:p>
          </p:txBody>
        </p:sp>
        <p:sp>
          <p:nvSpPr>
            <p:cNvPr id="38" name="Oval 37">
              <a:extLst>
                <a:ext uri="{FF2B5EF4-FFF2-40B4-BE49-F238E27FC236}">
                  <a16:creationId xmlns:a16="http://schemas.microsoft.com/office/drawing/2014/main" id="{EE3FE247-A893-42BA-854F-231B71914F49}"/>
                </a:ext>
              </a:extLst>
            </p:cNvPr>
            <p:cNvSpPr/>
            <p:nvPr/>
          </p:nvSpPr>
          <p:spPr>
            <a:xfrm>
              <a:off x="6698349" y="1159088"/>
              <a:ext cx="961479" cy="899170"/>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9" name="object 2">
            <a:extLst>
              <a:ext uri="{FF2B5EF4-FFF2-40B4-BE49-F238E27FC236}">
                <a16:creationId xmlns:a16="http://schemas.microsoft.com/office/drawing/2014/main" id="{3DB4A718-6229-48BD-8CE4-E38211700F31}"/>
              </a:ext>
            </a:extLst>
          </p:cNvPr>
          <p:cNvPicPr/>
          <p:nvPr/>
        </p:nvPicPr>
        <p:blipFill rotWithShape="1">
          <a:blip r:embed="rId10" cstate="print"/>
          <a:srcRect l="25833" t="7778" r="29166" b="66667"/>
          <a:stretch/>
        </p:blipFill>
        <p:spPr>
          <a:xfrm>
            <a:off x="7786254" y="4552629"/>
            <a:ext cx="1281545" cy="545843"/>
          </a:xfrm>
          <a:prstGeom prst="rect">
            <a:avLst/>
          </a:prstGeom>
        </p:spPr>
      </p:pic>
    </p:spTree>
    <p:extLst>
      <p:ext uri="{BB962C8B-B14F-4D97-AF65-F5344CB8AC3E}">
        <p14:creationId xmlns:p14="http://schemas.microsoft.com/office/powerpoint/2010/main" val="396040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1"/>
          <p:cNvSpPr/>
          <p:nvPr/>
        </p:nvSpPr>
        <p:spPr>
          <a:xfrm>
            <a:off x="-303" y="0"/>
            <a:ext cx="9144303" cy="2994464"/>
          </a:xfrm>
          <a:custGeom>
            <a:avLst/>
            <a:gdLst/>
            <a:ahLst/>
            <a:cxnLst/>
            <a:rect l="l" t="t" r="r" b="b"/>
            <a:pathLst>
              <a:path w="19590" h="4103" extrusionOk="0">
                <a:moveTo>
                  <a:pt x="19589" y="4102"/>
                </a:moveTo>
                <a:lnTo>
                  <a:pt x="0" y="4102"/>
                </a:lnTo>
                <a:lnTo>
                  <a:pt x="0" y="0"/>
                </a:lnTo>
                <a:lnTo>
                  <a:pt x="19589" y="0"/>
                </a:lnTo>
                <a:lnTo>
                  <a:pt x="19589" y="4102"/>
                </a:lnTo>
              </a:path>
            </a:pathLst>
          </a:custGeom>
          <a:solidFill>
            <a:srgbClr val="76D6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675">
              <a:solidFill>
                <a:schemeClr val="dk1"/>
              </a:solidFill>
              <a:latin typeface="Trebuchet MS"/>
              <a:ea typeface="Trebuchet MS"/>
              <a:cs typeface="Trebuchet MS"/>
              <a:sym typeface="Trebuchet MS"/>
            </a:endParaRPr>
          </a:p>
        </p:txBody>
      </p:sp>
      <p:sp>
        <p:nvSpPr>
          <p:cNvPr id="189" name="Google Shape;189;p31"/>
          <p:cNvSpPr/>
          <p:nvPr/>
        </p:nvSpPr>
        <p:spPr>
          <a:xfrm>
            <a:off x="8142" y="2966282"/>
            <a:ext cx="9135859" cy="2169583"/>
          </a:xfrm>
          <a:custGeom>
            <a:avLst/>
            <a:gdLst/>
            <a:ahLst/>
            <a:cxnLst/>
            <a:rect l="l" t="t" r="r" b="b"/>
            <a:pathLst>
              <a:path w="19590" h="4103" extrusionOk="0">
                <a:moveTo>
                  <a:pt x="19589" y="4102"/>
                </a:moveTo>
                <a:lnTo>
                  <a:pt x="0" y="4102"/>
                </a:lnTo>
                <a:lnTo>
                  <a:pt x="0" y="0"/>
                </a:lnTo>
                <a:lnTo>
                  <a:pt x="19589" y="0"/>
                </a:lnTo>
                <a:lnTo>
                  <a:pt x="19589" y="4102"/>
                </a:ln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675">
              <a:solidFill>
                <a:schemeClr val="dk1"/>
              </a:solidFill>
              <a:latin typeface="Trebuchet MS"/>
              <a:ea typeface="Trebuchet MS"/>
              <a:cs typeface="Trebuchet MS"/>
              <a:sym typeface="Trebuchet MS"/>
            </a:endParaRPr>
          </a:p>
        </p:txBody>
      </p:sp>
      <p:sp>
        <p:nvSpPr>
          <p:cNvPr id="190" name="Google Shape;190;p31"/>
          <p:cNvSpPr/>
          <p:nvPr/>
        </p:nvSpPr>
        <p:spPr>
          <a:xfrm>
            <a:off x="4643864" y="1449276"/>
            <a:ext cx="3090318" cy="2494396"/>
          </a:xfrm>
          <a:custGeom>
            <a:avLst/>
            <a:gdLst/>
            <a:ahLst/>
            <a:cxnLst/>
            <a:rect l="l" t="t" r="r" b="b"/>
            <a:pathLst>
              <a:path w="6589" h="5509" extrusionOk="0">
                <a:moveTo>
                  <a:pt x="6465" y="3725"/>
                </a:moveTo>
                <a:lnTo>
                  <a:pt x="6465" y="3725"/>
                </a:lnTo>
                <a:cubicBezTo>
                  <a:pt x="6350" y="3725"/>
                  <a:pt x="6350" y="3725"/>
                  <a:pt x="6350" y="3725"/>
                </a:cubicBezTo>
                <a:cubicBezTo>
                  <a:pt x="4682" y="3725"/>
                  <a:pt x="4682" y="3725"/>
                  <a:pt x="4682" y="3725"/>
                </a:cubicBezTo>
                <a:cubicBezTo>
                  <a:pt x="4445" y="3725"/>
                  <a:pt x="4445" y="3725"/>
                  <a:pt x="4445" y="3725"/>
                </a:cubicBezTo>
                <a:cubicBezTo>
                  <a:pt x="4430" y="3725"/>
                  <a:pt x="4430" y="3725"/>
                  <a:pt x="4430" y="3725"/>
                </a:cubicBezTo>
                <a:cubicBezTo>
                  <a:pt x="4193" y="3725"/>
                  <a:pt x="3994" y="3542"/>
                  <a:pt x="3978" y="3304"/>
                </a:cubicBezTo>
                <a:cubicBezTo>
                  <a:pt x="3787" y="834"/>
                  <a:pt x="3787" y="834"/>
                  <a:pt x="3787" y="834"/>
                </a:cubicBezTo>
                <a:cubicBezTo>
                  <a:pt x="3787" y="834"/>
                  <a:pt x="3787" y="834"/>
                  <a:pt x="3787" y="826"/>
                </a:cubicBezTo>
                <a:cubicBezTo>
                  <a:pt x="3848" y="107"/>
                  <a:pt x="3848" y="107"/>
                  <a:pt x="3848" y="107"/>
                </a:cubicBezTo>
                <a:cubicBezTo>
                  <a:pt x="3848" y="91"/>
                  <a:pt x="3833" y="68"/>
                  <a:pt x="3818" y="68"/>
                </a:cubicBezTo>
                <a:cubicBezTo>
                  <a:pt x="3527" y="0"/>
                  <a:pt x="3527" y="0"/>
                  <a:pt x="3527" y="0"/>
                </a:cubicBezTo>
                <a:cubicBezTo>
                  <a:pt x="3504" y="0"/>
                  <a:pt x="3489" y="7"/>
                  <a:pt x="3481" y="30"/>
                </a:cubicBezTo>
                <a:cubicBezTo>
                  <a:pt x="3290" y="551"/>
                  <a:pt x="3290" y="551"/>
                  <a:pt x="3290" y="551"/>
                </a:cubicBezTo>
                <a:cubicBezTo>
                  <a:pt x="3274" y="589"/>
                  <a:pt x="3221" y="589"/>
                  <a:pt x="3213" y="551"/>
                </a:cubicBezTo>
                <a:cubicBezTo>
                  <a:pt x="3091" y="229"/>
                  <a:pt x="3091" y="229"/>
                  <a:pt x="3091" y="229"/>
                </a:cubicBezTo>
                <a:cubicBezTo>
                  <a:pt x="3091" y="214"/>
                  <a:pt x="3068" y="199"/>
                  <a:pt x="3045" y="206"/>
                </a:cubicBezTo>
                <a:cubicBezTo>
                  <a:pt x="2853" y="252"/>
                  <a:pt x="2853" y="252"/>
                  <a:pt x="2853" y="252"/>
                </a:cubicBezTo>
                <a:cubicBezTo>
                  <a:pt x="2838" y="252"/>
                  <a:pt x="2823" y="275"/>
                  <a:pt x="2823" y="291"/>
                </a:cubicBezTo>
                <a:cubicBezTo>
                  <a:pt x="2861" y="757"/>
                  <a:pt x="2861" y="757"/>
                  <a:pt x="2861" y="757"/>
                </a:cubicBezTo>
                <a:cubicBezTo>
                  <a:pt x="2861" y="765"/>
                  <a:pt x="2861" y="765"/>
                  <a:pt x="2861" y="765"/>
                </a:cubicBezTo>
                <a:cubicBezTo>
                  <a:pt x="2662" y="3304"/>
                  <a:pt x="2662" y="3304"/>
                  <a:pt x="2662" y="3304"/>
                </a:cubicBezTo>
                <a:cubicBezTo>
                  <a:pt x="2647" y="3542"/>
                  <a:pt x="2456" y="3725"/>
                  <a:pt x="2218" y="3725"/>
                </a:cubicBezTo>
                <a:lnTo>
                  <a:pt x="2218" y="3725"/>
                </a:lnTo>
                <a:cubicBezTo>
                  <a:pt x="1981" y="3725"/>
                  <a:pt x="1981" y="3725"/>
                  <a:pt x="1981" y="3725"/>
                </a:cubicBezTo>
                <a:cubicBezTo>
                  <a:pt x="237" y="3725"/>
                  <a:pt x="237" y="3725"/>
                  <a:pt x="237" y="3725"/>
                </a:cubicBezTo>
                <a:cubicBezTo>
                  <a:pt x="123" y="3725"/>
                  <a:pt x="123" y="3725"/>
                  <a:pt x="123" y="3725"/>
                </a:cubicBezTo>
                <a:cubicBezTo>
                  <a:pt x="54" y="3725"/>
                  <a:pt x="0" y="3779"/>
                  <a:pt x="0" y="3848"/>
                </a:cubicBezTo>
                <a:cubicBezTo>
                  <a:pt x="0" y="3985"/>
                  <a:pt x="0" y="3985"/>
                  <a:pt x="0" y="3985"/>
                </a:cubicBezTo>
                <a:cubicBezTo>
                  <a:pt x="0" y="4705"/>
                  <a:pt x="0" y="4705"/>
                  <a:pt x="0" y="4705"/>
                </a:cubicBezTo>
                <a:cubicBezTo>
                  <a:pt x="0" y="4773"/>
                  <a:pt x="54" y="4827"/>
                  <a:pt x="123" y="4827"/>
                </a:cubicBezTo>
                <a:lnTo>
                  <a:pt x="123" y="4827"/>
                </a:lnTo>
                <a:cubicBezTo>
                  <a:pt x="183" y="4827"/>
                  <a:pt x="237" y="4773"/>
                  <a:pt x="237" y="4705"/>
                </a:cubicBezTo>
                <a:cubicBezTo>
                  <a:pt x="237" y="4100"/>
                  <a:pt x="237" y="4100"/>
                  <a:pt x="237" y="4100"/>
                </a:cubicBezTo>
                <a:cubicBezTo>
                  <a:pt x="237" y="4039"/>
                  <a:pt x="290" y="3985"/>
                  <a:pt x="359" y="3985"/>
                </a:cubicBezTo>
                <a:cubicBezTo>
                  <a:pt x="1859" y="3985"/>
                  <a:pt x="1859" y="3985"/>
                  <a:pt x="1859" y="3985"/>
                </a:cubicBezTo>
                <a:cubicBezTo>
                  <a:pt x="1928" y="3985"/>
                  <a:pt x="1981" y="4039"/>
                  <a:pt x="1981" y="4100"/>
                </a:cubicBezTo>
                <a:cubicBezTo>
                  <a:pt x="1981" y="5378"/>
                  <a:pt x="1981" y="5378"/>
                  <a:pt x="1981" y="5378"/>
                </a:cubicBezTo>
                <a:cubicBezTo>
                  <a:pt x="1981" y="5447"/>
                  <a:pt x="2027" y="5500"/>
                  <a:pt x="2096" y="5500"/>
                </a:cubicBezTo>
                <a:cubicBezTo>
                  <a:pt x="2165" y="5508"/>
                  <a:pt x="2218" y="5447"/>
                  <a:pt x="2218" y="5386"/>
                </a:cubicBezTo>
                <a:cubicBezTo>
                  <a:pt x="2218" y="4100"/>
                  <a:pt x="2218" y="4100"/>
                  <a:pt x="2218" y="4100"/>
                </a:cubicBezTo>
                <a:cubicBezTo>
                  <a:pt x="2218" y="4039"/>
                  <a:pt x="2272" y="3985"/>
                  <a:pt x="2341" y="3985"/>
                </a:cubicBezTo>
                <a:cubicBezTo>
                  <a:pt x="4330" y="3985"/>
                  <a:pt x="4330" y="3985"/>
                  <a:pt x="4330" y="3985"/>
                </a:cubicBezTo>
                <a:cubicBezTo>
                  <a:pt x="4392" y="3985"/>
                  <a:pt x="4445" y="4039"/>
                  <a:pt x="4445" y="4100"/>
                </a:cubicBezTo>
                <a:cubicBezTo>
                  <a:pt x="4445" y="5386"/>
                  <a:pt x="4445" y="5386"/>
                  <a:pt x="4445" y="5386"/>
                </a:cubicBezTo>
                <a:cubicBezTo>
                  <a:pt x="4445" y="5447"/>
                  <a:pt x="4499" y="5500"/>
                  <a:pt x="4568" y="5500"/>
                </a:cubicBezTo>
                <a:lnTo>
                  <a:pt x="4568" y="5500"/>
                </a:lnTo>
                <a:cubicBezTo>
                  <a:pt x="4629" y="5500"/>
                  <a:pt x="4682" y="5447"/>
                  <a:pt x="4682" y="5386"/>
                </a:cubicBezTo>
                <a:cubicBezTo>
                  <a:pt x="4682" y="4100"/>
                  <a:pt x="4682" y="4100"/>
                  <a:pt x="4682" y="4100"/>
                </a:cubicBezTo>
                <a:cubicBezTo>
                  <a:pt x="4682" y="4039"/>
                  <a:pt x="4744" y="3985"/>
                  <a:pt x="4805" y="3985"/>
                </a:cubicBezTo>
                <a:cubicBezTo>
                  <a:pt x="6228" y="3985"/>
                  <a:pt x="6228" y="3985"/>
                  <a:pt x="6228" y="3985"/>
                </a:cubicBezTo>
                <a:cubicBezTo>
                  <a:pt x="6297" y="3985"/>
                  <a:pt x="6350" y="4039"/>
                  <a:pt x="6350" y="4100"/>
                </a:cubicBezTo>
                <a:cubicBezTo>
                  <a:pt x="6350" y="4697"/>
                  <a:pt x="6350" y="4697"/>
                  <a:pt x="6350" y="4697"/>
                </a:cubicBezTo>
                <a:cubicBezTo>
                  <a:pt x="6350" y="4766"/>
                  <a:pt x="6397" y="4819"/>
                  <a:pt x="6465" y="4827"/>
                </a:cubicBezTo>
                <a:cubicBezTo>
                  <a:pt x="6534" y="4827"/>
                  <a:pt x="6588" y="4773"/>
                  <a:pt x="6588" y="4705"/>
                </a:cubicBezTo>
                <a:cubicBezTo>
                  <a:pt x="6588" y="3985"/>
                  <a:pt x="6588" y="3985"/>
                  <a:pt x="6588" y="3985"/>
                </a:cubicBezTo>
                <a:cubicBezTo>
                  <a:pt x="6588" y="3848"/>
                  <a:pt x="6588" y="3848"/>
                  <a:pt x="6588" y="3848"/>
                </a:cubicBezTo>
                <a:cubicBezTo>
                  <a:pt x="6588" y="3779"/>
                  <a:pt x="6534" y="3725"/>
                  <a:pt x="6465" y="3725"/>
                </a:cubicBezTo>
              </a:path>
            </a:pathLst>
          </a:custGeom>
          <a:solidFill>
            <a:schemeClr val="accent5">
              <a:alpha val="7098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675">
              <a:solidFill>
                <a:schemeClr val="dk1"/>
              </a:solidFill>
              <a:latin typeface="Trebuchet MS"/>
              <a:ea typeface="Trebuchet MS"/>
              <a:cs typeface="Trebuchet MS"/>
              <a:sym typeface="Trebuchet MS"/>
            </a:endParaRPr>
          </a:p>
        </p:txBody>
      </p:sp>
      <p:sp>
        <p:nvSpPr>
          <p:cNvPr id="191" name="Google Shape;191;p31"/>
          <p:cNvSpPr/>
          <p:nvPr/>
        </p:nvSpPr>
        <p:spPr>
          <a:xfrm>
            <a:off x="5784995" y="813704"/>
            <a:ext cx="2446420" cy="890839"/>
          </a:xfrm>
          <a:custGeom>
            <a:avLst/>
            <a:gdLst/>
            <a:ahLst/>
            <a:cxnLst/>
            <a:rect l="l" t="t" r="r" b="b"/>
            <a:pathLst>
              <a:path w="4302" h="2251" extrusionOk="0">
                <a:moveTo>
                  <a:pt x="3918" y="1071"/>
                </a:moveTo>
                <a:lnTo>
                  <a:pt x="3918" y="1071"/>
                </a:lnTo>
                <a:cubicBezTo>
                  <a:pt x="3934" y="1025"/>
                  <a:pt x="3941" y="979"/>
                  <a:pt x="3941" y="933"/>
                </a:cubicBezTo>
                <a:cubicBezTo>
                  <a:pt x="3941" y="520"/>
                  <a:pt x="3459" y="183"/>
                  <a:pt x="2862" y="183"/>
                </a:cubicBezTo>
                <a:cubicBezTo>
                  <a:pt x="2679" y="183"/>
                  <a:pt x="2502" y="214"/>
                  <a:pt x="2349" y="275"/>
                </a:cubicBezTo>
                <a:cubicBezTo>
                  <a:pt x="2158" y="107"/>
                  <a:pt x="1860" y="0"/>
                  <a:pt x="1523" y="0"/>
                </a:cubicBezTo>
                <a:cubicBezTo>
                  <a:pt x="926" y="0"/>
                  <a:pt x="444" y="336"/>
                  <a:pt x="444" y="750"/>
                </a:cubicBezTo>
                <a:cubicBezTo>
                  <a:pt x="444" y="780"/>
                  <a:pt x="452" y="803"/>
                  <a:pt x="452" y="834"/>
                </a:cubicBezTo>
                <a:cubicBezTo>
                  <a:pt x="283" y="887"/>
                  <a:pt x="169" y="1002"/>
                  <a:pt x="169" y="1140"/>
                </a:cubicBezTo>
                <a:cubicBezTo>
                  <a:pt x="169" y="1163"/>
                  <a:pt x="169" y="1186"/>
                  <a:pt x="176" y="1201"/>
                </a:cubicBezTo>
                <a:cubicBezTo>
                  <a:pt x="61" y="1293"/>
                  <a:pt x="0" y="1393"/>
                  <a:pt x="0" y="1500"/>
                </a:cubicBezTo>
                <a:cubicBezTo>
                  <a:pt x="0" y="1913"/>
                  <a:pt x="964" y="2250"/>
                  <a:pt x="2151" y="2250"/>
                </a:cubicBezTo>
                <a:cubicBezTo>
                  <a:pt x="3344" y="2250"/>
                  <a:pt x="4301" y="1913"/>
                  <a:pt x="4301" y="1500"/>
                </a:cubicBezTo>
                <a:cubicBezTo>
                  <a:pt x="4301" y="1339"/>
                  <a:pt x="4163" y="1194"/>
                  <a:pt x="3918" y="1071"/>
                </a:cubicBezTo>
              </a:path>
            </a:pathLst>
          </a:custGeom>
          <a:solidFill>
            <a:srgbClr val="C495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675">
              <a:solidFill>
                <a:schemeClr val="dk1"/>
              </a:solidFill>
              <a:latin typeface="Trebuchet MS"/>
              <a:ea typeface="Trebuchet MS"/>
              <a:cs typeface="Trebuchet MS"/>
              <a:sym typeface="Trebuchet MS"/>
            </a:endParaRPr>
          </a:p>
        </p:txBody>
      </p:sp>
      <p:sp>
        <p:nvSpPr>
          <p:cNvPr id="192" name="Google Shape;192;p31"/>
          <p:cNvSpPr/>
          <p:nvPr/>
        </p:nvSpPr>
        <p:spPr>
          <a:xfrm>
            <a:off x="4674018" y="868433"/>
            <a:ext cx="2443914" cy="890839"/>
          </a:xfrm>
          <a:custGeom>
            <a:avLst/>
            <a:gdLst/>
            <a:ahLst/>
            <a:cxnLst/>
            <a:rect l="l" t="t" r="r" b="b"/>
            <a:pathLst>
              <a:path w="4300" h="2251" extrusionOk="0">
                <a:moveTo>
                  <a:pt x="3917" y="1071"/>
                </a:moveTo>
                <a:lnTo>
                  <a:pt x="3917" y="1071"/>
                </a:lnTo>
                <a:cubicBezTo>
                  <a:pt x="3932" y="1025"/>
                  <a:pt x="3939" y="979"/>
                  <a:pt x="3939" y="933"/>
                </a:cubicBezTo>
                <a:cubicBezTo>
                  <a:pt x="3939" y="520"/>
                  <a:pt x="3458" y="183"/>
                  <a:pt x="2861" y="183"/>
                </a:cubicBezTo>
                <a:cubicBezTo>
                  <a:pt x="2677" y="183"/>
                  <a:pt x="2501" y="214"/>
                  <a:pt x="2348" y="275"/>
                </a:cubicBezTo>
                <a:cubicBezTo>
                  <a:pt x="2149" y="107"/>
                  <a:pt x="1850" y="0"/>
                  <a:pt x="1521" y="0"/>
                </a:cubicBezTo>
                <a:cubicBezTo>
                  <a:pt x="925" y="0"/>
                  <a:pt x="443" y="336"/>
                  <a:pt x="443" y="750"/>
                </a:cubicBezTo>
                <a:cubicBezTo>
                  <a:pt x="443" y="780"/>
                  <a:pt x="443" y="803"/>
                  <a:pt x="451" y="834"/>
                </a:cubicBezTo>
                <a:cubicBezTo>
                  <a:pt x="283" y="887"/>
                  <a:pt x="168" y="1002"/>
                  <a:pt x="168" y="1140"/>
                </a:cubicBezTo>
                <a:cubicBezTo>
                  <a:pt x="168" y="1163"/>
                  <a:pt x="168" y="1186"/>
                  <a:pt x="176" y="1201"/>
                </a:cubicBezTo>
                <a:cubicBezTo>
                  <a:pt x="61" y="1293"/>
                  <a:pt x="0" y="1393"/>
                  <a:pt x="0" y="1500"/>
                </a:cubicBezTo>
                <a:cubicBezTo>
                  <a:pt x="0" y="1913"/>
                  <a:pt x="963" y="2250"/>
                  <a:pt x="2149" y="2250"/>
                </a:cubicBezTo>
                <a:cubicBezTo>
                  <a:pt x="3335" y="2250"/>
                  <a:pt x="4299" y="1913"/>
                  <a:pt x="4299" y="1500"/>
                </a:cubicBezTo>
                <a:cubicBezTo>
                  <a:pt x="4299" y="1339"/>
                  <a:pt x="4162" y="1194"/>
                  <a:pt x="3917" y="1071"/>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675">
              <a:solidFill>
                <a:schemeClr val="dk1"/>
              </a:solidFill>
              <a:latin typeface="Trebuchet MS"/>
              <a:ea typeface="Trebuchet MS"/>
              <a:cs typeface="Trebuchet MS"/>
              <a:sym typeface="Trebuchet MS"/>
            </a:endParaRPr>
          </a:p>
        </p:txBody>
      </p:sp>
      <p:sp>
        <p:nvSpPr>
          <p:cNvPr id="193" name="Google Shape;193;p31"/>
          <p:cNvSpPr/>
          <p:nvPr/>
        </p:nvSpPr>
        <p:spPr>
          <a:xfrm>
            <a:off x="5865748" y="101819"/>
            <a:ext cx="1513973" cy="551970"/>
          </a:xfrm>
          <a:custGeom>
            <a:avLst/>
            <a:gdLst/>
            <a:ahLst/>
            <a:cxnLst/>
            <a:rect l="l" t="t" r="r" b="b"/>
            <a:pathLst>
              <a:path w="2664" h="1394" extrusionOk="0">
                <a:moveTo>
                  <a:pt x="2426" y="666"/>
                </a:moveTo>
                <a:lnTo>
                  <a:pt x="2426" y="666"/>
                </a:lnTo>
                <a:cubicBezTo>
                  <a:pt x="2434" y="635"/>
                  <a:pt x="2434" y="612"/>
                  <a:pt x="2434" y="582"/>
                </a:cubicBezTo>
                <a:cubicBezTo>
                  <a:pt x="2434" y="321"/>
                  <a:pt x="2135" y="115"/>
                  <a:pt x="1768" y="115"/>
                </a:cubicBezTo>
                <a:cubicBezTo>
                  <a:pt x="1653" y="115"/>
                  <a:pt x="1546" y="138"/>
                  <a:pt x="1454" y="168"/>
                </a:cubicBezTo>
                <a:cubicBezTo>
                  <a:pt x="1332" y="69"/>
                  <a:pt x="1148" y="0"/>
                  <a:pt x="941" y="0"/>
                </a:cubicBezTo>
                <a:cubicBezTo>
                  <a:pt x="574" y="0"/>
                  <a:pt x="276" y="207"/>
                  <a:pt x="276" y="467"/>
                </a:cubicBezTo>
                <a:cubicBezTo>
                  <a:pt x="276" y="482"/>
                  <a:pt x="283" y="497"/>
                  <a:pt x="283" y="520"/>
                </a:cubicBezTo>
                <a:cubicBezTo>
                  <a:pt x="176" y="551"/>
                  <a:pt x="107" y="620"/>
                  <a:pt x="107" y="704"/>
                </a:cubicBezTo>
                <a:cubicBezTo>
                  <a:pt x="107" y="719"/>
                  <a:pt x="107" y="735"/>
                  <a:pt x="115" y="742"/>
                </a:cubicBezTo>
                <a:cubicBezTo>
                  <a:pt x="39" y="803"/>
                  <a:pt x="0" y="865"/>
                  <a:pt x="0" y="926"/>
                </a:cubicBezTo>
                <a:cubicBezTo>
                  <a:pt x="0" y="1186"/>
                  <a:pt x="597" y="1393"/>
                  <a:pt x="1332" y="1393"/>
                </a:cubicBezTo>
                <a:cubicBezTo>
                  <a:pt x="2066" y="1393"/>
                  <a:pt x="2663" y="1186"/>
                  <a:pt x="2663" y="926"/>
                </a:cubicBezTo>
                <a:cubicBezTo>
                  <a:pt x="2663" y="834"/>
                  <a:pt x="2572" y="742"/>
                  <a:pt x="2426" y="666"/>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675">
              <a:solidFill>
                <a:schemeClr val="dk1"/>
              </a:solidFill>
              <a:latin typeface="Trebuchet MS"/>
              <a:ea typeface="Trebuchet MS"/>
              <a:cs typeface="Trebuchet MS"/>
              <a:sym typeface="Trebuchet MS"/>
            </a:endParaRPr>
          </a:p>
        </p:txBody>
      </p:sp>
      <p:sp>
        <p:nvSpPr>
          <p:cNvPr id="194" name="Google Shape;194;p31"/>
          <p:cNvSpPr/>
          <p:nvPr/>
        </p:nvSpPr>
        <p:spPr>
          <a:xfrm>
            <a:off x="5170884" y="269217"/>
            <a:ext cx="1837321" cy="670749"/>
          </a:xfrm>
          <a:custGeom>
            <a:avLst/>
            <a:gdLst/>
            <a:ahLst/>
            <a:cxnLst/>
            <a:rect l="l" t="t" r="r" b="b"/>
            <a:pathLst>
              <a:path w="3231" h="1692" extrusionOk="0">
                <a:moveTo>
                  <a:pt x="2939" y="804"/>
                </a:moveTo>
                <a:lnTo>
                  <a:pt x="2939" y="804"/>
                </a:lnTo>
                <a:cubicBezTo>
                  <a:pt x="2954" y="773"/>
                  <a:pt x="2954" y="735"/>
                  <a:pt x="2954" y="704"/>
                </a:cubicBezTo>
                <a:cubicBezTo>
                  <a:pt x="2954" y="391"/>
                  <a:pt x="2595" y="138"/>
                  <a:pt x="2151" y="138"/>
                </a:cubicBezTo>
                <a:cubicBezTo>
                  <a:pt x="2005" y="138"/>
                  <a:pt x="1875" y="161"/>
                  <a:pt x="1760" y="207"/>
                </a:cubicBezTo>
                <a:cubicBezTo>
                  <a:pt x="1615" y="85"/>
                  <a:pt x="1393" y="0"/>
                  <a:pt x="1140" y="0"/>
                </a:cubicBezTo>
                <a:cubicBezTo>
                  <a:pt x="697" y="0"/>
                  <a:pt x="329" y="253"/>
                  <a:pt x="329" y="566"/>
                </a:cubicBezTo>
                <a:cubicBezTo>
                  <a:pt x="329" y="582"/>
                  <a:pt x="337" y="605"/>
                  <a:pt x="337" y="628"/>
                </a:cubicBezTo>
                <a:cubicBezTo>
                  <a:pt x="215" y="666"/>
                  <a:pt x="123" y="750"/>
                  <a:pt x="123" y="857"/>
                </a:cubicBezTo>
                <a:cubicBezTo>
                  <a:pt x="123" y="873"/>
                  <a:pt x="123" y="888"/>
                  <a:pt x="130" y="903"/>
                </a:cubicBezTo>
                <a:cubicBezTo>
                  <a:pt x="46" y="972"/>
                  <a:pt x="0" y="1049"/>
                  <a:pt x="0" y="1125"/>
                </a:cubicBezTo>
                <a:cubicBezTo>
                  <a:pt x="0" y="1439"/>
                  <a:pt x="720" y="1691"/>
                  <a:pt x="1615" y="1691"/>
                </a:cubicBezTo>
                <a:cubicBezTo>
                  <a:pt x="2503" y="1691"/>
                  <a:pt x="3230" y="1439"/>
                  <a:pt x="3230" y="1125"/>
                </a:cubicBezTo>
                <a:cubicBezTo>
                  <a:pt x="3230" y="1010"/>
                  <a:pt x="3122" y="896"/>
                  <a:pt x="2939" y="804"/>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675">
              <a:solidFill>
                <a:schemeClr val="dk1"/>
              </a:solidFill>
              <a:latin typeface="Trebuchet MS"/>
              <a:ea typeface="Trebuchet MS"/>
              <a:cs typeface="Trebuchet MS"/>
              <a:sym typeface="Trebuchet MS"/>
            </a:endParaRPr>
          </a:p>
        </p:txBody>
      </p:sp>
      <p:sp>
        <p:nvSpPr>
          <p:cNvPr id="195" name="Google Shape;195;p31"/>
          <p:cNvSpPr/>
          <p:nvPr/>
        </p:nvSpPr>
        <p:spPr>
          <a:xfrm>
            <a:off x="6220381" y="399048"/>
            <a:ext cx="1834815" cy="670749"/>
          </a:xfrm>
          <a:custGeom>
            <a:avLst/>
            <a:gdLst/>
            <a:ahLst/>
            <a:cxnLst/>
            <a:rect l="l" t="t" r="r" b="b"/>
            <a:pathLst>
              <a:path w="3230" h="1692" extrusionOk="0">
                <a:moveTo>
                  <a:pt x="2946" y="804"/>
                </a:moveTo>
                <a:lnTo>
                  <a:pt x="2946" y="804"/>
                </a:lnTo>
                <a:cubicBezTo>
                  <a:pt x="2954" y="773"/>
                  <a:pt x="2961" y="735"/>
                  <a:pt x="2961" y="704"/>
                </a:cubicBezTo>
                <a:cubicBezTo>
                  <a:pt x="2961" y="391"/>
                  <a:pt x="2594" y="138"/>
                  <a:pt x="2150" y="138"/>
                </a:cubicBezTo>
                <a:cubicBezTo>
                  <a:pt x="2013" y="138"/>
                  <a:pt x="1882" y="161"/>
                  <a:pt x="1768" y="207"/>
                </a:cubicBezTo>
                <a:cubicBezTo>
                  <a:pt x="1622" y="85"/>
                  <a:pt x="1393" y="0"/>
                  <a:pt x="1140" y="0"/>
                </a:cubicBezTo>
                <a:cubicBezTo>
                  <a:pt x="696" y="0"/>
                  <a:pt x="337" y="253"/>
                  <a:pt x="337" y="566"/>
                </a:cubicBezTo>
                <a:cubicBezTo>
                  <a:pt x="337" y="582"/>
                  <a:pt x="337" y="605"/>
                  <a:pt x="337" y="628"/>
                </a:cubicBezTo>
                <a:cubicBezTo>
                  <a:pt x="214" y="666"/>
                  <a:pt x="122" y="750"/>
                  <a:pt x="122" y="857"/>
                </a:cubicBezTo>
                <a:cubicBezTo>
                  <a:pt x="122" y="873"/>
                  <a:pt x="130" y="888"/>
                  <a:pt x="130" y="903"/>
                </a:cubicBezTo>
                <a:cubicBezTo>
                  <a:pt x="46" y="972"/>
                  <a:pt x="0" y="1049"/>
                  <a:pt x="0" y="1125"/>
                </a:cubicBezTo>
                <a:cubicBezTo>
                  <a:pt x="0" y="1439"/>
                  <a:pt x="727" y="1691"/>
                  <a:pt x="1615" y="1691"/>
                </a:cubicBezTo>
                <a:cubicBezTo>
                  <a:pt x="2510" y="1691"/>
                  <a:pt x="3229" y="1439"/>
                  <a:pt x="3229" y="1125"/>
                </a:cubicBezTo>
                <a:cubicBezTo>
                  <a:pt x="3229" y="1010"/>
                  <a:pt x="3122" y="896"/>
                  <a:pt x="2946" y="804"/>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675">
              <a:solidFill>
                <a:schemeClr val="dk1"/>
              </a:solidFill>
              <a:latin typeface="Trebuchet MS"/>
              <a:ea typeface="Trebuchet MS"/>
              <a:cs typeface="Trebuchet MS"/>
              <a:sym typeface="Trebuchet MS"/>
            </a:endParaRPr>
          </a:p>
        </p:txBody>
      </p:sp>
      <p:sp>
        <p:nvSpPr>
          <p:cNvPr id="196" name="Google Shape;196;p31"/>
          <p:cNvSpPr/>
          <p:nvPr/>
        </p:nvSpPr>
        <p:spPr>
          <a:xfrm>
            <a:off x="27827" y="1465417"/>
            <a:ext cx="3367712"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000" b="1">
                <a:solidFill>
                  <a:srgbClr val="FF0000"/>
                </a:solidFill>
                <a:latin typeface="Lato"/>
                <a:ea typeface="Lato"/>
                <a:cs typeface="Lato"/>
                <a:sym typeface="Lato"/>
              </a:rPr>
              <a:t>Lack of URM researchers in family medicine</a:t>
            </a:r>
            <a:endParaRPr/>
          </a:p>
        </p:txBody>
      </p:sp>
      <p:sp>
        <p:nvSpPr>
          <p:cNvPr id="197" name="Google Shape;197;p31"/>
          <p:cNvSpPr/>
          <p:nvPr/>
        </p:nvSpPr>
        <p:spPr>
          <a:xfrm>
            <a:off x="1203595" y="4661921"/>
            <a:ext cx="1950149" cy="5078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50" b="1">
                <a:solidFill>
                  <a:srgbClr val="515254"/>
                </a:solidFill>
                <a:latin typeface="Lato"/>
                <a:ea typeface="Lato"/>
                <a:cs typeface="Lato"/>
                <a:sym typeface="Lato"/>
              </a:rPr>
              <a:t>Lack of URM visibility</a:t>
            </a:r>
            <a:br>
              <a:rPr lang="en" sz="1350" b="1">
                <a:solidFill>
                  <a:srgbClr val="515254"/>
                </a:solidFill>
                <a:latin typeface="Lato"/>
                <a:ea typeface="Lato"/>
                <a:cs typeface="Lato"/>
                <a:sym typeface="Lato"/>
              </a:rPr>
            </a:br>
            <a:r>
              <a:rPr lang="en" sz="1350" b="1">
                <a:solidFill>
                  <a:srgbClr val="515254"/>
                </a:solidFill>
                <a:latin typeface="Lato"/>
                <a:ea typeface="Lato"/>
                <a:cs typeface="Lato"/>
                <a:sym typeface="Lato"/>
              </a:rPr>
              <a:t> in research</a:t>
            </a:r>
            <a:endParaRPr/>
          </a:p>
        </p:txBody>
      </p:sp>
      <p:sp>
        <p:nvSpPr>
          <p:cNvPr id="198" name="Google Shape;198;p31"/>
          <p:cNvSpPr/>
          <p:nvPr/>
        </p:nvSpPr>
        <p:spPr>
          <a:xfrm>
            <a:off x="-66619" y="3132535"/>
            <a:ext cx="1530162" cy="5078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50" b="1">
                <a:solidFill>
                  <a:srgbClr val="515254"/>
                </a:solidFill>
                <a:latin typeface="Lato"/>
                <a:ea typeface="Lato"/>
                <a:cs typeface="Lato"/>
                <a:sym typeface="Lato"/>
              </a:rPr>
              <a:t>Lack of tangible </a:t>
            </a:r>
            <a:endParaRPr/>
          </a:p>
          <a:p>
            <a:pPr marL="0" marR="0" lvl="0" indent="0" algn="ctr" rtl="0">
              <a:spcBef>
                <a:spcPts val="0"/>
              </a:spcBef>
              <a:spcAft>
                <a:spcPts val="0"/>
              </a:spcAft>
              <a:buNone/>
            </a:pPr>
            <a:r>
              <a:rPr lang="en" sz="1350" b="1">
                <a:solidFill>
                  <a:srgbClr val="515254"/>
                </a:solidFill>
                <a:latin typeface="Lato"/>
                <a:ea typeface="Lato"/>
                <a:cs typeface="Lato"/>
                <a:sym typeface="Lato"/>
              </a:rPr>
              <a:t>research skills</a:t>
            </a:r>
            <a:endParaRPr/>
          </a:p>
        </p:txBody>
      </p:sp>
      <p:sp>
        <p:nvSpPr>
          <p:cNvPr id="199" name="Google Shape;199;p31"/>
          <p:cNvSpPr/>
          <p:nvPr/>
        </p:nvSpPr>
        <p:spPr>
          <a:xfrm>
            <a:off x="2816480" y="3703944"/>
            <a:ext cx="1780359" cy="5078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50" b="1">
                <a:solidFill>
                  <a:srgbClr val="515254"/>
                </a:solidFill>
                <a:latin typeface="Lato"/>
                <a:ea typeface="Lato"/>
                <a:cs typeface="Lato"/>
                <a:sym typeface="Lato"/>
              </a:rPr>
              <a:t>Hidden curriculum/</a:t>
            </a:r>
            <a:br>
              <a:rPr lang="en" sz="1350" b="1">
                <a:solidFill>
                  <a:srgbClr val="515254"/>
                </a:solidFill>
                <a:latin typeface="Lato"/>
                <a:ea typeface="Lato"/>
                <a:cs typeface="Lato"/>
                <a:sym typeface="Lato"/>
              </a:rPr>
            </a:br>
            <a:r>
              <a:rPr lang="en" sz="1350" b="1">
                <a:solidFill>
                  <a:srgbClr val="515254"/>
                </a:solidFill>
                <a:latin typeface="Lato"/>
                <a:ea typeface="Lato"/>
                <a:cs typeface="Lato"/>
                <a:sym typeface="Lato"/>
              </a:rPr>
              <a:t>micro-barriers</a:t>
            </a:r>
            <a:endParaRPr/>
          </a:p>
        </p:txBody>
      </p:sp>
      <p:sp>
        <p:nvSpPr>
          <p:cNvPr id="200" name="Google Shape;200;p31"/>
          <p:cNvSpPr/>
          <p:nvPr/>
        </p:nvSpPr>
        <p:spPr>
          <a:xfrm>
            <a:off x="1536305" y="3930478"/>
            <a:ext cx="1262461" cy="5078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50" b="1">
                <a:solidFill>
                  <a:srgbClr val="515254"/>
                </a:solidFill>
                <a:latin typeface="Lato"/>
                <a:ea typeface="Lato"/>
                <a:cs typeface="Lato"/>
                <a:sym typeface="Lato"/>
              </a:rPr>
              <a:t>Lack of URM </a:t>
            </a:r>
            <a:br>
              <a:rPr lang="en" sz="1350" b="1">
                <a:solidFill>
                  <a:srgbClr val="515254"/>
                </a:solidFill>
                <a:latin typeface="Lato"/>
                <a:ea typeface="Lato"/>
                <a:cs typeface="Lato"/>
                <a:sym typeface="Lato"/>
              </a:rPr>
            </a:br>
            <a:r>
              <a:rPr lang="en" sz="1350" b="1">
                <a:solidFill>
                  <a:srgbClr val="515254"/>
                </a:solidFill>
                <a:latin typeface="Lato"/>
                <a:ea typeface="Lato"/>
                <a:cs typeface="Lato"/>
                <a:sym typeface="Lato"/>
              </a:rPr>
              <a:t>mentorship</a:t>
            </a:r>
            <a:endParaRPr/>
          </a:p>
        </p:txBody>
      </p:sp>
      <p:sp>
        <p:nvSpPr>
          <p:cNvPr id="201" name="Google Shape;201;p31"/>
          <p:cNvSpPr/>
          <p:nvPr/>
        </p:nvSpPr>
        <p:spPr>
          <a:xfrm>
            <a:off x="5379651" y="3946318"/>
            <a:ext cx="1849674" cy="5078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50" b="1">
                <a:solidFill>
                  <a:srgbClr val="515254"/>
                </a:solidFill>
                <a:latin typeface="Lato"/>
                <a:ea typeface="Lato"/>
                <a:cs typeface="Lato"/>
                <a:sym typeface="Lato"/>
              </a:rPr>
              <a:t>Patterns of research </a:t>
            </a:r>
            <a:br>
              <a:rPr lang="en" sz="1350" b="1">
                <a:solidFill>
                  <a:srgbClr val="515254"/>
                </a:solidFill>
                <a:latin typeface="Lato"/>
                <a:ea typeface="Lato"/>
                <a:cs typeface="Lato"/>
                <a:sym typeface="Lato"/>
              </a:rPr>
            </a:br>
            <a:r>
              <a:rPr lang="en" sz="1350" b="1">
                <a:solidFill>
                  <a:srgbClr val="515254"/>
                </a:solidFill>
                <a:latin typeface="Lato"/>
                <a:ea typeface="Lato"/>
                <a:cs typeface="Lato"/>
                <a:sym typeface="Lato"/>
              </a:rPr>
              <a:t>exclusion/control</a:t>
            </a:r>
            <a:endParaRPr/>
          </a:p>
        </p:txBody>
      </p:sp>
      <p:sp>
        <p:nvSpPr>
          <p:cNvPr id="202" name="Google Shape;202;p31"/>
          <p:cNvSpPr/>
          <p:nvPr/>
        </p:nvSpPr>
        <p:spPr>
          <a:xfrm>
            <a:off x="7175827" y="4105930"/>
            <a:ext cx="1329788" cy="71558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50" b="1">
                <a:solidFill>
                  <a:srgbClr val="515254"/>
                </a:solidFill>
                <a:latin typeface="Lato"/>
                <a:ea typeface="Lato"/>
                <a:cs typeface="Lato"/>
                <a:sym typeface="Lato"/>
              </a:rPr>
              <a:t>Perceived</a:t>
            </a:r>
            <a:br>
              <a:rPr lang="en" sz="1350" b="1">
                <a:solidFill>
                  <a:srgbClr val="515254"/>
                </a:solidFill>
                <a:latin typeface="Lato"/>
                <a:ea typeface="Lato"/>
                <a:cs typeface="Lato"/>
                <a:sym typeface="Lato"/>
              </a:rPr>
            </a:br>
            <a:r>
              <a:rPr lang="en" sz="1350" b="1">
                <a:solidFill>
                  <a:srgbClr val="515254"/>
                </a:solidFill>
                <a:latin typeface="Lato"/>
                <a:ea typeface="Lato"/>
                <a:cs typeface="Lato"/>
                <a:sym typeface="Lato"/>
              </a:rPr>
              <a:t>lack of ability </a:t>
            </a:r>
            <a:br>
              <a:rPr lang="en" sz="1350" b="1">
                <a:solidFill>
                  <a:srgbClr val="515254"/>
                </a:solidFill>
                <a:latin typeface="Lato"/>
                <a:ea typeface="Lato"/>
                <a:cs typeface="Lato"/>
                <a:sym typeface="Lato"/>
              </a:rPr>
            </a:br>
            <a:r>
              <a:rPr lang="en" sz="1350" b="1">
                <a:solidFill>
                  <a:srgbClr val="515254"/>
                </a:solidFill>
                <a:latin typeface="Lato"/>
                <a:ea typeface="Lato"/>
                <a:cs typeface="Lato"/>
                <a:sym typeface="Lato"/>
              </a:rPr>
              <a:t>by others</a:t>
            </a:r>
            <a:endParaRPr/>
          </a:p>
        </p:txBody>
      </p:sp>
      <p:sp>
        <p:nvSpPr>
          <p:cNvPr id="203" name="Google Shape;203;p31"/>
          <p:cNvSpPr/>
          <p:nvPr/>
        </p:nvSpPr>
        <p:spPr>
          <a:xfrm>
            <a:off x="4598663" y="4411834"/>
            <a:ext cx="1733168" cy="5078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50" b="1">
                <a:solidFill>
                  <a:srgbClr val="515254"/>
                </a:solidFill>
                <a:latin typeface="Lato"/>
                <a:ea typeface="Lato"/>
                <a:cs typeface="Lato"/>
                <a:sym typeface="Lato"/>
              </a:rPr>
              <a:t>Racism in</a:t>
            </a:r>
            <a:endParaRPr/>
          </a:p>
          <a:p>
            <a:pPr marL="0" marR="0" lvl="0" indent="0" algn="ctr" rtl="0">
              <a:spcBef>
                <a:spcPts val="0"/>
              </a:spcBef>
              <a:spcAft>
                <a:spcPts val="0"/>
              </a:spcAft>
              <a:buNone/>
            </a:pPr>
            <a:r>
              <a:rPr lang="en" sz="1350" b="1">
                <a:solidFill>
                  <a:srgbClr val="515254"/>
                </a:solidFill>
                <a:latin typeface="Lato"/>
                <a:ea typeface="Lato"/>
                <a:cs typeface="Lato"/>
                <a:sym typeface="Lato"/>
              </a:rPr>
              <a:t>academic medicine</a:t>
            </a:r>
            <a:endParaRPr/>
          </a:p>
        </p:txBody>
      </p:sp>
      <p:sp>
        <p:nvSpPr>
          <p:cNvPr id="204" name="Google Shape;204;p31"/>
          <p:cNvSpPr/>
          <p:nvPr/>
        </p:nvSpPr>
        <p:spPr>
          <a:xfrm>
            <a:off x="7743825" y="2959245"/>
            <a:ext cx="1371903" cy="113107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50" b="1">
                <a:solidFill>
                  <a:srgbClr val="515254"/>
                </a:solidFill>
                <a:latin typeface="Lato"/>
                <a:ea typeface="Lato"/>
                <a:cs typeface="Lato"/>
                <a:sym typeface="Lato"/>
              </a:rPr>
              <a:t>Perceived lack of research funding</a:t>
            </a:r>
            <a:endParaRPr/>
          </a:p>
          <a:p>
            <a:pPr marL="0" marR="0" lvl="0" indent="0" algn="ctr" rtl="0">
              <a:spcBef>
                <a:spcPts val="0"/>
              </a:spcBef>
              <a:spcAft>
                <a:spcPts val="0"/>
              </a:spcAft>
              <a:buNone/>
            </a:pPr>
            <a:r>
              <a:rPr lang="en" sz="1350" b="1">
                <a:solidFill>
                  <a:srgbClr val="515254"/>
                </a:solidFill>
                <a:latin typeface="Lato"/>
                <a:ea typeface="Lato"/>
                <a:cs typeface="Lato"/>
                <a:sym typeface="Lato"/>
              </a:rPr>
              <a:t>for minority issues</a:t>
            </a:r>
            <a:endParaRPr/>
          </a:p>
        </p:txBody>
      </p:sp>
      <p:sp>
        <p:nvSpPr>
          <p:cNvPr id="205" name="Google Shape;205;p31"/>
          <p:cNvSpPr/>
          <p:nvPr/>
        </p:nvSpPr>
        <p:spPr>
          <a:xfrm>
            <a:off x="2922836" y="4427061"/>
            <a:ext cx="1638783" cy="5078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50" b="1">
                <a:solidFill>
                  <a:srgbClr val="515254"/>
                </a:solidFill>
                <a:latin typeface="Lato"/>
                <a:ea typeface="Lato"/>
                <a:cs typeface="Lato"/>
                <a:sym typeface="Lato"/>
              </a:rPr>
              <a:t>Limited exposure </a:t>
            </a:r>
            <a:endParaRPr/>
          </a:p>
          <a:p>
            <a:pPr marL="0" marR="0" lvl="0" indent="0" algn="ctr" rtl="0">
              <a:spcBef>
                <a:spcPts val="0"/>
              </a:spcBef>
              <a:spcAft>
                <a:spcPts val="0"/>
              </a:spcAft>
              <a:buNone/>
            </a:pPr>
            <a:r>
              <a:rPr lang="en" sz="1350" b="1">
                <a:solidFill>
                  <a:srgbClr val="515254"/>
                </a:solidFill>
                <a:latin typeface="Lato"/>
                <a:ea typeface="Lato"/>
                <a:cs typeface="Lato"/>
                <a:sym typeface="Lato"/>
              </a:rPr>
              <a:t>to research</a:t>
            </a:r>
            <a:endParaRPr/>
          </a:p>
        </p:txBody>
      </p:sp>
      <p:sp>
        <p:nvSpPr>
          <p:cNvPr id="206" name="Google Shape;206;p31"/>
          <p:cNvSpPr/>
          <p:nvPr/>
        </p:nvSpPr>
        <p:spPr>
          <a:xfrm>
            <a:off x="1318528" y="2924785"/>
            <a:ext cx="1985039"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50" b="1">
                <a:solidFill>
                  <a:srgbClr val="515254"/>
                </a:solidFill>
                <a:latin typeface="Lato"/>
                <a:ea typeface="Lato"/>
                <a:cs typeface="Lato"/>
                <a:sym typeface="Lato"/>
              </a:rPr>
              <a:t>Not understanding impact of</a:t>
            </a:r>
            <a:endParaRPr/>
          </a:p>
          <a:p>
            <a:pPr marL="0" marR="0" lvl="0" indent="0" algn="ctr" rtl="0">
              <a:spcBef>
                <a:spcPts val="0"/>
              </a:spcBef>
              <a:spcAft>
                <a:spcPts val="0"/>
              </a:spcAft>
              <a:buNone/>
            </a:pPr>
            <a:r>
              <a:rPr lang="en" sz="1350" b="1">
                <a:solidFill>
                  <a:srgbClr val="515254"/>
                </a:solidFill>
                <a:latin typeface="Lato"/>
                <a:ea typeface="Lato"/>
                <a:cs typeface="Lato"/>
                <a:sym typeface="Lato"/>
              </a:rPr>
              <a:t>research on health disparities/inequities</a:t>
            </a:r>
            <a:endParaRPr/>
          </a:p>
        </p:txBody>
      </p:sp>
      <p:cxnSp>
        <p:nvCxnSpPr>
          <p:cNvPr id="207" name="Google Shape;207;p31"/>
          <p:cNvCxnSpPr>
            <a:stCxn id="199" idx="2"/>
            <a:endCxn id="205" idx="0"/>
          </p:cNvCxnSpPr>
          <p:nvPr/>
        </p:nvCxnSpPr>
        <p:spPr>
          <a:xfrm>
            <a:off x="3706660" y="4211775"/>
            <a:ext cx="35700" cy="215400"/>
          </a:xfrm>
          <a:prstGeom prst="straightConnector1">
            <a:avLst/>
          </a:prstGeom>
          <a:noFill/>
          <a:ln w="12700" cap="flat" cmpd="sng">
            <a:solidFill>
              <a:schemeClr val="accent1"/>
            </a:solidFill>
            <a:prstDash val="solid"/>
            <a:miter lim="800000"/>
            <a:headEnd type="none" w="sm" len="sm"/>
            <a:tailEnd type="none" w="sm" len="sm"/>
          </a:ln>
        </p:spPr>
      </p:cxnSp>
      <p:cxnSp>
        <p:nvCxnSpPr>
          <p:cNvPr id="208" name="Google Shape;208;p31"/>
          <p:cNvCxnSpPr>
            <a:stCxn id="201" idx="3"/>
            <a:endCxn id="202" idx="1"/>
          </p:cNvCxnSpPr>
          <p:nvPr/>
        </p:nvCxnSpPr>
        <p:spPr>
          <a:xfrm flipH="1">
            <a:off x="7175925" y="4200233"/>
            <a:ext cx="53400" cy="263400"/>
          </a:xfrm>
          <a:prstGeom prst="straightConnector1">
            <a:avLst/>
          </a:prstGeom>
          <a:noFill/>
          <a:ln w="12700" cap="flat" cmpd="sng">
            <a:solidFill>
              <a:schemeClr val="accent1"/>
            </a:solidFill>
            <a:prstDash val="solid"/>
            <a:miter lim="800000"/>
            <a:headEnd type="none" w="sm" len="sm"/>
            <a:tailEnd type="none" w="sm" len="sm"/>
          </a:ln>
        </p:spPr>
      </p:cxnSp>
      <p:cxnSp>
        <p:nvCxnSpPr>
          <p:cNvPr id="209" name="Google Shape;209;p31"/>
          <p:cNvCxnSpPr>
            <a:stCxn id="201" idx="0"/>
            <a:endCxn id="204" idx="2"/>
          </p:cNvCxnSpPr>
          <p:nvPr/>
        </p:nvCxnSpPr>
        <p:spPr>
          <a:xfrm>
            <a:off x="6304488" y="3946318"/>
            <a:ext cx="2125200" cy="144000"/>
          </a:xfrm>
          <a:prstGeom prst="straightConnector1">
            <a:avLst/>
          </a:prstGeom>
          <a:noFill/>
          <a:ln w="12700" cap="flat" cmpd="sng">
            <a:solidFill>
              <a:schemeClr val="accent1"/>
            </a:solidFill>
            <a:prstDash val="solid"/>
            <a:miter lim="800000"/>
            <a:headEnd type="none" w="sm" len="sm"/>
            <a:tailEnd type="none" w="sm" len="sm"/>
          </a:ln>
        </p:spPr>
      </p:cxnSp>
      <p:cxnSp>
        <p:nvCxnSpPr>
          <p:cNvPr id="210" name="Google Shape;210;p31"/>
          <p:cNvCxnSpPr>
            <a:stCxn id="200" idx="2"/>
            <a:endCxn id="197" idx="0"/>
          </p:cNvCxnSpPr>
          <p:nvPr/>
        </p:nvCxnSpPr>
        <p:spPr>
          <a:xfrm>
            <a:off x="2167535" y="4438309"/>
            <a:ext cx="11100" cy="223500"/>
          </a:xfrm>
          <a:prstGeom prst="straightConnector1">
            <a:avLst/>
          </a:prstGeom>
          <a:noFill/>
          <a:ln w="12700" cap="flat" cmpd="sng">
            <a:solidFill>
              <a:schemeClr val="accent1"/>
            </a:solidFill>
            <a:prstDash val="solid"/>
            <a:miter lim="800000"/>
            <a:headEnd type="none" w="sm" len="sm"/>
            <a:tailEnd type="none" w="sm" len="sm"/>
          </a:ln>
        </p:spPr>
      </p:cxnSp>
      <p:cxnSp>
        <p:nvCxnSpPr>
          <p:cNvPr id="211" name="Google Shape;211;p31"/>
          <p:cNvCxnSpPr>
            <a:endCxn id="198" idx="3"/>
          </p:cNvCxnSpPr>
          <p:nvPr/>
        </p:nvCxnSpPr>
        <p:spPr>
          <a:xfrm rot="10800000">
            <a:off x="1463543" y="3386450"/>
            <a:ext cx="42300" cy="270300"/>
          </a:xfrm>
          <a:prstGeom prst="straightConnector1">
            <a:avLst/>
          </a:prstGeom>
          <a:noFill/>
          <a:ln w="12700" cap="flat" cmpd="sng">
            <a:solidFill>
              <a:schemeClr val="accent1"/>
            </a:solidFill>
            <a:prstDash val="solid"/>
            <a:miter lim="800000"/>
            <a:headEnd type="none" w="sm" len="sm"/>
            <a:tailEnd type="none" w="sm" len="sm"/>
          </a:ln>
        </p:spPr>
      </p:cxnSp>
      <p:cxnSp>
        <p:nvCxnSpPr>
          <p:cNvPr id="212" name="Google Shape;212;p31"/>
          <p:cNvCxnSpPr>
            <a:stCxn id="201" idx="2"/>
            <a:endCxn id="203" idx="0"/>
          </p:cNvCxnSpPr>
          <p:nvPr/>
        </p:nvCxnSpPr>
        <p:spPr>
          <a:xfrm rot="10800000">
            <a:off x="5465388" y="4411849"/>
            <a:ext cx="839100" cy="42300"/>
          </a:xfrm>
          <a:prstGeom prst="straightConnector1">
            <a:avLst/>
          </a:prstGeom>
          <a:noFill/>
          <a:ln w="12700" cap="flat" cmpd="sng">
            <a:solidFill>
              <a:schemeClr val="accent1"/>
            </a:solidFill>
            <a:prstDash val="solid"/>
            <a:miter lim="800000"/>
            <a:headEnd type="none" w="sm" len="sm"/>
            <a:tailEnd type="none" w="sm" len="sm"/>
          </a:ln>
        </p:spPr>
      </p:cxnSp>
      <p:cxnSp>
        <p:nvCxnSpPr>
          <p:cNvPr id="213" name="Google Shape;213;p31"/>
          <p:cNvCxnSpPr>
            <a:stCxn id="200" idx="0"/>
            <a:endCxn id="206" idx="2"/>
          </p:cNvCxnSpPr>
          <p:nvPr/>
        </p:nvCxnSpPr>
        <p:spPr>
          <a:xfrm rot="10800000" flipH="1">
            <a:off x="2167535" y="3847978"/>
            <a:ext cx="143400" cy="82500"/>
          </a:xfrm>
          <a:prstGeom prst="straightConnector1">
            <a:avLst/>
          </a:prstGeom>
          <a:noFill/>
          <a:ln w="12700" cap="flat" cmpd="sng">
            <a:solidFill>
              <a:schemeClr val="accent1"/>
            </a:solidFill>
            <a:prstDash val="solid"/>
            <a:miter lim="800000"/>
            <a:headEnd type="none" w="sm" len="sm"/>
            <a:tailEnd type="none" w="sm" len="sm"/>
          </a:ln>
        </p:spPr>
      </p:cxnSp>
      <p:cxnSp>
        <p:nvCxnSpPr>
          <p:cNvPr id="214" name="Google Shape;214;p31"/>
          <p:cNvCxnSpPr>
            <a:stCxn id="201" idx="1"/>
          </p:cNvCxnSpPr>
          <p:nvPr/>
        </p:nvCxnSpPr>
        <p:spPr>
          <a:xfrm flipH="1">
            <a:off x="3945051" y="4200233"/>
            <a:ext cx="1434600" cy="293100"/>
          </a:xfrm>
          <a:prstGeom prst="straightConnector1">
            <a:avLst/>
          </a:prstGeom>
          <a:noFill/>
          <a:ln w="12700" cap="flat" cmpd="sng">
            <a:solidFill>
              <a:schemeClr val="accent1"/>
            </a:solidFill>
            <a:prstDash val="solid"/>
            <a:miter lim="800000"/>
            <a:headEnd type="none" w="sm" len="sm"/>
            <a:tailEnd type="none" w="sm" len="sm"/>
          </a:ln>
        </p:spPr>
      </p:cxnSp>
      <p:cxnSp>
        <p:nvCxnSpPr>
          <p:cNvPr id="215" name="Google Shape;215;p31"/>
          <p:cNvCxnSpPr>
            <a:stCxn id="203" idx="1"/>
            <a:endCxn id="197" idx="3"/>
          </p:cNvCxnSpPr>
          <p:nvPr/>
        </p:nvCxnSpPr>
        <p:spPr>
          <a:xfrm flipH="1">
            <a:off x="3153863" y="4665749"/>
            <a:ext cx="1444800" cy="250200"/>
          </a:xfrm>
          <a:prstGeom prst="straightConnector1">
            <a:avLst/>
          </a:prstGeom>
          <a:noFill/>
          <a:ln w="12700" cap="flat" cmpd="sng">
            <a:solidFill>
              <a:schemeClr val="accent1"/>
            </a:solidFill>
            <a:prstDash val="solid"/>
            <a:miter lim="800000"/>
            <a:headEnd type="none" w="sm" len="sm"/>
            <a:tailEnd type="none" w="sm" len="sm"/>
          </a:ln>
        </p:spPr>
      </p:cxnSp>
      <p:cxnSp>
        <p:nvCxnSpPr>
          <p:cNvPr id="216" name="Google Shape;216;p31"/>
          <p:cNvCxnSpPr>
            <a:stCxn id="200" idx="3"/>
            <a:endCxn id="199" idx="1"/>
          </p:cNvCxnSpPr>
          <p:nvPr/>
        </p:nvCxnSpPr>
        <p:spPr>
          <a:xfrm rot="10800000" flipH="1">
            <a:off x="2798766" y="3957894"/>
            <a:ext cx="17700" cy="226500"/>
          </a:xfrm>
          <a:prstGeom prst="straightConnector1">
            <a:avLst/>
          </a:prstGeom>
          <a:noFill/>
          <a:ln w="12700" cap="flat" cmpd="sng">
            <a:solidFill>
              <a:schemeClr val="accent1"/>
            </a:solidFill>
            <a:prstDash val="solid"/>
            <a:miter lim="800000"/>
            <a:headEnd type="none" w="sm" len="sm"/>
            <a:tailEnd type="none" w="sm" len="sm"/>
          </a:ln>
        </p:spPr>
      </p:cxnSp>
      <p:cxnSp>
        <p:nvCxnSpPr>
          <p:cNvPr id="217" name="Google Shape;217;p31"/>
          <p:cNvCxnSpPr>
            <a:stCxn id="203" idx="3"/>
            <a:endCxn id="202" idx="1"/>
          </p:cNvCxnSpPr>
          <p:nvPr/>
        </p:nvCxnSpPr>
        <p:spPr>
          <a:xfrm rot="10800000" flipH="1">
            <a:off x="6331831" y="4463849"/>
            <a:ext cx="843900" cy="201900"/>
          </a:xfrm>
          <a:prstGeom prst="straightConnector1">
            <a:avLst/>
          </a:prstGeom>
          <a:noFill/>
          <a:ln w="12700" cap="flat" cmpd="sng">
            <a:solidFill>
              <a:schemeClr val="accent1"/>
            </a:solidFill>
            <a:prstDash val="solid"/>
            <a:miter lim="800000"/>
            <a:headEnd type="none" w="sm" len="sm"/>
            <a:tailEnd type="none" w="sm" len="sm"/>
          </a:ln>
        </p:spPr>
      </p:cxnSp>
      <p:cxnSp>
        <p:nvCxnSpPr>
          <p:cNvPr id="218" name="Google Shape;218;p31"/>
          <p:cNvCxnSpPr>
            <a:stCxn id="199" idx="3"/>
          </p:cNvCxnSpPr>
          <p:nvPr/>
        </p:nvCxnSpPr>
        <p:spPr>
          <a:xfrm>
            <a:off x="4596839" y="3957860"/>
            <a:ext cx="708900" cy="145500"/>
          </a:xfrm>
          <a:prstGeom prst="straightConnector1">
            <a:avLst/>
          </a:prstGeom>
          <a:noFill/>
          <a:ln w="12700" cap="flat" cmpd="sng">
            <a:solidFill>
              <a:schemeClr val="accent1"/>
            </a:solidFill>
            <a:prstDash val="solid"/>
            <a:miter lim="800000"/>
            <a:headEnd type="none" w="sm" len="sm"/>
            <a:tailEnd type="none" w="sm" len="sm"/>
          </a:ln>
        </p:spPr>
      </p:cxnSp>
      <p:sp>
        <p:nvSpPr>
          <p:cNvPr id="219" name="Google Shape;219;p31"/>
          <p:cNvSpPr/>
          <p:nvPr/>
        </p:nvSpPr>
        <p:spPr>
          <a:xfrm>
            <a:off x="3945940" y="1995629"/>
            <a:ext cx="1784855" cy="71558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50" b="1">
                <a:solidFill>
                  <a:schemeClr val="lt1"/>
                </a:solidFill>
                <a:latin typeface="Lato"/>
                <a:ea typeface="Lato"/>
                <a:cs typeface="Lato"/>
                <a:sym typeface="Lato"/>
              </a:rPr>
              <a:t>URM nonengagement in </a:t>
            </a:r>
            <a:endParaRPr/>
          </a:p>
          <a:p>
            <a:pPr marL="0" marR="0" lvl="0" indent="0" algn="ctr" rtl="0">
              <a:spcBef>
                <a:spcPts val="0"/>
              </a:spcBef>
              <a:spcAft>
                <a:spcPts val="0"/>
              </a:spcAft>
              <a:buNone/>
            </a:pPr>
            <a:r>
              <a:rPr lang="en" sz="1350" b="1">
                <a:solidFill>
                  <a:schemeClr val="lt1"/>
                </a:solidFill>
                <a:latin typeface="Lato"/>
                <a:ea typeface="Lato"/>
                <a:cs typeface="Lato"/>
                <a:sym typeface="Lato"/>
              </a:rPr>
              <a:t>academic medicine</a:t>
            </a:r>
            <a:endParaRPr/>
          </a:p>
        </p:txBody>
      </p:sp>
      <p:sp>
        <p:nvSpPr>
          <p:cNvPr id="220" name="Google Shape;220;p31"/>
          <p:cNvSpPr/>
          <p:nvPr/>
        </p:nvSpPr>
        <p:spPr>
          <a:xfrm>
            <a:off x="5240128" y="343054"/>
            <a:ext cx="1251241" cy="5078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50" b="1">
                <a:solidFill>
                  <a:schemeClr val="lt1"/>
                </a:solidFill>
                <a:latin typeface="Lato"/>
                <a:ea typeface="Lato"/>
                <a:cs typeface="Lato"/>
                <a:sym typeface="Lato"/>
              </a:rPr>
              <a:t>Low URM </a:t>
            </a:r>
            <a:br>
              <a:rPr lang="en" sz="1350" b="1">
                <a:solidFill>
                  <a:schemeClr val="lt1"/>
                </a:solidFill>
                <a:latin typeface="Lato"/>
                <a:ea typeface="Lato"/>
                <a:cs typeface="Lato"/>
                <a:sym typeface="Lato"/>
              </a:rPr>
            </a:br>
            <a:r>
              <a:rPr lang="en" sz="1350" b="1">
                <a:solidFill>
                  <a:schemeClr val="lt1"/>
                </a:solidFill>
                <a:latin typeface="Lato"/>
                <a:ea typeface="Lato"/>
                <a:cs typeface="Lato"/>
                <a:sym typeface="Lato"/>
              </a:rPr>
              <a:t>Faculty Rates</a:t>
            </a:r>
            <a:endParaRPr/>
          </a:p>
        </p:txBody>
      </p:sp>
      <p:sp>
        <p:nvSpPr>
          <p:cNvPr id="221" name="Google Shape;221;p31"/>
          <p:cNvSpPr/>
          <p:nvPr/>
        </p:nvSpPr>
        <p:spPr>
          <a:xfrm>
            <a:off x="6261198" y="405903"/>
            <a:ext cx="2314322"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50" b="1">
                <a:solidFill>
                  <a:schemeClr val="lt1"/>
                </a:solidFill>
                <a:latin typeface="Lato"/>
                <a:ea typeface="Lato"/>
                <a:cs typeface="Lato"/>
                <a:sym typeface="Lato"/>
              </a:rPr>
              <a:t>Lack of community research</a:t>
            </a:r>
            <a:br>
              <a:rPr lang="en" sz="1350" b="1">
                <a:solidFill>
                  <a:schemeClr val="lt1"/>
                </a:solidFill>
                <a:latin typeface="Lato"/>
                <a:ea typeface="Lato"/>
                <a:cs typeface="Lato"/>
                <a:sym typeface="Lato"/>
              </a:rPr>
            </a:br>
            <a:r>
              <a:rPr lang="en" sz="1350" b="1">
                <a:solidFill>
                  <a:schemeClr val="lt1"/>
                </a:solidFill>
                <a:latin typeface="Lato"/>
                <a:ea typeface="Lato"/>
                <a:cs typeface="Lato"/>
                <a:sym typeface="Lato"/>
              </a:rPr>
              <a:t>among racial/ethnic minority populations</a:t>
            </a:r>
            <a:endParaRPr/>
          </a:p>
        </p:txBody>
      </p:sp>
      <p:sp>
        <p:nvSpPr>
          <p:cNvPr id="222" name="Google Shape;222;p31"/>
          <p:cNvSpPr/>
          <p:nvPr/>
        </p:nvSpPr>
        <p:spPr>
          <a:xfrm>
            <a:off x="4681891" y="915978"/>
            <a:ext cx="1969321"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50" b="1">
                <a:solidFill>
                  <a:schemeClr val="lt1"/>
                </a:solidFill>
                <a:latin typeface="Lato"/>
                <a:ea typeface="Lato"/>
                <a:cs typeface="Lato"/>
                <a:sym typeface="Lato"/>
              </a:rPr>
              <a:t>Lack of URM representation and visibility </a:t>
            </a:r>
            <a:br>
              <a:rPr lang="en" sz="1350" b="1">
                <a:solidFill>
                  <a:schemeClr val="lt1"/>
                </a:solidFill>
                <a:latin typeface="Lato"/>
                <a:ea typeface="Lato"/>
                <a:cs typeface="Lato"/>
                <a:sym typeface="Lato"/>
              </a:rPr>
            </a:br>
            <a:r>
              <a:rPr lang="en" sz="1350" b="1">
                <a:solidFill>
                  <a:schemeClr val="lt1"/>
                </a:solidFill>
                <a:latin typeface="Lato"/>
                <a:ea typeface="Lato"/>
                <a:cs typeface="Lato"/>
                <a:sym typeface="Lato"/>
              </a:rPr>
              <a:t>in academic medicine</a:t>
            </a:r>
            <a:endParaRPr/>
          </a:p>
        </p:txBody>
      </p:sp>
      <p:sp>
        <p:nvSpPr>
          <p:cNvPr id="223" name="Google Shape;223;p31"/>
          <p:cNvSpPr/>
          <p:nvPr/>
        </p:nvSpPr>
        <p:spPr>
          <a:xfrm>
            <a:off x="6584763" y="1690993"/>
            <a:ext cx="2511915" cy="5078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50" b="1">
                <a:solidFill>
                  <a:schemeClr val="lt1"/>
                </a:solidFill>
                <a:latin typeface="Lato"/>
                <a:ea typeface="Lato"/>
                <a:cs typeface="Lato"/>
                <a:sym typeface="Lato"/>
              </a:rPr>
              <a:t>Less tailored prevention and intervention</a:t>
            </a:r>
            <a:endParaRPr/>
          </a:p>
        </p:txBody>
      </p:sp>
      <p:sp>
        <p:nvSpPr>
          <p:cNvPr id="224" name="Google Shape;224;p31"/>
          <p:cNvSpPr/>
          <p:nvPr/>
        </p:nvSpPr>
        <p:spPr>
          <a:xfrm>
            <a:off x="6482118" y="2290982"/>
            <a:ext cx="2064749" cy="5078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50" b="1">
                <a:solidFill>
                  <a:schemeClr val="lt1"/>
                </a:solidFill>
                <a:latin typeface="Lato"/>
                <a:ea typeface="Lato"/>
                <a:cs typeface="Lato"/>
                <a:sym typeface="Lato"/>
              </a:rPr>
              <a:t>Health inequities</a:t>
            </a:r>
            <a:endParaRPr/>
          </a:p>
          <a:p>
            <a:pPr marL="0" marR="0" lvl="0" indent="0" algn="ctr" rtl="0">
              <a:spcBef>
                <a:spcPts val="0"/>
              </a:spcBef>
              <a:spcAft>
                <a:spcPts val="0"/>
              </a:spcAft>
              <a:buNone/>
            </a:pPr>
            <a:r>
              <a:rPr lang="en" sz="1350" b="1">
                <a:solidFill>
                  <a:schemeClr val="lt1"/>
                </a:solidFill>
                <a:latin typeface="Lato"/>
                <a:ea typeface="Lato"/>
                <a:cs typeface="Lato"/>
                <a:sym typeface="Lato"/>
              </a:rPr>
              <a:t>and disparities</a:t>
            </a:r>
            <a:endParaRPr/>
          </a:p>
        </p:txBody>
      </p:sp>
      <p:sp>
        <p:nvSpPr>
          <p:cNvPr id="225" name="Google Shape;225;p31"/>
          <p:cNvSpPr/>
          <p:nvPr/>
        </p:nvSpPr>
        <p:spPr>
          <a:xfrm>
            <a:off x="4246268" y="119844"/>
            <a:ext cx="1231427" cy="5078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50" b="1">
                <a:solidFill>
                  <a:schemeClr val="lt1"/>
                </a:solidFill>
                <a:latin typeface="Lato"/>
                <a:ea typeface="Lato"/>
                <a:cs typeface="Lato"/>
                <a:sym typeface="Lato"/>
              </a:rPr>
              <a:t>Lack of </a:t>
            </a:r>
            <a:br>
              <a:rPr lang="en" sz="1350" b="1">
                <a:solidFill>
                  <a:schemeClr val="lt1"/>
                </a:solidFill>
                <a:latin typeface="Lato"/>
                <a:ea typeface="Lato"/>
                <a:cs typeface="Lato"/>
                <a:sym typeface="Lato"/>
              </a:rPr>
            </a:br>
            <a:r>
              <a:rPr lang="en" sz="1350" b="1">
                <a:solidFill>
                  <a:schemeClr val="lt1"/>
                </a:solidFill>
                <a:latin typeface="Lato"/>
                <a:ea typeface="Lato"/>
                <a:cs typeface="Lato"/>
                <a:sym typeface="Lato"/>
              </a:rPr>
              <a:t>publications </a:t>
            </a:r>
            <a:endParaRPr/>
          </a:p>
        </p:txBody>
      </p:sp>
      <p:sp>
        <p:nvSpPr>
          <p:cNvPr id="226" name="Google Shape;226;p31"/>
          <p:cNvSpPr/>
          <p:nvPr/>
        </p:nvSpPr>
        <p:spPr>
          <a:xfrm>
            <a:off x="5457279" y="3315541"/>
            <a:ext cx="1550926" cy="369332"/>
          </a:xfrm>
          <a:prstGeom prst="rect">
            <a:avLst/>
          </a:prstGeom>
          <a:solidFill>
            <a:srgbClr val="E1E0E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b="1">
                <a:solidFill>
                  <a:srgbClr val="515254"/>
                </a:solidFill>
                <a:latin typeface="Lato"/>
                <a:ea typeface="Lato"/>
                <a:cs typeface="Lato"/>
                <a:sym typeface="Lato"/>
              </a:rPr>
              <a:t>Root Causes</a:t>
            </a:r>
            <a:endParaRPr sz="1800" b="1">
              <a:solidFill>
                <a:srgbClr val="515254"/>
              </a:solidFill>
              <a:latin typeface="Trebuchet MS"/>
              <a:ea typeface="Trebuchet MS"/>
              <a:cs typeface="Trebuchet MS"/>
              <a:sym typeface="Trebuchet MS"/>
            </a:endParaRPr>
          </a:p>
        </p:txBody>
      </p:sp>
      <p:sp>
        <p:nvSpPr>
          <p:cNvPr id="227" name="Google Shape;227;p31"/>
          <p:cNvSpPr/>
          <p:nvPr/>
        </p:nvSpPr>
        <p:spPr>
          <a:xfrm>
            <a:off x="47322" y="1085998"/>
            <a:ext cx="1127164" cy="369332"/>
          </a:xfrm>
          <a:prstGeom prst="rect">
            <a:avLst/>
          </a:prstGeom>
          <a:solidFill>
            <a:srgbClr val="E1E0E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b="1">
                <a:solidFill>
                  <a:srgbClr val="77777B"/>
                </a:solidFill>
                <a:latin typeface="Lato"/>
                <a:ea typeface="Lato"/>
                <a:cs typeface="Lato"/>
                <a:sym typeface="Lato"/>
              </a:rPr>
              <a:t>Problem</a:t>
            </a:r>
            <a:endParaRPr sz="1800">
              <a:solidFill>
                <a:schemeClr val="dk1"/>
              </a:solidFill>
              <a:latin typeface="Trebuchet MS"/>
              <a:ea typeface="Trebuchet MS"/>
              <a:cs typeface="Trebuchet MS"/>
              <a:sym typeface="Trebuchet MS"/>
            </a:endParaRPr>
          </a:p>
        </p:txBody>
      </p:sp>
      <p:sp>
        <p:nvSpPr>
          <p:cNvPr id="228" name="Google Shape;228;p31"/>
          <p:cNvSpPr/>
          <p:nvPr/>
        </p:nvSpPr>
        <p:spPr>
          <a:xfrm>
            <a:off x="5746518" y="2280515"/>
            <a:ext cx="947726" cy="369332"/>
          </a:xfrm>
          <a:prstGeom prst="rect">
            <a:avLst/>
          </a:prstGeom>
          <a:solidFill>
            <a:srgbClr val="E1E0E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b="1">
                <a:solidFill>
                  <a:srgbClr val="77777B"/>
                </a:solidFill>
                <a:latin typeface="Lato"/>
                <a:ea typeface="Lato"/>
                <a:cs typeface="Lato"/>
                <a:sym typeface="Lato"/>
              </a:rPr>
              <a:t>Effects</a:t>
            </a:r>
            <a:endParaRPr sz="1800">
              <a:solidFill>
                <a:srgbClr val="77777B"/>
              </a:solidFill>
              <a:latin typeface="Trebuchet MS"/>
              <a:ea typeface="Trebuchet MS"/>
              <a:cs typeface="Trebuchet MS"/>
              <a:sym typeface="Trebuchet MS"/>
            </a:endParaRPr>
          </a:p>
        </p:txBody>
      </p:sp>
      <p:cxnSp>
        <p:nvCxnSpPr>
          <p:cNvPr id="229" name="Google Shape;229;p31"/>
          <p:cNvCxnSpPr>
            <a:stCxn id="200" idx="3"/>
          </p:cNvCxnSpPr>
          <p:nvPr/>
        </p:nvCxnSpPr>
        <p:spPr>
          <a:xfrm>
            <a:off x="2798766" y="4184394"/>
            <a:ext cx="953100" cy="234600"/>
          </a:xfrm>
          <a:prstGeom prst="straightConnector1">
            <a:avLst/>
          </a:prstGeom>
          <a:noFill/>
          <a:ln w="12700" cap="flat" cmpd="sng">
            <a:solidFill>
              <a:schemeClr val="accent1"/>
            </a:solidFill>
            <a:prstDash val="solid"/>
            <a:miter lim="800000"/>
            <a:headEnd type="none" w="sm" len="sm"/>
            <a:tailEnd type="none" w="sm" len="sm"/>
          </a:ln>
        </p:spPr>
      </p:cxnSp>
      <p:sp>
        <p:nvSpPr>
          <p:cNvPr id="230" name="Google Shape;230;p31"/>
          <p:cNvSpPr/>
          <p:nvPr/>
        </p:nvSpPr>
        <p:spPr>
          <a:xfrm>
            <a:off x="-23834" y="4389780"/>
            <a:ext cx="1386618" cy="5078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50" b="1">
                <a:solidFill>
                  <a:srgbClr val="515254"/>
                </a:solidFill>
                <a:latin typeface="Lato"/>
                <a:ea typeface="Lato"/>
                <a:cs typeface="Lato"/>
                <a:sym typeface="Lato"/>
              </a:rPr>
              <a:t>Disadvantaged</a:t>
            </a:r>
            <a:br>
              <a:rPr lang="en" sz="1350" b="1">
                <a:solidFill>
                  <a:srgbClr val="515254"/>
                </a:solidFill>
                <a:latin typeface="Lato"/>
                <a:ea typeface="Lato"/>
                <a:cs typeface="Lato"/>
                <a:sym typeface="Lato"/>
              </a:rPr>
            </a:br>
            <a:r>
              <a:rPr lang="en" sz="1350" b="1">
                <a:solidFill>
                  <a:srgbClr val="515254"/>
                </a:solidFill>
                <a:latin typeface="Lato"/>
                <a:ea typeface="Lato"/>
                <a:cs typeface="Lato"/>
                <a:sym typeface="Lato"/>
              </a:rPr>
              <a:t>Status</a:t>
            </a:r>
            <a:endParaRPr/>
          </a:p>
        </p:txBody>
      </p:sp>
      <p:sp>
        <p:nvSpPr>
          <p:cNvPr id="231" name="Google Shape;231;p31"/>
          <p:cNvSpPr/>
          <p:nvPr/>
        </p:nvSpPr>
        <p:spPr>
          <a:xfrm>
            <a:off x="-60510" y="3750208"/>
            <a:ext cx="1621341" cy="5078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50" b="1">
                <a:solidFill>
                  <a:srgbClr val="515254"/>
                </a:solidFill>
                <a:latin typeface="Lato"/>
                <a:ea typeface="Lato"/>
                <a:cs typeface="Lato"/>
                <a:sym typeface="Lato"/>
              </a:rPr>
              <a:t>Low SES/</a:t>
            </a:r>
            <a:endParaRPr/>
          </a:p>
          <a:p>
            <a:pPr marL="0" marR="0" lvl="0" indent="0" algn="ctr" rtl="0">
              <a:spcBef>
                <a:spcPts val="0"/>
              </a:spcBef>
              <a:spcAft>
                <a:spcPts val="0"/>
              </a:spcAft>
              <a:buNone/>
            </a:pPr>
            <a:r>
              <a:rPr lang="en" sz="1350" b="1">
                <a:solidFill>
                  <a:srgbClr val="515254"/>
                </a:solidFill>
                <a:latin typeface="Lato"/>
                <a:ea typeface="Lato"/>
                <a:cs typeface="Lato"/>
                <a:sym typeface="Lato"/>
              </a:rPr>
              <a:t>Lack of Resources</a:t>
            </a:r>
            <a:endParaRPr/>
          </a:p>
        </p:txBody>
      </p:sp>
      <p:cxnSp>
        <p:nvCxnSpPr>
          <p:cNvPr id="232" name="Google Shape;232;p31"/>
          <p:cNvCxnSpPr>
            <a:stCxn id="200" idx="1"/>
          </p:cNvCxnSpPr>
          <p:nvPr/>
        </p:nvCxnSpPr>
        <p:spPr>
          <a:xfrm flipH="1">
            <a:off x="1206305" y="4184394"/>
            <a:ext cx="330000" cy="234600"/>
          </a:xfrm>
          <a:prstGeom prst="straightConnector1">
            <a:avLst/>
          </a:prstGeom>
          <a:noFill/>
          <a:ln w="12700" cap="flat" cmpd="sng">
            <a:solidFill>
              <a:schemeClr val="accent1"/>
            </a:solidFill>
            <a:prstDash val="solid"/>
            <a:miter lim="800000"/>
            <a:headEnd type="none" w="sm" len="sm"/>
            <a:tailEnd type="none" w="sm" len="sm"/>
          </a:ln>
        </p:spPr>
      </p:cxnSp>
      <p:cxnSp>
        <p:nvCxnSpPr>
          <p:cNvPr id="233" name="Google Shape;233;p31"/>
          <p:cNvCxnSpPr>
            <a:stCxn id="231" idx="2"/>
            <a:endCxn id="230" idx="0"/>
          </p:cNvCxnSpPr>
          <p:nvPr/>
        </p:nvCxnSpPr>
        <p:spPr>
          <a:xfrm flipH="1">
            <a:off x="669460" y="4258039"/>
            <a:ext cx="80700" cy="131700"/>
          </a:xfrm>
          <a:prstGeom prst="straightConnector1">
            <a:avLst/>
          </a:prstGeom>
          <a:noFill/>
          <a:ln w="12700" cap="flat" cmpd="sng">
            <a:solidFill>
              <a:schemeClr val="accent1"/>
            </a:solidFill>
            <a:prstDash val="solid"/>
            <a:miter lim="800000"/>
            <a:headEnd type="none" w="sm" len="sm"/>
            <a:tailEnd type="none" w="sm" len="sm"/>
          </a:ln>
        </p:spPr>
      </p:cxnSp>
      <p:cxnSp>
        <p:nvCxnSpPr>
          <p:cNvPr id="234" name="Google Shape;234;p31"/>
          <p:cNvCxnSpPr>
            <a:stCxn id="198" idx="2"/>
            <a:endCxn id="231" idx="0"/>
          </p:cNvCxnSpPr>
          <p:nvPr/>
        </p:nvCxnSpPr>
        <p:spPr>
          <a:xfrm>
            <a:off x="698462" y="3640366"/>
            <a:ext cx="51600" cy="109800"/>
          </a:xfrm>
          <a:prstGeom prst="straightConnector1">
            <a:avLst/>
          </a:prstGeom>
          <a:noFill/>
          <a:ln w="12700" cap="flat" cmpd="sng">
            <a:solidFill>
              <a:schemeClr val="accent1"/>
            </a:solidFill>
            <a:prstDash val="solid"/>
            <a:miter lim="800000"/>
            <a:headEnd type="none" w="sm" len="sm"/>
            <a:tailEnd type="none" w="sm" len="sm"/>
          </a:ln>
        </p:spPr>
      </p:cxnSp>
      <p:cxnSp>
        <p:nvCxnSpPr>
          <p:cNvPr id="235" name="Google Shape;235;p31"/>
          <p:cNvCxnSpPr>
            <a:stCxn id="231" idx="2"/>
          </p:cNvCxnSpPr>
          <p:nvPr/>
        </p:nvCxnSpPr>
        <p:spPr>
          <a:xfrm>
            <a:off x="750160" y="4258039"/>
            <a:ext cx="454800" cy="160800"/>
          </a:xfrm>
          <a:prstGeom prst="straightConnector1">
            <a:avLst/>
          </a:prstGeom>
          <a:noFill/>
          <a:ln w="12700" cap="flat" cmpd="sng">
            <a:solidFill>
              <a:schemeClr val="accent1"/>
            </a:solidFill>
            <a:prstDash val="solid"/>
            <a:miter lim="800000"/>
            <a:headEnd type="none" w="sm" len="sm"/>
            <a:tailEnd type="none" w="sm" len="sm"/>
          </a:ln>
        </p:spPr>
      </p:cxnSp>
      <p:cxnSp>
        <p:nvCxnSpPr>
          <p:cNvPr id="236" name="Google Shape;236;p31"/>
          <p:cNvCxnSpPr>
            <a:endCxn id="205" idx="1"/>
          </p:cNvCxnSpPr>
          <p:nvPr/>
        </p:nvCxnSpPr>
        <p:spPr>
          <a:xfrm>
            <a:off x="1340636" y="4427176"/>
            <a:ext cx="1582200" cy="253800"/>
          </a:xfrm>
          <a:prstGeom prst="straightConnector1">
            <a:avLst/>
          </a:prstGeom>
          <a:noFill/>
          <a:ln w="12700" cap="flat" cmpd="sng">
            <a:solidFill>
              <a:schemeClr val="accent1"/>
            </a:solidFill>
            <a:prstDash val="solid"/>
            <a:miter lim="800000"/>
            <a:headEnd type="none" w="sm" len="sm"/>
            <a:tailEnd type="none" w="sm" len="sm"/>
          </a:ln>
        </p:spPr>
      </p:cxnSp>
      <p:sp>
        <p:nvSpPr>
          <p:cNvPr id="237" name="Google Shape;237;p31"/>
          <p:cNvSpPr/>
          <p:nvPr/>
        </p:nvSpPr>
        <p:spPr>
          <a:xfrm>
            <a:off x="3418171" y="721404"/>
            <a:ext cx="1593958" cy="71558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50" b="1">
                <a:solidFill>
                  <a:schemeClr val="lt1"/>
                </a:solidFill>
                <a:latin typeface="Lato"/>
                <a:ea typeface="Lato"/>
                <a:cs typeface="Lato"/>
                <a:sym typeface="Lato"/>
              </a:rPr>
              <a:t>Disparity in URM</a:t>
            </a:r>
            <a:endParaRPr/>
          </a:p>
          <a:p>
            <a:pPr marL="0" marR="0" lvl="0" indent="0" algn="ctr" rtl="0">
              <a:spcBef>
                <a:spcPts val="0"/>
              </a:spcBef>
              <a:spcAft>
                <a:spcPts val="0"/>
              </a:spcAft>
              <a:buNone/>
            </a:pPr>
            <a:r>
              <a:rPr lang="en" sz="1350" b="1">
                <a:solidFill>
                  <a:schemeClr val="lt1"/>
                </a:solidFill>
                <a:latin typeface="Lato"/>
                <a:ea typeface="Lato"/>
                <a:cs typeface="Lato"/>
                <a:sym typeface="Lato"/>
              </a:rPr>
              <a:t>academic  leaders</a:t>
            </a:r>
            <a:endParaRPr/>
          </a:p>
        </p:txBody>
      </p:sp>
      <p:cxnSp>
        <p:nvCxnSpPr>
          <p:cNvPr id="238" name="Google Shape;238;p31"/>
          <p:cNvCxnSpPr/>
          <p:nvPr/>
        </p:nvCxnSpPr>
        <p:spPr>
          <a:xfrm rot="10800000">
            <a:off x="6356429" y="2661851"/>
            <a:ext cx="0" cy="506902"/>
          </a:xfrm>
          <a:prstGeom prst="straightConnector1">
            <a:avLst/>
          </a:prstGeom>
          <a:noFill/>
          <a:ln w="60325" cap="flat" cmpd="sng">
            <a:solidFill>
              <a:srgbClr val="7F7F7F"/>
            </a:solidFill>
            <a:prstDash val="solid"/>
            <a:miter lim="800000"/>
            <a:headEnd type="none" w="sm" len="sm"/>
            <a:tailEnd type="stealth" w="med" len="med"/>
          </a:ln>
        </p:spPr>
      </p:cxnSp>
      <p:cxnSp>
        <p:nvCxnSpPr>
          <p:cNvPr id="239" name="Google Shape;239;p31"/>
          <p:cNvCxnSpPr/>
          <p:nvPr/>
        </p:nvCxnSpPr>
        <p:spPr>
          <a:xfrm>
            <a:off x="6044269" y="2708110"/>
            <a:ext cx="0" cy="505969"/>
          </a:xfrm>
          <a:prstGeom prst="straightConnector1">
            <a:avLst/>
          </a:prstGeom>
          <a:noFill/>
          <a:ln w="60325" cap="flat" cmpd="sng">
            <a:solidFill>
              <a:schemeClr val="lt1"/>
            </a:solidFill>
            <a:prstDash val="solid"/>
            <a:miter lim="800000"/>
            <a:headEnd type="none" w="sm" len="sm"/>
            <a:tailEnd type="stealth" w="med" len="med"/>
          </a:ln>
        </p:spPr>
      </p:cxnSp>
      <p:sp>
        <p:nvSpPr>
          <p:cNvPr id="240" name="Google Shape;240;p31"/>
          <p:cNvSpPr/>
          <p:nvPr/>
        </p:nvSpPr>
        <p:spPr>
          <a:xfrm>
            <a:off x="4302704" y="4830647"/>
            <a:ext cx="5143494" cy="5078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50" dirty="0">
                <a:solidFill>
                  <a:schemeClr val="dk1"/>
                </a:solidFill>
                <a:latin typeface="Trebuchet MS"/>
                <a:ea typeface="Trebuchet MS"/>
                <a:cs typeface="Trebuchet MS"/>
                <a:sym typeface="Trebuchet MS"/>
              </a:rPr>
              <a:t>[STFM Diversity Initiative</a:t>
            </a:r>
            <a:r>
              <a:rPr lang="en" sz="1350" b="1" dirty="0">
                <a:solidFill>
                  <a:srgbClr val="77777B"/>
                </a:solidFill>
                <a:latin typeface="Trebuchet MS"/>
                <a:ea typeface="Trebuchet MS"/>
                <a:cs typeface="Trebuchet MS"/>
                <a:sym typeface="Trebuchet MS"/>
              </a:rPr>
              <a:t>: URiFM Scholarship Work Group]</a:t>
            </a:r>
            <a:endParaRPr dirty="0"/>
          </a:p>
        </p:txBody>
      </p:sp>
      <p:sp>
        <p:nvSpPr>
          <p:cNvPr id="241" name="Google Shape;241;p31"/>
          <p:cNvSpPr txBox="1"/>
          <p:nvPr/>
        </p:nvSpPr>
        <p:spPr>
          <a:xfrm>
            <a:off x="47323" y="74419"/>
            <a:ext cx="3897605" cy="101917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100" b="1">
                <a:solidFill>
                  <a:schemeClr val="accent1"/>
                </a:solidFill>
                <a:latin typeface="Trebuchet MS"/>
                <a:ea typeface="Trebuchet MS"/>
                <a:cs typeface="Trebuchet MS"/>
                <a:sym typeface="Trebuchet MS"/>
              </a:rPr>
              <a:t>URiFM Scholarship </a:t>
            </a:r>
            <a:r>
              <a:rPr lang="en" sz="2100">
                <a:solidFill>
                  <a:schemeClr val="accent1"/>
                </a:solidFill>
                <a:latin typeface="Trebuchet MS"/>
                <a:ea typeface="Trebuchet MS"/>
                <a:cs typeface="Trebuchet MS"/>
                <a:sym typeface="Trebuchet MS"/>
              </a:rPr>
              <a:t>Work Group</a:t>
            </a:r>
            <a:endParaRPr sz="2100">
              <a:solidFill>
                <a:srgbClr val="87DCFF"/>
              </a:solidFill>
              <a:latin typeface="Trebuchet MS"/>
              <a:ea typeface="Trebuchet MS"/>
              <a:cs typeface="Trebuchet MS"/>
              <a:sym typeface="Trebuchet MS"/>
            </a:endParaRPr>
          </a:p>
        </p:txBody>
      </p:sp>
      <p:sp>
        <p:nvSpPr>
          <p:cNvPr id="57" name="Rectangle 56">
            <a:extLst>
              <a:ext uri="{FF2B5EF4-FFF2-40B4-BE49-F238E27FC236}">
                <a16:creationId xmlns:a16="http://schemas.microsoft.com/office/drawing/2014/main" id="{D3C066AB-4F7D-4881-8C74-953EEB1EB48D}"/>
              </a:ext>
            </a:extLst>
          </p:cNvPr>
          <p:cNvSpPr/>
          <p:nvPr/>
        </p:nvSpPr>
        <p:spPr>
          <a:xfrm>
            <a:off x="310339" y="4899489"/>
            <a:ext cx="588623" cy="215444"/>
          </a:xfrm>
          <a:prstGeom prst="rect">
            <a:avLst/>
          </a:prstGeom>
        </p:spPr>
        <p:txBody>
          <a:bodyPr wrap="none">
            <a:spAutoFit/>
          </a:bodyPr>
          <a:lstStyle/>
          <a:p>
            <a:r>
              <a:rPr lang="en-US" sz="800" dirty="0">
                <a:solidFill>
                  <a:srgbClr val="505050"/>
                </a:solidFill>
                <a:latin typeface="Open Sans"/>
                <a:cs typeface="Arial" panose="020B0604020202020204" pitchFamily="34" charset="0"/>
              </a:rPr>
              <a:t>#</a:t>
            </a:r>
            <a:r>
              <a:rPr lang="en-US" sz="800" dirty="0" err="1">
                <a:solidFill>
                  <a:srgbClr val="505050"/>
                </a:solidFill>
                <a:latin typeface="Open Sans"/>
                <a:cs typeface="Arial" panose="020B0604020202020204" pitchFamily="34" charset="0"/>
              </a:rPr>
              <a:t>URiFM</a:t>
            </a:r>
            <a:r>
              <a:rPr lang="en-US" sz="800" dirty="0">
                <a:solidFill>
                  <a:srgbClr val="505050"/>
                </a:solidFill>
                <a:latin typeface="Open Sans"/>
                <a:cs typeface="Arial" panose="020B0604020202020204" pitchFamily="34" charset="0"/>
              </a:rPr>
              <a:t> </a:t>
            </a:r>
            <a:endParaRPr lang="en-US" sz="800" dirty="0"/>
          </a:p>
        </p:txBody>
      </p:sp>
      <p:pic>
        <p:nvPicPr>
          <p:cNvPr id="58" name="Picture 57" descr="Logo, icon&#10;&#10;Description automatically generated">
            <a:extLst>
              <a:ext uri="{FF2B5EF4-FFF2-40B4-BE49-F238E27FC236}">
                <a16:creationId xmlns:a16="http://schemas.microsoft.com/office/drawing/2014/main" id="{79FB6D04-A6CC-43AD-86C8-FFBFAE904514}"/>
              </a:ext>
            </a:extLst>
          </p:cNvPr>
          <p:cNvPicPr>
            <a:picLocks noChangeAspect="1"/>
          </p:cNvPicPr>
          <p:nvPr/>
        </p:nvPicPr>
        <p:blipFill>
          <a:blip r:embed="rId4">
            <a:alphaModFix amt="35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223520" y="4925575"/>
            <a:ext cx="173639" cy="17289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9792"/>
    </mc:Choice>
    <mc:Fallback xmlns="">
      <p:transition spd="slow" advTm="4979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10;&#10;Description automatically generated">
            <a:extLst>
              <a:ext uri="{FF2B5EF4-FFF2-40B4-BE49-F238E27FC236}">
                <a16:creationId xmlns:a16="http://schemas.microsoft.com/office/drawing/2014/main" id="{01597F24-485D-4F07-BE30-3F58C36F7487}"/>
              </a:ext>
            </a:extLst>
          </p:cNvPr>
          <p:cNvPicPr>
            <a:picLocks noChangeAspect="1"/>
          </p:cNvPicPr>
          <p:nvPr/>
        </p:nvPicPr>
        <p:blipFill>
          <a:blip r:embed="rId3"/>
          <a:stretch>
            <a:fillRect/>
          </a:stretch>
        </p:blipFill>
        <p:spPr>
          <a:xfrm>
            <a:off x="6157189" y="2861416"/>
            <a:ext cx="2838903" cy="1596883"/>
          </a:xfrm>
          <a:prstGeom prst="rect">
            <a:avLst/>
          </a:prstGeom>
          <a:ln>
            <a:solidFill>
              <a:schemeClr val="accent1"/>
            </a:solidFill>
          </a:ln>
        </p:spPr>
      </p:pic>
      <p:sp>
        <p:nvSpPr>
          <p:cNvPr id="2" name="Title 1">
            <a:extLst>
              <a:ext uri="{FF2B5EF4-FFF2-40B4-BE49-F238E27FC236}">
                <a16:creationId xmlns:a16="http://schemas.microsoft.com/office/drawing/2014/main" id="{A907FA1F-707E-4E63-8734-DE9AA6DE253F}"/>
              </a:ext>
            </a:extLst>
          </p:cNvPr>
          <p:cNvSpPr>
            <a:spLocks noGrp="1"/>
          </p:cNvSpPr>
          <p:nvPr>
            <p:ph type="title"/>
          </p:nvPr>
        </p:nvSpPr>
        <p:spPr>
          <a:xfrm>
            <a:off x="147911" y="253026"/>
            <a:ext cx="7886700" cy="993775"/>
          </a:xfrm>
        </p:spPr>
        <p:txBody>
          <a:bodyPr/>
          <a:lstStyle/>
          <a:p>
            <a:r>
              <a:rPr lang="en-US" b="1" dirty="0">
                <a:latin typeface="Arial" panose="020B0604020202020204" pitchFamily="34" charset="0"/>
                <a:cs typeface="Arial" panose="020B0604020202020204" pitchFamily="34" charset="0"/>
              </a:rPr>
              <a:t>Scholarship Work Group Activities</a:t>
            </a:r>
          </a:p>
        </p:txBody>
      </p:sp>
      <p:sp>
        <p:nvSpPr>
          <p:cNvPr id="25" name="Content Placeholder 24">
            <a:extLst>
              <a:ext uri="{FF2B5EF4-FFF2-40B4-BE49-F238E27FC236}">
                <a16:creationId xmlns:a16="http://schemas.microsoft.com/office/drawing/2014/main" id="{0F1AB1DC-4A13-4D89-96FE-86FB24AE2164}"/>
              </a:ext>
            </a:extLst>
          </p:cNvPr>
          <p:cNvSpPr>
            <a:spLocks noGrp="1"/>
          </p:cNvSpPr>
          <p:nvPr>
            <p:ph idx="1"/>
          </p:nvPr>
        </p:nvSpPr>
        <p:spPr>
          <a:xfrm>
            <a:off x="1229272" y="4693273"/>
            <a:ext cx="6805339" cy="405199"/>
          </a:xfrm>
          <a:prstGeom prst="rect">
            <a:avLst/>
          </a:prstGeom>
        </p:spPr>
        <p:txBody>
          <a:bodyPr wrap="square">
            <a:spAutoFit/>
          </a:bodyPr>
          <a:lstStyle/>
          <a:p>
            <a:pPr marL="0" indent="0">
              <a:lnSpc>
                <a:spcPct val="100000"/>
              </a:lnSpc>
              <a:buNone/>
            </a:pPr>
            <a:r>
              <a:rPr lang="en-US" sz="1200" b="1" u="sng" dirty="0">
                <a:solidFill>
                  <a:schemeClr val="accent3"/>
                </a:solidFill>
                <a:latin typeface="Arial" panose="020B0604020202020204" pitchFamily="34" charset="0"/>
                <a:ea typeface="Open Sans" panose="020B0606030504020204" pitchFamily="34" charset="0"/>
                <a:cs typeface="Arial" panose="020B0604020202020204" pitchFamily="34" charset="0"/>
              </a:rPr>
              <a:t>Upcoming: </a:t>
            </a:r>
            <a:r>
              <a:rPr lang="en-US" sz="1200" dirty="0">
                <a:solidFill>
                  <a:schemeClr val="accent3"/>
                </a:solidFill>
                <a:latin typeface="Arial" panose="020B0604020202020204" pitchFamily="34" charset="0"/>
                <a:ea typeface="Open Sans" panose="020B0606030504020204" pitchFamily="34" charset="0"/>
                <a:cs typeface="Arial" panose="020B0604020202020204" pitchFamily="34" charset="0"/>
              </a:rPr>
              <a:t>Writing Labs/Retreats/WAG; Online Community of </a:t>
            </a:r>
            <a:r>
              <a:rPr lang="en-US" sz="1200" dirty="0" err="1">
                <a:solidFill>
                  <a:schemeClr val="accent3"/>
                </a:solidFill>
                <a:latin typeface="Arial" panose="020B0604020202020204" pitchFamily="34" charset="0"/>
                <a:ea typeface="Open Sans" panose="020B0606030504020204" pitchFamily="34" charset="0"/>
                <a:cs typeface="Arial" panose="020B0604020202020204" pitchFamily="34" charset="0"/>
              </a:rPr>
              <a:t>URiFM</a:t>
            </a:r>
            <a:r>
              <a:rPr lang="en-US" sz="1200" dirty="0">
                <a:solidFill>
                  <a:schemeClr val="accent3"/>
                </a:solidFill>
                <a:latin typeface="Arial" panose="020B0604020202020204" pitchFamily="34" charset="0"/>
                <a:ea typeface="Open Sans" panose="020B0606030504020204" pitchFamily="34" charset="0"/>
                <a:cs typeface="Arial" panose="020B0604020202020204" pitchFamily="34" charset="0"/>
              </a:rPr>
              <a:t> Scholars</a:t>
            </a:r>
          </a:p>
        </p:txBody>
      </p:sp>
      <p:sp>
        <p:nvSpPr>
          <p:cNvPr id="16" name="Rectangle 15">
            <a:extLst>
              <a:ext uri="{FF2B5EF4-FFF2-40B4-BE49-F238E27FC236}">
                <a16:creationId xmlns:a16="http://schemas.microsoft.com/office/drawing/2014/main" id="{9930BA56-5AE8-4E7B-962F-A16BD57CA5E1}"/>
              </a:ext>
            </a:extLst>
          </p:cNvPr>
          <p:cNvSpPr/>
          <p:nvPr/>
        </p:nvSpPr>
        <p:spPr>
          <a:xfrm>
            <a:off x="310339" y="4899489"/>
            <a:ext cx="588623" cy="215444"/>
          </a:xfrm>
          <a:prstGeom prst="rect">
            <a:avLst/>
          </a:prstGeom>
        </p:spPr>
        <p:txBody>
          <a:bodyPr wrap="none">
            <a:spAutoFit/>
          </a:bodyPr>
          <a:lstStyle/>
          <a:p>
            <a:r>
              <a:rPr lang="en-US" sz="800" dirty="0">
                <a:solidFill>
                  <a:srgbClr val="505050"/>
                </a:solidFill>
                <a:latin typeface="Open Sans"/>
                <a:cs typeface="Arial" panose="020B0604020202020204" pitchFamily="34" charset="0"/>
              </a:rPr>
              <a:t>#</a:t>
            </a:r>
            <a:r>
              <a:rPr lang="en-US" sz="800" dirty="0" err="1">
                <a:solidFill>
                  <a:srgbClr val="505050"/>
                </a:solidFill>
                <a:latin typeface="Open Sans"/>
                <a:cs typeface="Arial" panose="020B0604020202020204" pitchFamily="34" charset="0"/>
              </a:rPr>
              <a:t>URiFM</a:t>
            </a:r>
            <a:r>
              <a:rPr lang="en-US" sz="800" dirty="0">
                <a:solidFill>
                  <a:srgbClr val="505050"/>
                </a:solidFill>
                <a:latin typeface="Open Sans"/>
                <a:cs typeface="Arial" panose="020B0604020202020204" pitchFamily="34" charset="0"/>
              </a:rPr>
              <a:t> </a:t>
            </a:r>
            <a:endParaRPr lang="en-US" sz="800" dirty="0"/>
          </a:p>
        </p:txBody>
      </p:sp>
      <p:pic>
        <p:nvPicPr>
          <p:cNvPr id="17" name="Picture 16" descr="Logo, icon&#10;&#10;Description automatically generated">
            <a:extLst>
              <a:ext uri="{FF2B5EF4-FFF2-40B4-BE49-F238E27FC236}">
                <a16:creationId xmlns:a16="http://schemas.microsoft.com/office/drawing/2014/main" id="{E6CCADAB-9FA9-4B5E-BC41-07F49960DDDC}"/>
              </a:ext>
            </a:extLst>
          </p:cNvPr>
          <p:cNvPicPr>
            <a:picLocks noChangeAspect="1"/>
          </p:cNvPicPr>
          <p:nvPr/>
        </p:nvPicPr>
        <p:blipFill>
          <a:blip r:embed="rId4">
            <a:alphaModFix amt="35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223520" y="4925575"/>
            <a:ext cx="173639" cy="172897"/>
          </a:xfrm>
          <a:prstGeom prst="rect">
            <a:avLst/>
          </a:prstGeom>
        </p:spPr>
      </p:pic>
      <p:pic>
        <p:nvPicPr>
          <p:cNvPr id="9" name="Picture 8" descr="Text&#10;&#10;Description automatically generated">
            <a:extLst>
              <a:ext uri="{FF2B5EF4-FFF2-40B4-BE49-F238E27FC236}">
                <a16:creationId xmlns:a16="http://schemas.microsoft.com/office/drawing/2014/main" id="{1935E593-A5B2-4425-B2CC-29AE21DB9691}"/>
              </a:ext>
            </a:extLst>
          </p:cNvPr>
          <p:cNvPicPr>
            <a:picLocks noChangeAspect="1"/>
          </p:cNvPicPr>
          <p:nvPr/>
        </p:nvPicPr>
        <p:blipFill>
          <a:blip r:embed="rId6"/>
          <a:stretch>
            <a:fillRect/>
          </a:stretch>
        </p:blipFill>
        <p:spPr>
          <a:xfrm>
            <a:off x="147910" y="2855477"/>
            <a:ext cx="2838903" cy="1596883"/>
          </a:xfrm>
          <a:prstGeom prst="rect">
            <a:avLst/>
          </a:prstGeom>
          <a:ln>
            <a:solidFill>
              <a:schemeClr val="accent1"/>
            </a:solidFill>
          </a:ln>
        </p:spPr>
      </p:pic>
      <p:pic>
        <p:nvPicPr>
          <p:cNvPr id="11" name="Picture 10" descr="Text&#10;&#10;Description automatically generated">
            <a:extLst>
              <a:ext uri="{FF2B5EF4-FFF2-40B4-BE49-F238E27FC236}">
                <a16:creationId xmlns:a16="http://schemas.microsoft.com/office/drawing/2014/main" id="{A1250676-6340-49A7-BF65-EA075CCF5133}"/>
              </a:ext>
            </a:extLst>
          </p:cNvPr>
          <p:cNvPicPr>
            <a:picLocks noChangeAspect="1"/>
          </p:cNvPicPr>
          <p:nvPr/>
        </p:nvPicPr>
        <p:blipFill>
          <a:blip r:embed="rId7"/>
          <a:stretch>
            <a:fillRect/>
          </a:stretch>
        </p:blipFill>
        <p:spPr>
          <a:xfrm>
            <a:off x="3117319" y="2855477"/>
            <a:ext cx="2838904" cy="1596883"/>
          </a:xfrm>
          <a:prstGeom prst="rect">
            <a:avLst/>
          </a:prstGeom>
          <a:ln>
            <a:solidFill>
              <a:schemeClr val="accent1"/>
            </a:solidFill>
          </a:ln>
        </p:spPr>
      </p:pic>
      <p:pic>
        <p:nvPicPr>
          <p:cNvPr id="5" name="Picture 4">
            <a:extLst>
              <a:ext uri="{FF2B5EF4-FFF2-40B4-BE49-F238E27FC236}">
                <a16:creationId xmlns:a16="http://schemas.microsoft.com/office/drawing/2014/main" id="{5F130643-A6F6-4EE1-8674-C92B252BAEF2}"/>
              </a:ext>
            </a:extLst>
          </p:cNvPr>
          <p:cNvPicPr>
            <a:picLocks noChangeAspect="1"/>
          </p:cNvPicPr>
          <p:nvPr/>
        </p:nvPicPr>
        <p:blipFill>
          <a:blip r:embed="rId8"/>
          <a:stretch>
            <a:fillRect/>
          </a:stretch>
        </p:blipFill>
        <p:spPr>
          <a:xfrm>
            <a:off x="3271436" y="1139335"/>
            <a:ext cx="2530670" cy="1449492"/>
          </a:xfrm>
          <a:prstGeom prst="rect">
            <a:avLst/>
          </a:prstGeom>
          <a:ln>
            <a:solidFill>
              <a:schemeClr val="accent1"/>
            </a:solidFill>
          </a:ln>
        </p:spPr>
      </p:pic>
      <p:pic>
        <p:nvPicPr>
          <p:cNvPr id="15" name="Picture 14" descr="Logo&#10;&#10;Description automatically generated">
            <a:extLst>
              <a:ext uri="{FF2B5EF4-FFF2-40B4-BE49-F238E27FC236}">
                <a16:creationId xmlns:a16="http://schemas.microsoft.com/office/drawing/2014/main" id="{6A4300BB-A25E-4510-AAFE-C3EEC6A8EF17}"/>
              </a:ext>
            </a:extLst>
          </p:cNvPr>
          <p:cNvPicPr>
            <a:picLocks noChangeAspect="1"/>
          </p:cNvPicPr>
          <p:nvPr/>
        </p:nvPicPr>
        <p:blipFill>
          <a:blip r:embed="rId9"/>
          <a:stretch>
            <a:fillRect/>
          </a:stretch>
        </p:blipFill>
        <p:spPr>
          <a:xfrm>
            <a:off x="187483" y="1139335"/>
            <a:ext cx="2929836" cy="1464874"/>
          </a:xfrm>
          <a:prstGeom prst="rect">
            <a:avLst/>
          </a:prstGeom>
        </p:spPr>
      </p:pic>
      <p:pic>
        <p:nvPicPr>
          <p:cNvPr id="19" name="Picture 18" descr="Graphical user interface, application&#10;&#10;Description automatically generated">
            <a:extLst>
              <a:ext uri="{FF2B5EF4-FFF2-40B4-BE49-F238E27FC236}">
                <a16:creationId xmlns:a16="http://schemas.microsoft.com/office/drawing/2014/main" id="{52B6D38B-AD46-45E4-B292-7B439605A25D}"/>
              </a:ext>
            </a:extLst>
          </p:cNvPr>
          <p:cNvPicPr>
            <a:picLocks noChangeAspect="1"/>
          </p:cNvPicPr>
          <p:nvPr/>
        </p:nvPicPr>
        <p:blipFill>
          <a:blip r:embed="rId10"/>
          <a:stretch>
            <a:fillRect/>
          </a:stretch>
        </p:blipFill>
        <p:spPr>
          <a:xfrm>
            <a:off x="5995795" y="1113599"/>
            <a:ext cx="3000293" cy="1500965"/>
          </a:xfrm>
          <a:prstGeom prst="rect">
            <a:avLst/>
          </a:prstGeom>
        </p:spPr>
      </p:pic>
      <p:sp>
        <p:nvSpPr>
          <p:cNvPr id="14" name="Rectangle 13">
            <a:extLst>
              <a:ext uri="{FF2B5EF4-FFF2-40B4-BE49-F238E27FC236}">
                <a16:creationId xmlns:a16="http://schemas.microsoft.com/office/drawing/2014/main" id="{BA810106-D399-45F8-AF0D-207031D315EC}"/>
              </a:ext>
            </a:extLst>
          </p:cNvPr>
          <p:cNvSpPr/>
          <p:nvPr/>
        </p:nvSpPr>
        <p:spPr>
          <a:xfrm>
            <a:off x="7576640" y="4791767"/>
            <a:ext cx="1031051" cy="215444"/>
          </a:xfrm>
          <a:prstGeom prst="rect">
            <a:avLst/>
          </a:prstGeom>
        </p:spPr>
        <p:txBody>
          <a:bodyPr wrap="none">
            <a:spAutoFit/>
          </a:bodyPr>
          <a:lstStyle/>
          <a:p>
            <a:r>
              <a:rPr lang="en-US" sz="800" dirty="0">
                <a:solidFill>
                  <a:srgbClr val="505050"/>
                </a:solidFill>
                <a:latin typeface="Open Sans"/>
                <a:cs typeface="Arial" panose="020B0604020202020204" pitchFamily="34" charset="0"/>
              </a:rPr>
              <a:t>@PRiMER_Journal</a:t>
            </a:r>
            <a:endParaRPr lang="en-US" sz="800" dirty="0"/>
          </a:p>
        </p:txBody>
      </p:sp>
    </p:spTree>
    <p:extLst>
      <p:ext uri="{BB962C8B-B14F-4D97-AF65-F5344CB8AC3E}">
        <p14:creationId xmlns:p14="http://schemas.microsoft.com/office/powerpoint/2010/main" val="89966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fade">
                                      <p:cBhvr>
                                        <p:cTn id="1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4"/>
          <p:cNvSpPr txBox="1">
            <a:spLocks noGrp="1"/>
          </p:cNvSpPr>
          <p:nvPr>
            <p:ph type="ctrTitle"/>
          </p:nvPr>
        </p:nvSpPr>
        <p:spPr>
          <a:xfrm>
            <a:off x="1143000" y="1824945"/>
            <a:ext cx="6858000" cy="469135"/>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en-US" sz="3100" dirty="0">
                <a:latin typeface="Arial Narrow"/>
                <a:ea typeface="Arial Narrow"/>
                <a:cs typeface="Arial Narrow"/>
                <a:sym typeface="Arial Narrow"/>
              </a:rPr>
              <a:t>An open access scholarly journal of STFM</a:t>
            </a:r>
            <a:endParaRPr sz="3100" dirty="0">
              <a:latin typeface="Arial Narrow"/>
              <a:ea typeface="Arial Narrow"/>
              <a:cs typeface="Arial Narrow"/>
              <a:sym typeface="Arial Narrow"/>
            </a:endParaRPr>
          </a:p>
        </p:txBody>
      </p:sp>
      <p:sp>
        <p:nvSpPr>
          <p:cNvPr id="177" name="Google Shape;177;p34"/>
          <p:cNvSpPr txBox="1">
            <a:spLocks noGrp="1"/>
          </p:cNvSpPr>
          <p:nvPr>
            <p:ph type="subTitle" idx="1"/>
          </p:nvPr>
        </p:nvSpPr>
        <p:spPr>
          <a:xfrm>
            <a:off x="1024581" y="2448394"/>
            <a:ext cx="7272396" cy="2520777"/>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r>
              <a:rPr lang="en-US" dirty="0">
                <a:solidFill>
                  <a:schemeClr val="dk1"/>
                </a:solidFill>
              </a:rPr>
              <a:t>-</a:t>
            </a:r>
            <a:r>
              <a:rPr lang="en-US" dirty="0" err="1">
                <a:solidFill>
                  <a:schemeClr val="dk1"/>
                </a:solidFill>
              </a:rPr>
              <a:t>PRiMER</a:t>
            </a:r>
            <a:r>
              <a:rPr lang="en-US" dirty="0">
                <a:solidFill>
                  <a:schemeClr val="dk1"/>
                </a:solidFill>
              </a:rPr>
              <a:t> is committed to justice, equity, diversity, and inclusion</a:t>
            </a:r>
          </a:p>
          <a:p>
            <a:pPr marL="457200" lvl="0" indent="0" algn="l" rtl="0">
              <a:lnSpc>
                <a:spcPct val="100000"/>
              </a:lnSpc>
              <a:spcBef>
                <a:spcPts val="0"/>
              </a:spcBef>
              <a:spcAft>
                <a:spcPts val="0"/>
              </a:spcAft>
              <a:buNone/>
            </a:pPr>
            <a:r>
              <a:rPr lang="en-US" dirty="0">
                <a:solidFill>
                  <a:schemeClr val="dk1"/>
                </a:solidFill>
              </a:rPr>
              <a:t>-Editor working group </a:t>
            </a:r>
          </a:p>
          <a:p>
            <a:pPr marL="457200" lvl="0" indent="0" algn="l" rtl="0">
              <a:lnSpc>
                <a:spcPct val="100000"/>
              </a:lnSpc>
              <a:spcBef>
                <a:spcPts val="0"/>
              </a:spcBef>
              <a:spcAft>
                <a:spcPts val="0"/>
              </a:spcAft>
              <a:buNone/>
            </a:pPr>
            <a:r>
              <a:rPr lang="en-US" dirty="0">
                <a:solidFill>
                  <a:schemeClr val="dk1"/>
                </a:solidFill>
              </a:rPr>
              <a:t>	-Partnership with </a:t>
            </a:r>
            <a:r>
              <a:rPr lang="en-US" dirty="0" err="1">
                <a:solidFill>
                  <a:schemeClr val="dk1"/>
                </a:solidFill>
              </a:rPr>
              <a:t>URiFM</a:t>
            </a:r>
            <a:r>
              <a:rPr lang="en-US" dirty="0">
                <a:solidFill>
                  <a:schemeClr val="dk1"/>
                </a:solidFill>
              </a:rPr>
              <a:t> Scholarship Work Group to 	support the Group’s mission</a:t>
            </a:r>
          </a:p>
          <a:p>
            <a:pPr marL="457200" lvl="0" indent="0" algn="l" rtl="0">
              <a:lnSpc>
                <a:spcPct val="100000"/>
              </a:lnSpc>
              <a:spcBef>
                <a:spcPts val="0"/>
              </a:spcBef>
              <a:spcAft>
                <a:spcPts val="0"/>
              </a:spcAft>
              <a:buNone/>
            </a:pPr>
            <a:r>
              <a:rPr lang="en-US" dirty="0">
                <a:solidFill>
                  <a:schemeClr val="dk1"/>
                </a:solidFill>
              </a:rPr>
              <a:t>	-Editorial Board transparent </a:t>
            </a:r>
            <a:r>
              <a:rPr lang="en-US">
                <a:solidFill>
                  <a:schemeClr val="dk1"/>
                </a:solidFill>
              </a:rPr>
              <a:t>pathway and selection </a:t>
            </a:r>
            <a:r>
              <a:rPr lang="en-US" dirty="0">
                <a:solidFill>
                  <a:schemeClr val="dk1"/>
                </a:solidFill>
              </a:rPr>
              <a:t>process</a:t>
            </a:r>
          </a:p>
          <a:p>
            <a:pPr marL="457200" lvl="0" indent="0" algn="l" rtl="0">
              <a:lnSpc>
                <a:spcPct val="100000"/>
              </a:lnSpc>
              <a:spcBef>
                <a:spcPts val="0"/>
              </a:spcBef>
              <a:spcAft>
                <a:spcPts val="0"/>
              </a:spcAft>
              <a:buNone/>
            </a:pPr>
            <a:r>
              <a:rPr lang="en-US" dirty="0">
                <a:solidFill>
                  <a:schemeClr val="dk1"/>
                </a:solidFill>
              </a:rPr>
              <a:t>	-Editor-Mentor pilot program for </a:t>
            </a:r>
            <a:r>
              <a:rPr lang="en-US" dirty="0" err="1">
                <a:solidFill>
                  <a:schemeClr val="dk1"/>
                </a:solidFill>
              </a:rPr>
              <a:t>URiFM</a:t>
            </a:r>
            <a:r>
              <a:rPr lang="en-US" dirty="0">
                <a:solidFill>
                  <a:schemeClr val="dk1"/>
                </a:solidFill>
              </a:rPr>
              <a:t> submitting authors</a:t>
            </a:r>
            <a:endParaRPr dirty="0">
              <a:solidFill>
                <a:schemeClr val="dk1"/>
              </a:solidFill>
            </a:endParaRPr>
          </a:p>
        </p:txBody>
      </p:sp>
      <p:pic>
        <p:nvPicPr>
          <p:cNvPr id="5" name="Picture 4" descr="A picture containing text, clipart&#10;&#10;Description automatically generated">
            <a:extLst>
              <a:ext uri="{FF2B5EF4-FFF2-40B4-BE49-F238E27FC236}">
                <a16:creationId xmlns:a16="http://schemas.microsoft.com/office/drawing/2014/main" id="{3D3981CD-1B9E-A84F-B7AC-83046AF20062}"/>
              </a:ext>
            </a:extLst>
          </p:cNvPr>
          <p:cNvPicPr>
            <a:picLocks noChangeAspect="1"/>
          </p:cNvPicPr>
          <p:nvPr/>
        </p:nvPicPr>
        <p:blipFill>
          <a:blip r:embed="rId3"/>
          <a:stretch>
            <a:fillRect/>
          </a:stretch>
        </p:blipFill>
        <p:spPr>
          <a:xfrm>
            <a:off x="2638425" y="622004"/>
            <a:ext cx="3867150" cy="1289050"/>
          </a:xfrm>
          <a:prstGeom prst="rect">
            <a:avLst/>
          </a:prstGeom>
        </p:spPr>
      </p:pic>
      <p:pic>
        <p:nvPicPr>
          <p:cNvPr id="8" name="Picture 7" descr="Logo, icon&#10;&#10;Description automatically generated">
            <a:extLst>
              <a:ext uri="{FF2B5EF4-FFF2-40B4-BE49-F238E27FC236}">
                <a16:creationId xmlns:a16="http://schemas.microsoft.com/office/drawing/2014/main" id="{A5636852-7CF2-A146-9DF5-8637B3904387}"/>
              </a:ext>
            </a:extLst>
          </p:cNvPr>
          <p:cNvPicPr>
            <a:picLocks noChangeAspect="1"/>
          </p:cNvPicPr>
          <p:nvPr/>
        </p:nvPicPr>
        <p:blipFill>
          <a:blip r:embed="rId4">
            <a:alphaModFix amt="35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434164" y="4623377"/>
            <a:ext cx="173639" cy="172897"/>
          </a:xfrm>
          <a:prstGeom prst="rect">
            <a:avLst/>
          </a:prstGeom>
        </p:spPr>
      </p:pic>
      <p:sp>
        <p:nvSpPr>
          <p:cNvPr id="7" name="TextBox 6">
            <a:extLst>
              <a:ext uri="{FF2B5EF4-FFF2-40B4-BE49-F238E27FC236}">
                <a16:creationId xmlns:a16="http://schemas.microsoft.com/office/drawing/2014/main" id="{6CEABF4F-55D6-6F47-A43D-B3B4CCF71EE7}"/>
              </a:ext>
            </a:extLst>
          </p:cNvPr>
          <p:cNvSpPr txBox="1"/>
          <p:nvPr/>
        </p:nvSpPr>
        <p:spPr>
          <a:xfrm>
            <a:off x="607803" y="4550052"/>
            <a:ext cx="2811672" cy="276999"/>
          </a:xfrm>
          <a:prstGeom prst="rect">
            <a:avLst/>
          </a:prstGeom>
          <a:noFill/>
        </p:spPr>
        <p:txBody>
          <a:bodyPr wrap="square" rtlCol="0">
            <a:spAutoFit/>
          </a:bodyPr>
          <a:lstStyle/>
          <a:p>
            <a:r>
              <a:rPr lang="en-US" sz="1200" dirty="0">
                <a:solidFill>
                  <a:srgbClr val="505050"/>
                </a:solidFill>
                <a:latin typeface="Open Sans"/>
                <a:cs typeface="Arial" panose="020B0604020202020204" pitchFamily="34" charset="0"/>
              </a:rPr>
              <a:t>@</a:t>
            </a:r>
            <a:r>
              <a:rPr lang="en-US" sz="1200" dirty="0" err="1">
                <a:solidFill>
                  <a:srgbClr val="505050"/>
                </a:solidFill>
                <a:latin typeface="Open Sans"/>
                <a:cs typeface="Arial" panose="020B0604020202020204" pitchFamily="34" charset="0"/>
              </a:rPr>
              <a:t>PRiMER_Journal</a:t>
            </a:r>
            <a:r>
              <a:rPr lang="en-US" sz="1200" dirty="0">
                <a:solidFill>
                  <a:srgbClr val="505050"/>
                </a:solidFill>
                <a:latin typeface="Open Sans"/>
                <a:cs typeface="Arial" panose="020B0604020202020204" pitchFamily="34" charset="0"/>
              </a:rPr>
              <a:t>  #</a:t>
            </a:r>
            <a:r>
              <a:rPr lang="en-US" sz="1200" dirty="0" err="1">
                <a:solidFill>
                  <a:srgbClr val="505050"/>
                </a:solidFill>
                <a:latin typeface="Open Sans"/>
                <a:cs typeface="Arial" panose="020B0604020202020204" pitchFamily="34" charset="0"/>
              </a:rPr>
              <a:t>URiFM</a:t>
            </a:r>
            <a:r>
              <a:rPr lang="en-US" sz="1200" dirty="0">
                <a:solidFill>
                  <a:srgbClr val="505050"/>
                </a:solidFill>
                <a:latin typeface="Open Sans"/>
                <a:cs typeface="Arial" panose="020B0604020202020204" pitchFamily="34" charset="0"/>
              </a:rPr>
              <a:t> </a:t>
            </a:r>
            <a:endParaRPr lang="en-US" sz="1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4"/>
          <p:cNvSpPr txBox="1">
            <a:spLocks noGrp="1"/>
          </p:cNvSpPr>
          <p:nvPr>
            <p:ph type="ctrTitle"/>
          </p:nvPr>
        </p:nvSpPr>
        <p:spPr>
          <a:xfrm>
            <a:off x="1143000" y="1824945"/>
            <a:ext cx="6858000" cy="469135"/>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en-US" sz="3100" dirty="0">
                <a:latin typeface="Arial Narrow"/>
                <a:ea typeface="Arial Narrow"/>
                <a:cs typeface="Arial Narrow"/>
                <a:sym typeface="Arial Narrow"/>
              </a:rPr>
              <a:t>Associate Editors on today’s webinar</a:t>
            </a:r>
            <a:endParaRPr sz="3100" dirty="0">
              <a:latin typeface="Arial Narrow"/>
              <a:ea typeface="Arial Narrow"/>
              <a:cs typeface="Arial Narrow"/>
              <a:sym typeface="Arial Narrow"/>
            </a:endParaRPr>
          </a:p>
        </p:txBody>
      </p:sp>
      <p:sp>
        <p:nvSpPr>
          <p:cNvPr id="177" name="Google Shape;177;p34"/>
          <p:cNvSpPr txBox="1">
            <a:spLocks noGrp="1"/>
          </p:cNvSpPr>
          <p:nvPr>
            <p:ph type="subTitle" idx="1"/>
          </p:nvPr>
        </p:nvSpPr>
        <p:spPr>
          <a:xfrm>
            <a:off x="1244892" y="2522102"/>
            <a:ext cx="4010026" cy="861775"/>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r>
              <a:rPr lang="en-US" dirty="0">
                <a:solidFill>
                  <a:schemeClr val="dk1"/>
                </a:solidFill>
              </a:rPr>
              <a:t>Kristen Bene PhD 		</a:t>
            </a:r>
          </a:p>
          <a:p>
            <a:pPr marL="457200" lvl="0" indent="0" algn="l" rtl="0">
              <a:lnSpc>
                <a:spcPct val="100000"/>
              </a:lnSpc>
              <a:spcBef>
                <a:spcPts val="0"/>
              </a:spcBef>
              <a:spcAft>
                <a:spcPts val="0"/>
              </a:spcAft>
              <a:buNone/>
            </a:pPr>
            <a:r>
              <a:rPr lang="en-US" dirty="0" err="1">
                <a:solidFill>
                  <a:schemeClr val="dk1"/>
                </a:solidFill>
              </a:rPr>
              <a:t>UCHealth</a:t>
            </a:r>
            <a:r>
              <a:rPr lang="en-US" dirty="0">
                <a:solidFill>
                  <a:schemeClr val="dk1"/>
                </a:solidFill>
              </a:rPr>
              <a:t> Fort Collins, CO</a:t>
            </a:r>
          </a:p>
          <a:p>
            <a:pPr marL="457200" lvl="0" indent="0" algn="l" rtl="0">
              <a:lnSpc>
                <a:spcPct val="100000"/>
              </a:lnSpc>
              <a:spcBef>
                <a:spcPts val="0"/>
              </a:spcBef>
              <a:spcAft>
                <a:spcPts val="0"/>
              </a:spcAft>
              <a:buNone/>
            </a:pPr>
            <a:endParaRPr lang="en-US" dirty="0">
              <a:solidFill>
                <a:schemeClr val="dk1"/>
              </a:solidFill>
            </a:endParaRPr>
          </a:p>
        </p:txBody>
      </p:sp>
      <p:pic>
        <p:nvPicPr>
          <p:cNvPr id="5" name="Picture 4" descr="A picture containing text, clipart&#10;&#10;Description automatically generated">
            <a:extLst>
              <a:ext uri="{FF2B5EF4-FFF2-40B4-BE49-F238E27FC236}">
                <a16:creationId xmlns:a16="http://schemas.microsoft.com/office/drawing/2014/main" id="{3D3981CD-1B9E-A84F-B7AC-83046AF20062}"/>
              </a:ext>
            </a:extLst>
          </p:cNvPr>
          <p:cNvPicPr>
            <a:picLocks noChangeAspect="1"/>
          </p:cNvPicPr>
          <p:nvPr/>
        </p:nvPicPr>
        <p:blipFill>
          <a:blip r:embed="rId3"/>
          <a:stretch>
            <a:fillRect/>
          </a:stretch>
        </p:blipFill>
        <p:spPr>
          <a:xfrm>
            <a:off x="2638425" y="622004"/>
            <a:ext cx="3867150" cy="1289050"/>
          </a:xfrm>
          <a:prstGeom prst="rect">
            <a:avLst/>
          </a:prstGeom>
        </p:spPr>
      </p:pic>
      <p:pic>
        <p:nvPicPr>
          <p:cNvPr id="8" name="Picture 7" descr="Logo, icon&#10;&#10;Description automatically generated">
            <a:extLst>
              <a:ext uri="{FF2B5EF4-FFF2-40B4-BE49-F238E27FC236}">
                <a16:creationId xmlns:a16="http://schemas.microsoft.com/office/drawing/2014/main" id="{A5636852-7CF2-A146-9DF5-8637B3904387}"/>
              </a:ext>
            </a:extLst>
          </p:cNvPr>
          <p:cNvPicPr>
            <a:picLocks noChangeAspect="1"/>
          </p:cNvPicPr>
          <p:nvPr/>
        </p:nvPicPr>
        <p:blipFill>
          <a:blip r:embed="rId4">
            <a:alphaModFix amt="35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434164" y="4623377"/>
            <a:ext cx="173639" cy="172897"/>
          </a:xfrm>
          <a:prstGeom prst="rect">
            <a:avLst/>
          </a:prstGeom>
        </p:spPr>
      </p:pic>
      <p:sp>
        <p:nvSpPr>
          <p:cNvPr id="7" name="TextBox 6">
            <a:extLst>
              <a:ext uri="{FF2B5EF4-FFF2-40B4-BE49-F238E27FC236}">
                <a16:creationId xmlns:a16="http://schemas.microsoft.com/office/drawing/2014/main" id="{6CEABF4F-55D6-6F47-A43D-B3B4CCF71EE7}"/>
              </a:ext>
            </a:extLst>
          </p:cNvPr>
          <p:cNvSpPr txBox="1"/>
          <p:nvPr/>
        </p:nvSpPr>
        <p:spPr>
          <a:xfrm>
            <a:off x="607803" y="4550052"/>
            <a:ext cx="2811672" cy="276999"/>
          </a:xfrm>
          <a:prstGeom prst="rect">
            <a:avLst/>
          </a:prstGeom>
          <a:noFill/>
        </p:spPr>
        <p:txBody>
          <a:bodyPr wrap="square" rtlCol="0">
            <a:spAutoFit/>
          </a:bodyPr>
          <a:lstStyle/>
          <a:p>
            <a:r>
              <a:rPr lang="en-US" sz="1200" dirty="0">
                <a:solidFill>
                  <a:srgbClr val="505050"/>
                </a:solidFill>
                <a:latin typeface="Open Sans"/>
                <a:cs typeface="Arial" panose="020B0604020202020204" pitchFamily="34" charset="0"/>
              </a:rPr>
              <a:t>@</a:t>
            </a:r>
            <a:r>
              <a:rPr lang="en-US" sz="1200" dirty="0" err="1">
                <a:solidFill>
                  <a:srgbClr val="505050"/>
                </a:solidFill>
                <a:latin typeface="Open Sans"/>
                <a:cs typeface="Arial" panose="020B0604020202020204" pitchFamily="34" charset="0"/>
              </a:rPr>
              <a:t>PRiMER_Journal</a:t>
            </a:r>
            <a:r>
              <a:rPr lang="en-US" sz="1200" dirty="0">
                <a:solidFill>
                  <a:srgbClr val="505050"/>
                </a:solidFill>
                <a:latin typeface="Open Sans"/>
                <a:cs typeface="Arial" panose="020B0604020202020204" pitchFamily="34" charset="0"/>
              </a:rPr>
              <a:t>  #</a:t>
            </a:r>
            <a:r>
              <a:rPr lang="en-US" sz="1200" dirty="0" err="1">
                <a:solidFill>
                  <a:srgbClr val="505050"/>
                </a:solidFill>
                <a:latin typeface="Open Sans"/>
                <a:cs typeface="Arial" panose="020B0604020202020204" pitchFamily="34" charset="0"/>
              </a:rPr>
              <a:t>URiFM</a:t>
            </a:r>
            <a:r>
              <a:rPr lang="en-US" sz="1200" dirty="0">
                <a:solidFill>
                  <a:srgbClr val="505050"/>
                </a:solidFill>
                <a:latin typeface="Open Sans"/>
                <a:cs typeface="Arial" panose="020B0604020202020204" pitchFamily="34" charset="0"/>
              </a:rPr>
              <a:t> </a:t>
            </a:r>
            <a:endParaRPr lang="en-US" sz="1200" dirty="0"/>
          </a:p>
        </p:txBody>
      </p:sp>
      <p:sp>
        <p:nvSpPr>
          <p:cNvPr id="2" name="TextBox 1">
            <a:extLst>
              <a:ext uri="{FF2B5EF4-FFF2-40B4-BE49-F238E27FC236}">
                <a16:creationId xmlns:a16="http://schemas.microsoft.com/office/drawing/2014/main" id="{5F00ECCE-122F-D744-A7D2-8D7F76A9E750}"/>
              </a:ext>
            </a:extLst>
          </p:cNvPr>
          <p:cNvSpPr txBox="1"/>
          <p:nvPr/>
        </p:nvSpPr>
        <p:spPr>
          <a:xfrm>
            <a:off x="5293455" y="2579252"/>
            <a:ext cx="3121367" cy="861774"/>
          </a:xfrm>
          <a:prstGeom prst="rect">
            <a:avLst/>
          </a:prstGeom>
          <a:noFill/>
        </p:spPr>
        <p:txBody>
          <a:bodyPr wrap="none" rtlCol="0">
            <a:spAutoFit/>
          </a:bodyPr>
          <a:lstStyle/>
          <a:p>
            <a:pPr marL="457200" lvl="0"/>
            <a:r>
              <a:rPr lang="en-US" sz="1800" dirty="0">
                <a:solidFill>
                  <a:schemeClr val="dk1"/>
                </a:solidFill>
              </a:rPr>
              <a:t>Amanda </a:t>
            </a:r>
            <a:r>
              <a:rPr lang="en-US" sz="1800" dirty="0" err="1">
                <a:solidFill>
                  <a:schemeClr val="dk1"/>
                </a:solidFill>
              </a:rPr>
              <a:t>Kost</a:t>
            </a:r>
            <a:r>
              <a:rPr lang="en-US" sz="1800" dirty="0">
                <a:solidFill>
                  <a:schemeClr val="dk1"/>
                </a:solidFill>
              </a:rPr>
              <a:t>, MD, MEd</a:t>
            </a:r>
          </a:p>
          <a:p>
            <a:pPr marL="457200" lvl="0"/>
            <a:r>
              <a:rPr lang="en-US" sz="1800" dirty="0">
                <a:solidFill>
                  <a:schemeClr val="dk1"/>
                </a:solidFill>
              </a:rPr>
              <a:t>U Washington, WA</a:t>
            </a:r>
          </a:p>
          <a:p>
            <a:endParaRPr lang="en-US" dirty="0"/>
          </a:p>
        </p:txBody>
      </p:sp>
      <p:sp>
        <p:nvSpPr>
          <p:cNvPr id="3" name="TextBox 2">
            <a:extLst>
              <a:ext uri="{FF2B5EF4-FFF2-40B4-BE49-F238E27FC236}">
                <a16:creationId xmlns:a16="http://schemas.microsoft.com/office/drawing/2014/main" id="{95C55367-6C3D-1D40-B6C2-861E91E6E5F2}"/>
              </a:ext>
            </a:extLst>
          </p:cNvPr>
          <p:cNvSpPr txBox="1"/>
          <p:nvPr/>
        </p:nvSpPr>
        <p:spPr>
          <a:xfrm>
            <a:off x="5778733" y="3745712"/>
            <a:ext cx="2441694" cy="861774"/>
          </a:xfrm>
          <a:prstGeom prst="rect">
            <a:avLst/>
          </a:prstGeom>
          <a:noFill/>
        </p:spPr>
        <p:txBody>
          <a:bodyPr wrap="none" rtlCol="0">
            <a:spAutoFit/>
          </a:bodyPr>
          <a:lstStyle/>
          <a:p>
            <a:r>
              <a:rPr lang="en-US" sz="1800" dirty="0">
                <a:solidFill>
                  <a:schemeClr val="dk1"/>
                </a:solidFill>
              </a:rPr>
              <a:t>Andrea Wendling, MD</a:t>
            </a:r>
          </a:p>
          <a:p>
            <a:r>
              <a:rPr lang="en-US" sz="1800" dirty="0">
                <a:solidFill>
                  <a:schemeClr val="dk1"/>
                </a:solidFill>
              </a:rPr>
              <a:t>Michigan State, MI</a:t>
            </a:r>
          </a:p>
          <a:p>
            <a:endParaRPr lang="en-US" dirty="0"/>
          </a:p>
        </p:txBody>
      </p:sp>
      <p:sp>
        <p:nvSpPr>
          <p:cNvPr id="4" name="TextBox 3">
            <a:extLst>
              <a:ext uri="{FF2B5EF4-FFF2-40B4-BE49-F238E27FC236}">
                <a16:creationId xmlns:a16="http://schemas.microsoft.com/office/drawing/2014/main" id="{9723325A-5B39-D841-801E-E047F8CD9E2B}"/>
              </a:ext>
            </a:extLst>
          </p:cNvPr>
          <p:cNvSpPr txBox="1"/>
          <p:nvPr/>
        </p:nvSpPr>
        <p:spPr>
          <a:xfrm>
            <a:off x="1222276" y="3536077"/>
            <a:ext cx="2775119" cy="861774"/>
          </a:xfrm>
          <a:prstGeom prst="rect">
            <a:avLst/>
          </a:prstGeom>
          <a:noFill/>
        </p:spPr>
        <p:txBody>
          <a:bodyPr wrap="none" rtlCol="0">
            <a:spAutoFit/>
          </a:bodyPr>
          <a:lstStyle/>
          <a:p>
            <a:pPr marL="457200" lvl="0"/>
            <a:r>
              <a:rPr lang="en-US" sz="1800" dirty="0">
                <a:solidFill>
                  <a:schemeClr val="dk1"/>
                </a:solidFill>
              </a:rPr>
              <a:t>Amy Lee, MD</a:t>
            </a:r>
          </a:p>
          <a:p>
            <a:pPr marL="457200" lvl="0"/>
            <a:r>
              <a:rPr lang="en-US" sz="1800" dirty="0">
                <a:solidFill>
                  <a:schemeClr val="dk1"/>
                </a:solidFill>
              </a:rPr>
              <a:t>Tufts University, MA</a:t>
            </a:r>
          </a:p>
          <a:p>
            <a:endParaRPr lang="en-US" dirty="0"/>
          </a:p>
        </p:txBody>
      </p:sp>
      <p:pic>
        <p:nvPicPr>
          <p:cNvPr id="9" name="Picture 8" descr="A close-up of a person smiling&#10;&#10;Description automatically generated">
            <a:extLst>
              <a:ext uri="{FF2B5EF4-FFF2-40B4-BE49-F238E27FC236}">
                <a16:creationId xmlns:a16="http://schemas.microsoft.com/office/drawing/2014/main" id="{E69D38B1-1D15-0F40-A622-B6B685195563}"/>
              </a:ext>
            </a:extLst>
          </p:cNvPr>
          <p:cNvPicPr>
            <a:picLocks noChangeAspect="1"/>
          </p:cNvPicPr>
          <p:nvPr/>
        </p:nvPicPr>
        <p:blipFill>
          <a:blip r:embed="rId6"/>
          <a:stretch>
            <a:fillRect/>
          </a:stretch>
        </p:blipFill>
        <p:spPr>
          <a:xfrm>
            <a:off x="745467" y="2418533"/>
            <a:ext cx="1017283" cy="861775"/>
          </a:xfrm>
          <a:prstGeom prst="rect">
            <a:avLst/>
          </a:prstGeom>
        </p:spPr>
      </p:pic>
      <p:pic>
        <p:nvPicPr>
          <p:cNvPr id="13" name="Picture 12" descr="A close-up of a person smiling&#10;&#10;Description automatically generated">
            <a:extLst>
              <a:ext uri="{FF2B5EF4-FFF2-40B4-BE49-F238E27FC236}">
                <a16:creationId xmlns:a16="http://schemas.microsoft.com/office/drawing/2014/main" id="{D527E66F-D25F-E641-8812-36AC5EF96E67}"/>
              </a:ext>
            </a:extLst>
          </p:cNvPr>
          <p:cNvPicPr>
            <a:picLocks noChangeAspect="1"/>
          </p:cNvPicPr>
          <p:nvPr/>
        </p:nvPicPr>
        <p:blipFill>
          <a:blip r:embed="rId7"/>
          <a:stretch>
            <a:fillRect/>
          </a:stretch>
        </p:blipFill>
        <p:spPr>
          <a:xfrm>
            <a:off x="4775597" y="2419821"/>
            <a:ext cx="1003136" cy="1048221"/>
          </a:xfrm>
          <a:prstGeom prst="rect">
            <a:avLst/>
          </a:prstGeom>
        </p:spPr>
      </p:pic>
      <p:pic>
        <p:nvPicPr>
          <p:cNvPr id="15" name="Picture 14" descr="A close-up of a person smiling&#10;&#10;Description automatically generated">
            <a:extLst>
              <a:ext uri="{FF2B5EF4-FFF2-40B4-BE49-F238E27FC236}">
                <a16:creationId xmlns:a16="http://schemas.microsoft.com/office/drawing/2014/main" id="{D1553141-1EC7-844F-8CBB-4C626AD15011}"/>
              </a:ext>
            </a:extLst>
          </p:cNvPr>
          <p:cNvPicPr>
            <a:picLocks noChangeAspect="1"/>
          </p:cNvPicPr>
          <p:nvPr/>
        </p:nvPicPr>
        <p:blipFill>
          <a:blip r:embed="rId8"/>
          <a:stretch>
            <a:fillRect/>
          </a:stretch>
        </p:blipFill>
        <p:spPr>
          <a:xfrm>
            <a:off x="4756047" y="3578316"/>
            <a:ext cx="1042235" cy="1042235"/>
          </a:xfrm>
          <a:prstGeom prst="rect">
            <a:avLst/>
          </a:prstGeom>
        </p:spPr>
      </p:pic>
      <p:pic>
        <p:nvPicPr>
          <p:cNvPr id="17" name="Picture 16" descr="A person smiling for the camera&#10;&#10;Description automatically generated with low confidence">
            <a:extLst>
              <a:ext uri="{FF2B5EF4-FFF2-40B4-BE49-F238E27FC236}">
                <a16:creationId xmlns:a16="http://schemas.microsoft.com/office/drawing/2014/main" id="{3B7607F8-A3D3-C640-96A3-AE82485CF291}"/>
              </a:ext>
            </a:extLst>
          </p:cNvPr>
          <p:cNvPicPr>
            <a:picLocks noChangeAspect="1"/>
          </p:cNvPicPr>
          <p:nvPr/>
        </p:nvPicPr>
        <p:blipFill>
          <a:blip r:embed="rId9"/>
          <a:stretch>
            <a:fillRect/>
          </a:stretch>
        </p:blipFill>
        <p:spPr>
          <a:xfrm>
            <a:off x="819404" y="3424642"/>
            <a:ext cx="869408" cy="981075"/>
          </a:xfrm>
          <a:prstGeom prst="rect">
            <a:avLst/>
          </a:prstGeom>
        </p:spPr>
      </p:pic>
    </p:spTree>
    <p:extLst>
      <p:ext uri="{BB962C8B-B14F-4D97-AF65-F5344CB8AC3E}">
        <p14:creationId xmlns:p14="http://schemas.microsoft.com/office/powerpoint/2010/main" val="550582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4"/>
          <p:cNvSpPr txBox="1">
            <a:spLocks noGrp="1"/>
          </p:cNvSpPr>
          <p:nvPr>
            <p:ph type="ctrTitle"/>
          </p:nvPr>
        </p:nvSpPr>
        <p:spPr>
          <a:xfrm>
            <a:off x="1143000" y="1505014"/>
            <a:ext cx="6858000" cy="469135"/>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None/>
            </a:pPr>
            <a:r>
              <a:rPr lang="en" sz="2500" b="1" dirty="0">
                <a:solidFill>
                  <a:schemeClr val="accent1"/>
                </a:solidFill>
                <a:latin typeface="Arial Narrow"/>
                <a:ea typeface="Arial Narrow"/>
                <a:cs typeface="Arial Narrow"/>
                <a:sym typeface="Arial Narrow"/>
              </a:rPr>
              <a:t>Agenda</a:t>
            </a:r>
            <a:endParaRPr sz="3100" dirty="0">
              <a:latin typeface="Arial Narrow"/>
              <a:ea typeface="Arial Narrow"/>
              <a:cs typeface="Arial Narrow"/>
              <a:sym typeface="Arial Narrow"/>
            </a:endParaRPr>
          </a:p>
        </p:txBody>
      </p:sp>
      <p:sp>
        <p:nvSpPr>
          <p:cNvPr id="177" name="Google Shape;177;p34"/>
          <p:cNvSpPr txBox="1">
            <a:spLocks noGrp="1"/>
          </p:cNvSpPr>
          <p:nvPr>
            <p:ph type="subTitle" idx="1"/>
          </p:nvPr>
        </p:nvSpPr>
        <p:spPr>
          <a:xfrm>
            <a:off x="1024581" y="2213828"/>
            <a:ext cx="7094838" cy="2520777"/>
          </a:xfrm>
          <a:prstGeom prst="rect">
            <a:avLst/>
          </a:prstGeom>
          <a:noFill/>
          <a:ln>
            <a:noFill/>
          </a:ln>
        </p:spPr>
        <p:txBody>
          <a:bodyPr spcFirstLastPara="1" wrap="square" lIns="91425" tIns="45700" rIns="91425" bIns="45700" anchor="t" anchorCtr="0">
            <a:noAutofit/>
          </a:bodyPr>
          <a:lstStyle/>
          <a:p>
            <a:pPr marL="457200" lvl="0" indent="-342900" algn="l" rtl="0">
              <a:spcBef>
                <a:spcPts val="0"/>
              </a:spcBef>
              <a:spcAft>
                <a:spcPts val="0"/>
              </a:spcAft>
              <a:buSzPts val="1800"/>
              <a:buFont typeface="Arial Narrow"/>
              <a:buAutoNum type="arabicPeriod"/>
            </a:pPr>
            <a:r>
              <a:rPr lang="en" sz="2400" dirty="0">
                <a:latin typeface="Arial Narrow"/>
                <a:ea typeface="Arial Narrow"/>
                <a:cs typeface="Arial Narrow"/>
                <a:sym typeface="Arial Narrow"/>
              </a:rPr>
              <a:t>Presentation (20 min)</a:t>
            </a:r>
            <a:endParaRPr sz="2400" dirty="0">
              <a:latin typeface="Arial Narrow"/>
              <a:ea typeface="Arial Narrow"/>
              <a:cs typeface="Arial Narrow"/>
              <a:sym typeface="Arial Narrow"/>
            </a:endParaRPr>
          </a:p>
          <a:p>
            <a:pPr marL="457200" lvl="0" indent="-342900" algn="l" rtl="0">
              <a:spcBef>
                <a:spcPts val="0"/>
              </a:spcBef>
              <a:spcAft>
                <a:spcPts val="0"/>
              </a:spcAft>
              <a:buSzPts val="1800"/>
              <a:buFont typeface="Arial Narrow"/>
              <a:buAutoNum type="arabicPeriod"/>
            </a:pPr>
            <a:r>
              <a:rPr lang="en" sz="2400" dirty="0">
                <a:latin typeface="Arial Narrow"/>
                <a:ea typeface="Arial Narrow"/>
                <a:cs typeface="Arial Narrow"/>
                <a:sym typeface="Arial Narrow"/>
              </a:rPr>
              <a:t>Small Group Breakout Session (20 min)</a:t>
            </a:r>
            <a:endParaRPr sz="2400" dirty="0">
              <a:latin typeface="Arial Narrow"/>
              <a:ea typeface="Arial Narrow"/>
              <a:cs typeface="Arial Narrow"/>
              <a:sym typeface="Arial Narrow"/>
            </a:endParaRPr>
          </a:p>
          <a:p>
            <a:pPr marL="457200" lvl="0" indent="-342900" algn="l" rtl="0">
              <a:spcBef>
                <a:spcPts val="0"/>
              </a:spcBef>
              <a:spcAft>
                <a:spcPts val="0"/>
              </a:spcAft>
              <a:buSzPts val="1800"/>
              <a:buFont typeface="Arial Narrow"/>
              <a:buAutoNum type="arabicPeriod"/>
            </a:pPr>
            <a:r>
              <a:rPr lang="en" sz="2400" dirty="0">
                <a:latin typeface="Arial Narrow"/>
                <a:ea typeface="Arial Narrow"/>
                <a:cs typeface="Arial Narrow"/>
                <a:sym typeface="Arial Narrow"/>
              </a:rPr>
              <a:t>Large Group Report Out and Wrap Up (10 min)</a:t>
            </a:r>
            <a:endParaRPr sz="2400" dirty="0">
              <a:latin typeface="Arial Narrow"/>
              <a:ea typeface="Arial Narrow"/>
              <a:cs typeface="Arial Narrow"/>
              <a:sym typeface="Arial Narrow"/>
            </a:endParaRPr>
          </a:p>
          <a:p>
            <a:pPr marL="457200" lvl="0" indent="0" algn="l" rtl="0">
              <a:lnSpc>
                <a:spcPct val="100000"/>
              </a:lnSpc>
              <a:spcBef>
                <a:spcPts val="0"/>
              </a:spcBef>
              <a:spcAft>
                <a:spcPts val="0"/>
              </a:spcAft>
              <a:buNone/>
            </a:pPr>
            <a:endParaRPr sz="1100" dirty="0">
              <a:solidFill>
                <a:schemeClr val="dk1"/>
              </a:solidFill>
            </a:endParaRPr>
          </a:p>
        </p:txBody>
      </p:sp>
    </p:spTree>
    <p:extLst>
      <p:ext uri="{BB962C8B-B14F-4D97-AF65-F5344CB8AC3E}">
        <p14:creationId xmlns:p14="http://schemas.microsoft.com/office/powerpoint/2010/main" val="8284967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8|9.5|20.4|2.6"/>
</p:tagLst>
</file>

<file path=ppt/theme/theme1.xml><?xml version="1.0" encoding="utf-8"?>
<a:theme xmlns:a="http://schemas.openxmlformats.org/drawingml/2006/main" name="Office Theme">
  <a:themeElements>
    <a:clrScheme name="2021 STFM 1">
      <a:dk1>
        <a:srgbClr val="4D4D4F"/>
      </a:dk1>
      <a:lt1>
        <a:srgbClr val="FFFFFF"/>
      </a:lt1>
      <a:dk2>
        <a:srgbClr val="6D6E71"/>
      </a:dk2>
      <a:lt2>
        <a:srgbClr val="E7E6E6"/>
      </a:lt2>
      <a:accent1>
        <a:srgbClr val="0096D2"/>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2021 STFM 1">
      <a:dk1>
        <a:srgbClr val="4D4D4F"/>
      </a:dk1>
      <a:lt1>
        <a:srgbClr val="FFFFFF"/>
      </a:lt1>
      <a:dk2>
        <a:srgbClr val="6D6E71"/>
      </a:dk2>
      <a:lt2>
        <a:srgbClr val="E7E6E6"/>
      </a:lt2>
      <a:accent1>
        <a:srgbClr val="0096D2"/>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2021 STFM 1">
      <a:dk1>
        <a:srgbClr val="4D4D4F"/>
      </a:dk1>
      <a:lt1>
        <a:srgbClr val="FFFFFF"/>
      </a:lt1>
      <a:dk2>
        <a:srgbClr val="6D6E71"/>
      </a:dk2>
      <a:lt2>
        <a:srgbClr val="E7E6E6"/>
      </a:lt2>
      <a:accent1>
        <a:srgbClr val="0096D2"/>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2021 STFM 1">
      <a:dk1>
        <a:srgbClr val="4D4D4F"/>
      </a:dk1>
      <a:lt1>
        <a:srgbClr val="FFFFFF"/>
      </a:lt1>
      <a:dk2>
        <a:srgbClr val="6D6E71"/>
      </a:dk2>
      <a:lt2>
        <a:srgbClr val="E7E6E6"/>
      </a:lt2>
      <a:accent1>
        <a:srgbClr val="0096D2"/>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TotalTime>
  <Words>2722</Words>
  <Application>Microsoft Office PowerPoint</Application>
  <PresentationFormat>On-screen Show (16:9)</PresentationFormat>
  <Paragraphs>335</Paragraphs>
  <Slides>26</Slides>
  <Notes>24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26</vt:i4>
      </vt:variant>
    </vt:vector>
  </HeadingPairs>
  <TitlesOfParts>
    <vt:vector size="38" baseType="lpstr">
      <vt:lpstr>Arial Narrow</vt:lpstr>
      <vt:lpstr>Times New Roman</vt:lpstr>
      <vt:lpstr>Arial</vt:lpstr>
      <vt:lpstr>Georgia</vt:lpstr>
      <vt:lpstr>Trebuchet MS</vt:lpstr>
      <vt:lpstr>Wingdings</vt:lpstr>
      <vt:lpstr>Open Sans</vt:lpstr>
      <vt:lpstr>Lato</vt:lpstr>
      <vt:lpstr>Office Theme</vt:lpstr>
      <vt:lpstr>3_Office Theme</vt:lpstr>
      <vt:lpstr>1_Office Theme</vt:lpstr>
      <vt:lpstr>2_Office Theme</vt:lpstr>
      <vt:lpstr>PowerPoint Presentation</vt:lpstr>
      <vt:lpstr>Create a Publishable Family Medicine Research Project in Six Easy Steps </vt:lpstr>
      <vt:lpstr>PowerPoint Presentation</vt:lpstr>
      <vt:lpstr>PowerPoint Presentation</vt:lpstr>
      <vt:lpstr>PowerPoint Presentation</vt:lpstr>
      <vt:lpstr>Scholarship Work Group Activities</vt:lpstr>
      <vt:lpstr>An open access scholarly journal of STFM</vt:lpstr>
      <vt:lpstr>Associate Editors on today’s webinar</vt:lpstr>
      <vt:lpstr>Agenda</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of discovery educational scholarship Sessions with same objectives delivered in 2 different ways Study the learning outcome, engagement, student satisfaction, etc… Example of teaching scholarship Create a curriculum using a systematic approach Study lessons learned    </vt:lpstr>
      <vt:lpstr>Small Group Breakout Session</vt:lpstr>
      <vt:lpstr>PowerPoint Presentation</vt:lpstr>
      <vt:lpstr>Large Group Report Out</vt:lpstr>
      <vt:lpstr>THANK YOU! Questions or Comments</vt:lpstr>
      <vt:lpstr>UPCOMING EVENTS  STFM Medical Student Education, January 26-28, 2022:  Become a Peer Review Rock Star: Top Ten Tips for Peer Review of Medical Education Research  Succeeding as a Scholar Underrepresented in Medicine: A Beginner's Guide for Students, Residents, and Faculty  </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Gonzalez, Cesar A., Ph.D., L.P.</dc:creator>
  <cp:lastModifiedBy>STFM_Staff2</cp:lastModifiedBy>
  <cp:revision>46</cp:revision>
  <dcterms:modified xsi:type="dcterms:W3CDTF">2021-11-13T00:21:34Z</dcterms:modified>
</cp:coreProperties>
</file>