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14"/>
  </p:notesMasterIdLst>
  <p:handoutMasterIdLst>
    <p:handoutMasterId r:id="rId15"/>
  </p:handoutMasterIdLst>
  <p:sldIdLst>
    <p:sldId id="1382" r:id="rId6"/>
    <p:sldId id="1362" r:id="rId7"/>
    <p:sldId id="1336" r:id="rId8"/>
    <p:sldId id="1384" r:id="rId9"/>
    <p:sldId id="1385" r:id="rId10"/>
    <p:sldId id="1389" r:id="rId11"/>
    <p:sldId id="1388" r:id="rId12"/>
    <p:sldId id="1374" r:id="rId13"/>
  </p:sldIdLst>
  <p:sldSz cx="12192000" cy="6858000"/>
  <p:notesSz cx="6954838" cy="9240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DE1DDFF-CDF3-42B6-9BCC-D8F8419F02FA}">
          <p14:sldIdLst>
            <p14:sldId id="1382"/>
            <p14:sldId id="1362"/>
            <p14:sldId id="1336"/>
            <p14:sldId id="1384"/>
            <p14:sldId id="1385"/>
            <p14:sldId id="1389"/>
            <p14:sldId id="1388"/>
            <p14:sldId id="137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2BD01A-2479-D784-DE00-195D9D38E200}" name="Aaron Burch" initials="AB" userId="S::aburch@theabfm.org::644f636f-4b2c-4a98-9e91-c222f62316d3" providerId="AD"/>
  <p188:author id="{EACFEF27-1178-23AB-A2FF-404D3BA78497}" name="Gary LeRoy" initials="GL" userId="S::gleroy@theabfm.org::cd026c75-5aba-413f-a20c-18662c08b083" providerId="AD"/>
  <p188:author id="{0D37F534-B1FD-F64F-EA78-EC0D1FF489A8}" name="Gary LeRoy" initials="" userId="S::GLeRoy@theabfm.org::cd026c75-5aba-413f-a20c-18662c08b083" providerId="AD"/>
  <p188:author id="{4CE79C44-293C-5319-5D5B-5E6B46255322}" name="Ann Williamson" initials="AW" userId="S::awilliamson@theabfm.org::9b495b70-4f59-4695-ad3c-b04a5855b8d9" providerId="AD"/>
  <p188:author id="{9B6D0157-C0FC-C547-A0B3-41BD4DBC6678}" name="Shannon White" initials="SW" userId="S::swhite@theabfm.org::be383c05-b1d7-499a-aba2-4a5308d5c115" providerId="AD"/>
  <p188:author id="{88DB385C-C1A4-F81A-1E9B-6949FE338D69}" name="Warren Newton" initials="WN" userId="S::wnewton@theabfm.org::589c7434-38aa-4268-bd74-7263289bf5f9" providerId="AD"/>
  <p188:author id="{43583E67-D069-AFF7-0592-4562367378C9}" name="January Moore" initials="JM" userId="S::JMoore@theabfm.org::57f31e70-6b82-400e-9962-ebb360189966" providerId="AD"/>
  <p188:author id="{1E3E237E-F73C-9280-090A-E70A57135595}" name="Shannon White" initials="" userId="S::SWhite@theabfm.org::be383c05-b1d7-499a-aba2-4a5308d5c115" providerId="AD"/>
  <p188:author id="{0C1364BD-1D43-E956-6554-3D3BBE88CD60}" name="Aaron Burch" initials="" userId="S::ABurch@theabfm.org::644f636f-4b2c-4a98-9e91-c222f62316d3" providerId="AD"/>
  <p188:author id="{CA03EEC5-D249-7744-F03D-43DFA555965B}" name="January Moore" initials="JM" userId="S::jmoore@theabfm.org::57f31e70-6b82-400e-9962-ebb360189966" providerId="AD"/>
  <p188:author id="{A59EC9E6-0A7B-9DAA-CC8E-6B506038A3D2}" name="Ashley Webb" initials="AW" userId="S::awebb@theabfm.org::eaad21a3-a040-4281-b2bb-5a305acc368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drew Bazemore" initials="AB" lastIdx="1" clrIdx="0">
    <p:extLst>
      <p:ext uri="{19B8F6BF-5375-455C-9EA6-DF929625EA0E}">
        <p15:presenceInfo xmlns:p15="http://schemas.microsoft.com/office/powerpoint/2012/main" userId="S::abazemore@theabfm.org::14241195-b2cd-41f9-854a-265ebeee36fa" providerId="AD"/>
      </p:ext>
    </p:extLst>
  </p:cmAuthor>
  <p:cmAuthor id="2" name="Lars Peterson" initials="LP [2]" lastIdx="1" clrIdx="1">
    <p:extLst>
      <p:ext uri="{19B8F6BF-5375-455C-9EA6-DF929625EA0E}">
        <p15:presenceInfo xmlns:p15="http://schemas.microsoft.com/office/powerpoint/2012/main" userId="S::lpeterson@theabfm.org::4e0905bf-6bc4-480a-bc02-09f11bf2c68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FF3"/>
    <a:srgbClr val="E0F2F2"/>
    <a:srgbClr val="06435E"/>
    <a:srgbClr val="006D85"/>
    <a:srgbClr val="B14510"/>
    <a:srgbClr val="115568"/>
    <a:srgbClr val="0E6B82"/>
    <a:srgbClr val="66CCCC"/>
    <a:srgbClr val="0070C0"/>
    <a:srgbClr val="488F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1" Type="http://schemas.openxmlformats.org/officeDocument/2006/relationships/slide" Target="slides/slide6.xml"/><Relationship Id="rId6" Type="http://schemas.openxmlformats.org/officeDocument/2006/relationships/slide" Target="slides/slide1.xml"/><Relationship Id="rId5" Type="http://schemas.openxmlformats.org/officeDocument/2006/relationships/slideMaster" Target="slideMasters/slideMaster1.xml"/><Relationship Id="rId15"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710CC76-3121-7096-CECF-4C34BBB7DF1E}"/>
              </a:ext>
            </a:extLst>
          </p:cNvPr>
          <p:cNvSpPr>
            <a:spLocks noGrp="1"/>
          </p:cNvSpPr>
          <p:nvPr>
            <p:ph type="hdr" sz="quarter"/>
          </p:nvPr>
        </p:nvSpPr>
        <p:spPr>
          <a:xfrm>
            <a:off x="0" y="0"/>
            <a:ext cx="3013763" cy="463647"/>
          </a:xfrm>
          <a:prstGeom prst="rect">
            <a:avLst/>
          </a:prstGeom>
        </p:spPr>
        <p:txBody>
          <a:bodyPr vert="horz" lIns="92546" tIns="46273" rIns="92546" bIns="46273" rtlCol="0"/>
          <a:lstStyle>
            <a:lvl1pPr algn="l">
              <a:defRPr sz="1200"/>
            </a:lvl1pPr>
          </a:lstStyle>
          <a:p>
            <a:endParaRPr lang="en-US"/>
          </a:p>
        </p:txBody>
      </p:sp>
      <p:sp>
        <p:nvSpPr>
          <p:cNvPr id="3" name="Date Placeholder 2">
            <a:extLst>
              <a:ext uri="{FF2B5EF4-FFF2-40B4-BE49-F238E27FC236}">
                <a16:creationId xmlns:a16="http://schemas.microsoft.com/office/drawing/2014/main" id="{46846CAB-F68E-B393-FE53-03B769A8DEB3}"/>
              </a:ext>
            </a:extLst>
          </p:cNvPr>
          <p:cNvSpPr>
            <a:spLocks noGrp="1"/>
          </p:cNvSpPr>
          <p:nvPr>
            <p:ph type="dt" sz="quarter" idx="1"/>
          </p:nvPr>
        </p:nvSpPr>
        <p:spPr>
          <a:xfrm>
            <a:off x="3939466" y="0"/>
            <a:ext cx="3013763" cy="463647"/>
          </a:xfrm>
          <a:prstGeom prst="rect">
            <a:avLst/>
          </a:prstGeom>
        </p:spPr>
        <p:txBody>
          <a:bodyPr vert="horz" lIns="92546" tIns="46273" rIns="92546" bIns="46273" rtlCol="0"/>
          <a:lstStyle>
            <a:lvl1pPr algn="r">
              <a:defRPr sz="1200"/>
            </a:lvl1pPr>
          </a:lstStyle>
          <a:p>
            <a:fld id="{37C4F76D-551F-7E4D-B8C7-BCFC84738C19}" type="datetimeFigureOut">
              <a:rPr lang="en-US" smtClean="0"/>
              <a:t>8/14/2025</a:t>
            </a:fld>
            <a:endParaRPr lang="en-US"/>
          </a:p>
        </p:txBody>
      </p:sp>
      <p:sp>
        <p:nvSpPr>
          <p:cNvPr id="4" name="Footer Placeholder 3">
            <a:extLst>
              <a:ext uri="{FF2B5EF4-FFF2-40B4-BE49-F238E27FC236}">
                <a16:creationId xmlns:a16="http://schemas.microsoft.com/office/drawing/2014/main" id="{13C1D24E-AFC1-0DE8-0272-9168396F50F8}"/>
              </a:ext>
            </a:extLst>
          </p:cNvPr>
          <p:cNvSpPr>
            <a:spLocks noGrp="1"/>
          </p:cNvSpPr>
          <p:nvPr>
            <p:ph type="ftr" sz="quarter" idx="2"/>
          </p:nvPr>
        </p:nvSpPr>
        <p:spPr>
          <a:xfrm>
            <a:off x="0" y="8777193"/>
            <a:ext cx="3013763" cy="463646"/>
          </a:xfrm>
          <a:prstGeom prst="rect">
            <a:avLst/>
          </a:prstGeom>
        </p:spPr>
        <p:txBody>
          <a:bodyPr vert="horz" lIns="92546" tIns="46273" rIns="92546" bIns="4627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BB51E03-DB46-794D-F808-F8984BCBA84F}"/>
              </a:ext>
            </a:extLst>
          </p:cNvPr>
          <p:cNvSpPr>
            <a:spLocks noGrp="1"/>
          </p:cNvSpPr>
          <p:nvPr>
            <p:ph type="sldNum" sz="quarter" idx="3"/>
          </p:nvPr>
        </p:nvSpPr>
        <p:spPr>
          <a:xfrm>
            <a:off x="3939466" y="8777193"/>
            <a:ext cx="3013763" cy="463646"/>
          </a:xfrm>
          <a:prstGeom prst="rect">
            <a:avLst/>
          </a:prstGeom>
        </p:spPr>
        <p:txBody>
          <a:bodyPr vert="horz" lIns="92546" tIns="46273" rIns="92546" bIns="46273" rtlCol="0" anchor="b"/>
          <a:lstStyle>
            <a:lvl1pPr algn="r">
              <a:defRPr sz="1200"/>
            </a:lvl1pPr>
          </a:lstStyle>
          <a:p>
            <a:fld id="{48933423-27C3-A149-8381-365C7270003F}" type="slidenum">
              <a:rPr lang="en-US" smtClean="0"/>
              <a:t>‹#›</a:t>
            </a:fld>
            <a:endParaRPr lang="en-US"/>
          </a:p>
        </p:txBody>
      </p:sp>
    </p:spTree>
    <p:extLst>
      <p:ext uri="{BB962C8B-B14F-4D97-AF65-F5344CB8AC3E}">
        <p14:creationId xmlns:p14="http://schemas.microsoft.com/office/powerpoint/2010/main" val="16600934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3647"/>
          </a:xfrm>
          <a:prstGeom prst="rect">
            <a:avLst/>
          </a:prstGeom>
        </p:spPr>
        <p:txBody>
          <a:bodyPr vert="horz" lIns="92546" tIns="46273" rIns="92546" bIns="46273" rtlCol="0"/>
          <a:lstStyle>
            <a:lvl1pPr algn="l">
              <a:defRPr sz="1200"/>
            </a:lvl1pPr>
          </a:lstStyle>
          <a:p>
            <a:endParaRPr lang="en-US"/>
          </a:p>
        </p:txBody>
      </p:sp>
      <p:sp>
        <p:nvSpPr>
          <p:cNvPr id="3" name="Date Placeholder 2"/>
          <p:cNvSpPr>
            <a:spLocks noGrp="1"/>
          </p:cNvSpPr>
          <p:nvPr>
            <p:ph type="dt" idx="1"/>
          </p:nvPr>
        </p:nvSpPr>
        <p:spPr>
          <a:xfrm>
            <a:off x="3939466" y="0"/>
            <a:ext cx="3013763" cy="463647"/>
          </a:xfrm>
          <a:prstGeom prst="rect">
            <a:avLst/>
          </a:prstGeom>
        </p:spPr>
        <p:txBody>
          <a:bodyPr vert="horz" lIns="92546" tIns="46273" rIns="92546" bIns="46273" rtlCol="0"/>
          <a:lstStyle>
            <a:lvl1pPr algn="r">
              <a:defRPr sz="1200"/>
            </a:lvl1pPr>
          </a:lstStyle>
          <a:p>
            <a:fld id="{E4958EDD-C67F-B841-8185-720EE33A7F62}" type="datetimeFigureOut">
              <a:rPr lang="en-US" smtClean="0"/>
              <a:t>8/14/2025</a:t>
            </a:fld>
            <a:endParaRPr lang="en-US"/>
          </a:p>
        </p:txBody>
      </p:sp>
      <p:sp>
        <p:nvSpPr>
          <p:cNvPr id="4" name="Slide Image Placeholder 3"/>
          <p:cNvSpPr>
            <a:spLocks noGrp="1" noRot="1" noChangeAspect="1"/>
          </p:cNvSpPr>
          <p:nvPr>
            <p:ph type="sldImg" idx="2"/>
          </p:nvPr>
        </p:nvSpPr>
        <p:spPr>
          <a:xfrm>
            <a:off x="706438" y="1155700"/>
            <a:ext cx="5541962" cy="3117850"/>
          </a:xfrm>
          <a:prstGeom prst="rect">
            <a:avLst/>
          </a:prstGeom>
          <a:noFill/>
          <a:ln w="12700">
            <a:solidFill>
              <a:prstClr val="black"/>
            </a:solidFill>
          </a:ln>
        </p:spPr>
        <p:txBody>
          <a:bodyPr vert="horz" lIns="92546" tIns="46273" rIns="92546" bIns="46273" rtlCol="0" anchor="ctr"/>
          <a:lstStyle/>
          <a:p>
            <a:endParaRPr lang="en-US"/>
          </a:p>
        </p:txBody>
      </p:sp>
      <p:sp>
        <p:nvSpPr>
          <p:cNvPr id="5" name="Notes Placeholder 4"/>
          <p:cNvSpPr>
            <a:spLocks noGrp="1"/>
          </p:cNvSpPr>
          <p:nvPr>
            <p:ph type="body" sz="quarter" idx="3"/>
          </p:nvPr>
        </p:nvSpPr>
        <p:spPr>
          <a:xfrm>
            <a:off x="695484" y="4447153"/>
            <a:ext cx="5563870" cy="3638580"/>
          </a:xfrm>
          <a:prstGeom prst="rect">
            <a:avLst/>
          </a:prstGeom>
        </p:spPr>
        <p:txBody>
          <a:bodyPr vert="horz" lIns="92546" tIns="46273" rIns="92546" bIns="4627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7193"/>
            <a:ext cx="3013763" cy="463646"/>
          </a:xfrm>
          <a:prstGeom prst="rect">
            <a:avLst/>
          </a:prstGeom>
        </p:spPr>
        <p:txBody>
          <a:bodyPr vert="horz" lIns="92546" tIns="46273" rIns="92546" bIns="46273"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777193"/>
            <a:ext cx="3013763" cy="463646"/>
          </a:xfrm>
          <a:prstGeom prst="rect">
            <a:avLst/>
          </a:prstGeom>
        </p:spPr>
        <p:txBody>
          <a:bodyPr vert="horz" lIns="92546" tIns="46273" rIns="92546" bIns="46273" rtlCol="0" anchor="b"/>
          <a:lstStyle>
            <a:lvl1pPr algn="r">
              <a:defRPr sz="1200"/>
            </a:lvl1pPr>
          </a:lstStyle>
          <a:p>
            <a:fld id="{D3472D84-9589-5B40-BB7A-05BDF938BC4B}" type="slidenum">
              <a:rPr lang="en-US" smtClean="0"/>
              <a:t>‹#›</a:t>
            </a:fld>
            <a:endParaRPr lang="en-US"/>
          </a:p>
        </p:txBody>
      </p:sp>
    </p:spTree>
    <p:extLst>
      <p:ext uri="{BB962C8B-B14F-4D97-AF65-F5344CB8AC3E}">
        <p14:creationId xmlns:p14="http://schemas.microsoft.com/office/powerpoint/2010/main" val="3234643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72D84-9589-5B40-BB7A-05BDF938BC4B}" type="slidenum">
              <a:rPr lang="en-US" smtClean="0"/>
              <a:t>2</a:t>
            </a:fld>
            <a:endParaRPr lang="en-US"/>
          </a:p>
        </p:txBody>
      </p:sp>
    </p:spTree>
    <p:extLst>
      <p:ext uri="{BB962C8B-B14F-4D97-AF65-F5344CB8AC3E}">
        <p14:creationId xmlns:p14="http://schemas.microsoft.com/office/powerpoint/2010/main" val="2579103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During today’s presentation you will receive an update regarding ABFM certification requirements and what physicians need to do to successfully maintain their certificate.  I will have an opportunity to cover the following:</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342900" marR="0" lvl="0" indent="-342900">
              <a:spcBef>
                <a:spcPts val="0"/>
              </a:spcBef>
              <a:spcAft>
                <a:spcPts val="0"/>
              </a:spcAft>
              <a:buFont typeface="Arial" panose="020B0604020202020204" pitchFamily="34" charset="0"/>
              <a:buChar char="•"/>
              <a:tabLst>
                <a:tab pos="457200" algn="l"/>
              </a:tabLst>
            </a:pPr>
            <a:r>
              <a:rPr lang="en-US" sz="1800" dirty="0">
                <a:solidFill>
                  <a:srgbClr val="424242"/>
                </a:solidFill>
                <a:effectLst/>
                <a:latin typeface="Calibri" panose="020F0502020204030204" pitchFamily="34" charset="0"/>
                <a:ea typeface="Calibri" panose="020F0502020204030204" pitchFamily="34" charset="0"/>
                <a:cs typeface="Calibri" panose="020F0502020204030204" pitchFamily="34" charset="0"/>
              </a:rPr>
              <a:t>Why ABFM Board Certification?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4000" dirty="0">
                <a:latin typeface="Aptos" panose="020B0004020202020204" pitchFamily="34" charset="0"/>
              </a:rPr>
              <a:t>Describe what’s new in ABFM's current certification program</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lang="en-US" sz="7200" dirty="0">
                <a:latin typeface="Aptos" panose="020B0004020202020204" pitchFamily="34" charset="0"/>
              </a:rPr>
              <a:t>Share recent enhancements to improve your experience </a:t>
            </a:r>
            <a:endParaRPr lang="en-US" sz="4000" dirty="0">
              <a:latin typeface="Aptos" panose="020B00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457200" algn="l"/>
              </a:tabLst>
              <a:defRPr/>
            </a:pPr>
            <a:r>
              <a:rPr lang="en-US" sz="4000" dirty="0">
                <a:latin typeface="Aptos" panose="020B0004020202020204" pitchFamily="34" charset="0"/>
              </a:rPr>
              <a:t>Introduce "Certification 2025” - and how  the 5-Year Cycle will work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tab pos="457200" algn="l"/>
              </a:tabLst>
              <a:defRPr/>
            </a:pPr>
            <a:r>
              <a:rPr lang="en-US" sz="1800" dirty="0">
                <a:effectLst/>
                <a:latin typeface="Calibri" panose="020F0502020204030204" pitchFamily="34" charset="0"/>
                <a:ea typeface="Times New Roman" panose="02020603050405020304" pitchFamily="18"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This presentation is one that focuses on advancing clinical care by helping to ensure physicians understand the steps that it takes to maintain board certification as well as the benefit their certification has for their patients.  We will emphasize the importance of not only knowledge self-assessment but that of quality improvement.</a:t>
            </a: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D3472D84-9589-5B40-BB7A-05BDF938BC4B}" type="slidenum">
              <a:rPr lang="en-US" smtClean="0"/>
              <a:t>3</a:t>
            </a:fld>
            <a:endParaRPr lang="en-US" dirty="0"/>
          </a:p>
        </p:txBody>
      </p:sp>
    </p:spTree>
    <p:extLst>
      <p:ext uri="{BB962C8B-B14F-4D97-AF65-F5344CB8AC3E}">
        <p14:creationId xmlns:p14="http://schemas.microsoft.com/office/powerpoint/2010/main" val="20842078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0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a:srcRect/>
          <a:stretch/>
        </p:blipFill>
        <p:spPr>
          <a:xfrm>
            <a:off x="0" y="-138024"/>
            <a:ext cx="12192000" cy="6996023"/>
          </a:xfrm>
          <a:prstGeom prst="rect">
            <a:avLst/>
          </a:prstGeom>
          <a:solidFill>
            <a:srgbClr val="2A6D80"/>
          </a:solidFill>
        </p:spPr>
      </p:pic>
    </p:spTree>
    <p:extLst>
      <p:ext uri="{BB962C8B-B14F-4D97-AF65-F5344CB8AC3E}">
        <p14:creationId xmlns:p14="http://schemas.microsoft.com/office/powerpoint/2010/main" val="1402377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5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a:srcRect/>
          <a:stretch/>
        </p:blipFill>
        <p:spPr>
          <a:xfrm>
            <a:off x="0" y="-69013"/>
            <a:ext cx="12192000" cy="6858000"/>
          </a:xfrm>
          <a:prstGeom prst="rect">
            <a:avLst/>
          </a:prstGeom>
          <a:solidFill>
            <a:srgbClr val="2A6D80"/>
          </a:solidFill>
        </p:spPr>
      </p:pic>
    </p:spTree>
    <p:extLst>
      <p:ext uri="{BB962C8B-B14F-4D97-AF65-F5344CB8AC3E}">
        <p14:creationId xmlns:p14="http://schemas.microsoft.com/office/powerpoint/2010/main" val="2254302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D0D9C7-6021-429F-0AED-C646F5772381}"/>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2426747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D0D9C7-6021-429F-0AED-C646F5772381}"/>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2217707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D0D9C7-6021-429F-0AED-C646F5772381}"/>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1635546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D0D9C7-6021-429F-0AED-C646F5772381}"/>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4225312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D0D9C7-6021-429F-0AED-C646F5772381}"/>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2315578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989607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6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rotWithShape="1">
          <a:blip r:embed="rId2"/>
          <a:srcRect l="-2745" t="-90" r="1" b="3534"/>
          <a:stretch/>
        </p:blipFill>
        <p:spPr>
          <a:xfrm>
            <a:off x="0" y="936518"/>
            <a:ext cx="12192000" cy="5921482"/>
          </a:xfrm>
          <a:prstGeom prst="rect">
            <a:avLst/>
          </a:prstGeom>
        </p:spPr>
      </p:pic>
      <p:sp>
        <p:nvSpPr>
          <p:cNvPr id="3" name="Rectangle 2">
            <a:extLst>
              <a:ext uri="{FF2B5EF4-FFF2-40B4-BE49-F238E27FC236}">
                <a16:creationId xmlns:a16="http://schemas.microsoft.com/office/drawing/2014/main" id="{426FC46A-BB48-4C1D-AAC1-4F426A951E11}"/>
              </a:ext>
            </a:extLst>
          </p:cNvPr>
          <p:cNvSpPr/>
          <p:nvPr userDrawn="1"/>
        </p:nvSpPr>
        <p:spPr>
          <a:xfrm>
            <a:off x="0" y="-84084"/>
            <a:ext cx="12192000" cy="1325563"/>
          </a:xfrm>
          <a:prstGeom prst="rect">
            <a:avLst/>
          </a:prstGeom>
          <a:solidFill>
            <a:srgbClr val="06435E">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rgbClr val="0E6B82"/>
              </a:solidFill>
              <a:latin typeface="+mj-lt"/>
            </a:endParaRPr>
          </a:p>
        </p:txBody>
      </p:sp>
      <p:sp>
        <p:nvSpPr>
          <p:cNvPr id="4" name="Title 4">
            <a:extLst>
              <a:ext uri="{FF2B5EF4-FFF2-40B4-BE49-F238E27FC236}">
                <a16:creationId xmlns:a16="http://schemas.microsoft.com/office/drawing/2014/main" id="{B69E18B9-BF7F-4DE0-A492-D91D54C3C9E2}"/>
              </a:ext>
            </a:extLst>
          </p:cNvPr>
          <p:cNvSpPr txBox="1">
            <a:spLocks/>
          </p:cNvSpPr>
          <p:nvPr userDrawn="1"/>
        </p:nvSpPr>
        <p:spPr>
          <a:xfrm>
            <a:off x="1054100" y="256831"/>
            <a:ext cx="4914900" cy="7193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800" b="1">
              <a:solidFill>
                <a:schemeClr val="bg1"/>
              </a:solidFill>
              <a:ea typeface="Cambria" panose="02040503050406030204" pitchFamily="18" charset="0"/>
            </a:endParaRPr>
          </a:p>
        </p:txBody>
      </p:sp>
      <p:sp>
        <p:nvSpPr>
          <p:cNvPr id="10" name="Text Placeholder 9">
            <a:extLst>
              <a:ext uri="{FF2B5EF4-FFF2-40B4-BE49-F238E27FC236}">
                <a16:creationId xmlns:a16="http://schemas.microsoft.com/office/drawing/2014/main" id="{C36E4D84-7140-4A9A-8D64-3658477C3764}"/>
              </a:ext>
            </a:extLst>
          </p:cNvPr>
          <p:cNvSpPr>
            <a:spLocks noGrp="1"/>
          </p:cNvSpPr>
          <p:nvPr>
            <p:ph type="body" sz="quarter" idx="10" hasCustomPrompt="1"/>
          </p:nvPr>
        </p:nvSpPr>
        <p:spPr>
          <a:xfrm>
            <a:off x="1054100" y="257175"/>
            <a:ext cx="5157788" cy="793750"/>
          </a:xfrm>
        </p:spPr>
        <p:txBody>
          <a:bodyPr>
            <a:normAutofit/>
          </a:bodyPr>
          <a:lstStyle>
            <a:lvl1pPr marL="0" indent="0">
              <a:buFontTx/>
              <a:buNone/>
              <a:defRPr sz="4800">
                <a:solidFill>
                  <a:schemeClr val="bg1"/>
                </a:solidFill>
                <a:latin typeface="Proxima Nova"/>
              </a:defRPr>
            </a:lvl1pPr>
            <a:lvl2pPr marL="457200" indent="0">
              <a:buNone/>
              <a:defRPr/>
            </a:lvl2pPr>
          </a:lstStyle>
          <a:p>
            <a:pPr lvl="0"/>
            <a:r>
              <a:rPr lang="en-US" dirty="0"/>
              <a:t>Click to add title</a:t>
            </a:r>
          </a:p>
        </p:txBody>
      </p:sp>
      <p:sp>
        <p:nvSpPr>
          <p:cNvPr id="12" name="Text Placeholder 11">
            <a:extLst>
              <a:ext uri="{FF2B5EF4-FFF2-40B4-BE49-F238E27FC236}">
                <a16:creationId xmlns:a16="http://schemas.microsoft.com/office/drawing/2014/main" id="{261AE1C7-12CB-4644-BD48-905F364B6613}"/>
              </a:ext>
            </a:extLst>
          </p:cNvPr>
          <p:cNvSpPr>
            <a:spLocks noGrp="1"/>
          </p:cNvSpPr>
          <p:nvPr>
            <p:ph type="body" sz="quarter" idx="11" hasCustomPrompt="1"/>
          </p:nvPr>
        </p:nvSpPr>
        <p:spPr>
          <a:xfrm>
            <a:off x="1054100" y="1456692"/>
            <a:ext cx="7866380" cy="614835"/>
          </a:xfrm>
        </p:spPr>
        <p:txBody>
          <a:bodyPr>
            <a:normAutofit/>
          </a:bodyPr>
          <a:lstStyle>
            <a:lvl1pPr marL="0" indent="0">
              <a:buFontTx/>
              <a:buNone/>
              <a:defRPr sz="4000">
                <a:solidFill>
                  <a:schemeClr val="tx2"/>
                </a:solidFill>
                <a:latin typeface="Proxima Nova"/>
              </a:defRPr>
            </a:lvl1pPr>
            <a:lvl2pPr marL="457200" indent="0">
              <a:buNone/>
              <a:defRPr/>
            </a:lvl2pPr>
          </a:lstStyle>
          <a:p>
            <a:pPr lvl="0"/>
            <a:r>
              <a:rPr lang="en-US" dirty="0"/>
              <a:t>Click to add subtitle</a:t>
            </a:r>
          </a:p>
        </p:txBody>
      </p:sp>
      <p:sp>
        <p:nvSpPr>
          <p:cNvPr id="14" name="Text Placeholder 13">
            <a:extLst>
              <a:ext uri="{FF2B5EF4-FFF2-40B4-BE49-F238E27FC236}">
                <a16:creationId xmlns:a16="http://schemas.microsoft.com/office/drawing/2014/main" id="{ABA012EE-7B92-4FFF-929C-06ED2A5AE1A0}"/>
              </a:ext>
            </a:extLst>
          </p:cNvPr>
          <p:cNvSpPr>
            <a:spLocks noGrp="1"/>
          </p:cNvSpPr>
          <p:nvPr>
            <p:ph type="body" sz="quarter" idx="12" hasCustomPrompt="1"/>
          </p:nvPr>
        </p:nvSpPr>
        <p:spPr>
          <a:xfrm>
            <a:off x="1811020" y="3429000"/>
            <a:ext cx="5181162" cy="924583"/>
          </a:xfrm>
        </p:spPr>
        <p:txBody>
          <a:bodyPr/>
          <a:lstStyle>
            <a:lvl1pPr marL="0" indent="0" algn="ctr">
              <a:buNone/>
              <a:defRPr sz="3200">
                <a:solidFill>
                  <a:schemeClr val="tx2"/>
                </a:solidFill>
                <a:latin typeface="Proxima Nova   "/>
              </a:defRPr>
            </a:lvl1pPr>
          </a:lstStyle>
          <a:p>
            <a:pPr lvl="0"/>
            <a:r>
              <a:rPr lang="en-US" dirty="0"/>
              <a:t>Title of Presentation </a:t>
            </a:r>
          </a:p>
          <a:p>
            <a:pPr lvl="0"/>
            <a:r>
              <a:rPr lang="en-US" dirty="0"/>
              <a:t>Date </a:t>
            </a:r>
          </a:p>
          <a:p>
            <a:pPr lvl="0"/>
            <a:endParaRPr lang="en-US" dirty="0"/>
          </a:p>
        </p:txBody>
      </p:sp>
      <p:sp>
        <p:nvSpPr>
          <p:cNvPr id="16" name="Text Placeholder 15">
            <a:extLst>
              <a:ext uri="{FF2B5EF4-FFF2-40B4-BE49-F238E27FC236}">
                <a16:creationId xmlns:a16="http://schemas.microsoft.com/office/drawing/2014/main" id="{2CB5BF8C-2EC1-4210-8FA6-AAF8298079EC}"/>
              </a:ext>
            </a:extLst>
          </p:cNvPr>
          <p:cNvSpPr>
            <a:spLocks noGrp="1"/>
          </p:cNvSpPr>
          <p:nvPr>
            <p:ph type="body" sz="quarter" idx="13" hasCustomPrompt="1"/>
          </p:nvPr>
        </p:nvSpPr>
        <p:spPr>
          <a:xfrm>
            <a:off x="1811021" y="5003746"/>
            <a:ext cx="5181161" cy="1293429"/>
          </a:xfrm>
        </p:spPr>
        <p:txBody>
          <a:bodyPr>
            <a:normAutofit/>
          </a:bodyPr>
          <a:lstStyle>
            <a:lvl1pPr marL="0" indent="0" algn="ctr">
              <a:buNone/>
              <a:defRPr sz="2400">
                <a:latin typeface="Proxima Nova"/>
              </a:defRPr>
            </a:lvl1pPr>
            <a:lvl2pPr algn="ctr">
              <a:defRPr sz="2000"/>
            </a:lvl2pPr>
          </a:lstStyle>
          <a:p>
            <a:pPr lvl="0"/>
            <a:r>
              <a:rPr lang="en-US" dirty="0"/>
              <a:t>Presenter Information </a:t>
            </a:r>
          </a:p>
          <a:p>
            <a:pPr lvl="1"/>
            <a:endParaRPr lang="en-US" dirty="0"/>
          </a:p>
        </p:txBody>
      </p:sp>
    </p:spTree>
    <p:extLst>
      <p:ext uri="{BB962C8B-B14F-4D97-AF65-F5344CB8AC3E}">
        <p14:creationId xmlns:p14="http://schemas.microsoft.com/office/powerpoint/2010/main" val="1666399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Title and Vertical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6533604-1E56-E008-3762-C95B96E39F99}"/>
              </a:ext>
            </a:extLst>
          </p:cNvPr>
          <p:cNvSpPr/>
          <p:nvPr userDrawn="1"/>
        </p:nvSpPr>
        <p:spPr>
          <a:xfrm>
            <a:off x="0" y="6400800"/>
            <a:ext cx="12192000" cy="457200"/>
          </a:xfrm>
          <a:prstGeom prst="rect">
            <a:avLst/>
          </a:prstGeom>
          <a:solidFill>
            <a:srgbClr val="06435E"/>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07CA3A1-E8DC-3536-27A8-BD4CA8AADB6C}"/>
              </a:ext>
            </a:extLst>
          </p:cNvPr>
          <p:cNvPicPr>
            <a:picLocks noChangeAspect="1"/>
          </p:cNvPicPr>
          <p:nvPr userDrawn="1"/>
        </p:nvPicPr>
        <p:blipFill>
          <a:blip r:embed="rId2"/>
          <a:srcRect/>
          <a:stretch/>
        </p:blipFill>
        <p:spPr>
          <a:xfrm>
            <a:off x="5472479" y="6435115"/>
            <a:ext cx="1247041" cy="388570"/>
          </a:xfrm>
          <a:prstGeom prst="rect">
            <a:avLst/>
          </a:prstGeom>
        </p:spPr>
      </p:pic>
      <p:cxnSp>
        <p:nvCxnSpPr>
          <p:cNvPr id="10" name="Straight Connector 9">
            <a:extLst>
              <a:ext uri="{FF2B5EF4-FFF2-40B4-BE49-F238E27FC236}">
                <a16:creationId xmlns:a16="http://schemas.microsoft.com/office/drawing/2014/main" id="{19F1742A-57DC-F5AE-EB15-C4C2F50ADCE0}"/>
              </a:ext>
            </a:extLst>
          </p:cNvPr>
          <p:cNvCxnSpPr>
            <a:cxnSpLocks/>
          </p:cNvCxnSpPr>
          <p:nvPr userDrawn="1"/>
        </p:nvCxnSpPr>
        <p:spPr>
          <a:xfrm>
            <a:off x="616227" y="1135271"/>
            <a:ext cx="10874733"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1B25BEE3-BF50-9A6C-2624-A68E182819F7}"/>
              </a:ext>
            </a:extLst>
          </p:cNvPr>
          <p:cNvSpPr>
            <a:spLocks noGrp="1"/>
          </p:cNvSpPr>
          <p:nvPr>
            <p:ph type="title"/>
          </p:nvPr>
        </p:nvSpPr>
        <p:spPr>
          <a:xfrm>
            <a:off x="616227" y="193676"/>
            <a:ext cx="9799320" cy="949325"/>
          </a:xfrm>
          <a:prstGeom prst="rect">
            <a:avLst/>
          </a:prstGeom>
        </p:spPr>
        <p:txBody>
          <a:bodyPr/>
          <a:lstStyle>
            <a:lvl1pPr>
              <a:defRPr b="1" i="0">
                <a:solidFill>
                  <a:schemeClr val="tx2"/>
                </a:solidFill>
                <a:latin typeface="Proxima Nova Semibold" panose="02000506030000020004" pitchFamily="2" charset="0"/>
              </a:defRPr>
            </a:lvl1pPr>
          </a:lstStyle>
          <a:p>
            <a:r>
              <a:rPr lang="en-US"/>
              <a:t>Click to edit Master title style</a:t>
            </a:r>
          </a:p>
        </p:txBody>
      </p:sp>
      <p:sp>
        <p:nvSpPr>
          <p:cNvPr id="5" name="Rectangle 4">
            <a:extLst>
              <a:ext uri="{FF2B5EF4-FFF2-40B4-BE49-F238E27FC236}">
                <a16:creationId xmlns:a16="http://schemas.microsoft.com/office/drawing/2014/main" id="{A5287281-F7BB-17F2-368D-3EAC27FC8E94}"/>
              </a:ext>
            </a:extLst>
          </p:cNvPr>
          <p:cNvSpPr/>
          <p:nvPr userDrawn="1"/>
        </p:nvSpPr>
        <p:spPr>
          <a:xfrm>
            <a:off x="7670800" y="1609933"/>
            <a:ext cx="3921760" cy="3982419"/>
          </a:xfrm>
          <a:prstGeom prst="rect">
            <a:avLst/>
          </a:prstGeom>
          <a:solidFill>
            <a:schemeClr val="accent2">
              <a:alpha val="1968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51CB704-3A74-25C9-3C5B-82A22547DA56}"/>
              </a:ext>
            </a:extLst>
          </p:cNvPr>
          <p:cNvPicPr>
            <a:picLocks noChangeAspect="1"/>
          </p:cNvPicPr>
          <p:nvPr userDrawn="1"/>
        </p:nvPicPr>
        <p:blipFill>
          <a:blip r:embed="rId3"/>
          <a:stretch>
            <a:fillRect/>
          </a:stretch>
        </p:blipFill>
        <p:spPr>
          <a:xfrm>
            <a:off x="7656624" y="1543548"/>
            <a:ext cx="3935936" cy="65187"/>
          </a:xfrm>
          <a:prstGeom prst="rect">
            <a:avLst/>
          </a:prstGeom>
        </p:spPr>
      </p:pic>
      <p:sp>
        <p:nvSpPr>
          <p:cNvPr id="11" name="Text Placeholder 4">
            <a:extLst>
              <a:ext uri="{FF2B5EF4-FFF2-40B4-BE49-F238E27FC236}">
                <a16:creationId xmlns:a16="http://schemas.microsoft.com/office/drawing/2014/main" id="{58498294-18D2-9D98-523A-A007A80AE31A}"/>
              </a:ext>
            </a:extLst>
          </p:cNvPr>
          <p:cNvSpPr>
            <a:spLocks noGrp="1"/>
          </p:cNvSpPr>
          <p:nvPr>
            <p:ph type="body" sz="quarter" idx="10"/>
          </p:nvPr>
        </p:nvSpPr>
        <p:spPr>
          <a:xfrm>
            <a:off x="615950" y="1300163"/>
            <a:ext cx="5083810" cy="4449762"/>
          </a:xfrm>
        </p:spPr>
        <p:txBody>
          <a:bodyPr/>
          <a:lstStyle>
            <a:lvl1pPr marL="0" indent="0">
              <a:buNone/>
              <a:defRPr>
                <a:solidFill>
                  <a:schemeClr val="tx1"/>
                </a:solidFill>
                <a:latin typeface="+mj-lt"/>
              </a:defRPr>
            </a:lvl1pPr>
          </a:lstStyle>
          <a:p>
            <a:pPr lvl="0"/>
            <a:r>
              <a:rPr lang="en-US"/>
              <a:t>Click to edit Master text styles</a:t>
            </a:r>
          </a:p>
        </p:txBody>
      </p:sp>
    </p:spTree>
    <p:extLst>
      <p:ext uri="{BB962C8B-B14F-4D97-AF65-F5344CB8AC3E}">
        <p14:creationId xmlns:p14="http://schemas.microsoft.com/office/powerpoint/2010/main" val="1079046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Title and Vertical Text">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9F1742A-57DC-F5AE-EB15-C4C2F50ADCE0}"/>
              </a:ext>
            </a:extLst>
          </p:cNvPr>
          <p:cNvCxnSpPr>
            <a:cxnSpLocks/>
          </p:cNvCxnSpPr>
          <p:nvPr userDrawn="1"/>
        </p:nvCxnSpPr>
        <p:spPr>
          <a:xfrm>
            <a:off x="616227" y="1135271"/>
            <a:ext cx="10874733"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1B25BEE3-BF50-9A6C-2624-A68E182819F7}"/>
              </a:ext>
            </a:extLst>
          </p:cNvPr>
          <p:cNvSpPr>
            <a:spLocks noGrp="1"/>
          </p:cNvSpPr>
          <p:nvPr>
            <p:ph type="title"/>
          </p:nvPr>
        </p:nvSpPr>
        <p:spPr>
          <a:xfrm>
            <a:off x="616227" y="193676"/>
            <a:ext cx="9799320" cy="949325"/>
          </a:xfrm>
          <a:prstGeom prst="rect">
            <a:avLst/>
          </a:prstGeom>
        </p:spPr>
        <p:txBody>
          <a:bodyPr/>
          <a:lstStyle>
            <a:lvl1pPr>
              <a:defRPr b="1" i="0">
                <a:solidFill>
                  <a:schemeClr val="tx2"/>
                </a:solidFill>
                <a:latin typeface="Proxima Nova Semibold" panose="02000506030000020004" pitchFamily="2" charset="0"/>
              </a:defRPr>
            </a:lvl1pPr>
          </a:lstStyle>
          <a:p>
            <a:r>
              <a:rPr lang="en-US"/>
              <a:t>Click to edit Master title style</a:t>
            </a:r>
          </a:p>
        </p:txBody>
      </p:sp>
      <p:grpSp>
        <p:nvGrpSpPr>
          <p:cNvPr id="11" name="Group 10">
            <a:extLst>
              <a:ext uri="{FF2B5EF4-FFF2-40B4-BE49-F238E27FC236}">
                <a16:creationId xmlns:a16="http://schemas.microsoft.com/office/drawing/2014/main" id="{70515672-AF3C-5312-99D2-603BA9982095}"/>
              </a:ext>
            </a:extLst>
          </p:cNvPr>
          <p:cNvGrpSpPr/>
          <p:nvPr userDrawn="1"/>
        </p:nvGrpSpPr>
        <p:grpSpPr>
          <a:xfrm>
            <a:off x="7507709" y="1349282"/>
            <a:ext cx="4238752" cy="4336839"/>
            <a:chOff x="7512304" y="1432723"/>
            <a:chExt cx="4238752" cy="4336839"/>
          </a:xfrm>
        </p:grpSpPr>
        <p:sp>
          <p:nvSpPr>
            <p:cNvPr id="5" name="Rectangle 4">
              <a:extLst>
                <a:ext uri="{FF2B5EF4-FFF2-40B4-BE49-F238E27FC236}">
                  <a16:creationId xmlns:a16="http://schemas.microsoft.com/office/drawing/2014/main" id="{A5287281-F7BB-17F2-368D-3EAC27FC8E94}"/>
                </a:ext>
              </a:extLst>
            </p:cNvPr>
            <p:cNvSpPr/>
            <p:nvPr userDrawn="1"/>
          </p:nvSpPr>
          <p:spPr>
            <a:xfrm>
              <a:off x="7670800" y="1609933"/>
              <a:ext cx="3921760" cy="3982419"/>
            </a:xfrm>
            <a:prstGeom prst="rect">
              <a:avLst/>
            </a:prstGeom>
            <a:solidFill>
              <a:schemeClr val="accent2">
                <a:alpha val="1968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ack and blue square&#10;&#10;Description automatically generated">
              <a:extLst>
                <a:ext uri="{FF2B5EF4-FFF2-40B4-BE49-F238E27FC236}">
                  <a16:creationId xmlns:a16="http://schemas.microsoft.com/office/drawing/2014/main" id="{D2BDDBC5-082C-F2D0-FF1B-C89892ACC974}"/>
                </a:ext>
              </a:extLst>
            </p:cNvPr>
            <p:cNvPicPr>
              <a:picLocks noChangeAspect="1"/>
            </p:cNvPicPr>
            <p:nvPr userDrawn="1"/>
          </p:nvPicPr>
          <p:blipFill>
            <a:blip r:embed="rId2"/>
            <a:stretch>
              <a:fillRect/>
            </a:stretch>
          </p:blipFill>
          <p:spPr>
            <a:xfrm>
              <a:off x="7512304" y="1432723"/>
              <a:ext cx="790448" cy="790448"/>
            </a:xfrm>
            <a:prstGeom prst="rect">
              <a:avLst/>
            </a:prstGeom>
          </p:spPr>
        </p:pic>
        <p:pic>
          <p:nvPicPr>
            <p:cNvPr id="9" name="Picture 8" descr="A black and blue square&#10;&#10;Description automatically generated">
              <a:extLst>
                <a:ext uri="{FF2B5EF4-FFF2-40B4-BE49-F238E27FC236}">
                  <a16:creationId xmlns:a16="http://schemas.microsoft.com/office/drawing/2014/main" id="{D9C7D2FB-F036-0E27-969B-A0FC280DC196}"/>
                </a:ext>
              </a:extLst>
            </p:cNvPr>
            <p:cNvPicPr>
              <a:picLocks noChangeAspect="1"/>
            </p:cNvPicPr>
            <p:nvPr userDrawn="1"/>
          </p:nvPicPr>
          <p:blipFill>
            <a:blip r:embed="rId2"/>
            <a:stretch>
              <a:fillRect/>
            </a:stretch>
          </p:blipFill>
          <p:spPr>
            <a:xfrm rot="10800000">
              <a:off x="10960608" y="4979114"/>
              <a:ext cx="790448" cy="790448"/>
            </a:xfrm>
            <a:prstGeom prst="rect">
              <a:avLst/>
            </a:prstGeom>
          </p:spPr>
        </p:pic>
      </p:grpSp>
      <p:sp>
        <p:nvSpPr>
          <p:cNvPr id="19" name="Text Placeholder 4">
            <a:extLst>
              <a:ext uri="{FF2B5EF4-FFF2-40B4-BE49-F238E27FC236}">
                <a16:creationId xmlns:a16="http://schemas.microsoft.com/office/drawing/2014/main" id="{97F830D3-30EB-42C4-8DC0-EA38E8CF865D}"/>
              </a:ext>
            </a:extLst>
          </p:cNvPr>
          <p:cNvSpPr>
            <a:spLocks noGrp="1"/>
          </p:cNvSpPr>
          <p:nvPr>
            <p:ph type="body" sz="quarter" idx="10"/>
          </p:nvPr>
        </p:nvSpPr>
        <p:spPr>
          <a:xfrm>
            <a:off x="615950" y="1300163"/>
            <a:ext cx="5083810" cy="4449762"/>
          </a:xfrm>
        </p:spPr>
        <p:txBody>
          <a:bodyPr/>
          <a:lstStyle>
            <a:lvl1pPr marL="0" indent="0">
              <a:buNone/>
              <a:defRPr>
                <a:solidFill>
                  <a:schemeClr val="tx1"/>
                </a:solidFill>
                <a:latin typeface="+mj-lt"/>
              </a:defRPr>
            </a:lvl1pPr>
          </a:lstStyle>
          <a:p>
            <a:pPr lvl="0"/>
            <a:r>
              <a:rPr lang="en-US"/>
              <a:t>Click to edit Master text styles</a:t>
            </a:r>
          </a:p>
        </p:txBody>
      </p:sp>
      <p:sp>
        <p:nvSpPr>
          <p:cNvPr id="6" name="Rectangle 5">
            <a:extLst>
              <a:ext uri="{FF2B5EF4-FFF2-40B4-BE49-F238E27FC236}">
                <a16:creationId xmlns:a16="http://schemas.microsoft.com/office/drawing/2014/main" id="{80A9F182-B99C-DC39-C5D5-9848A1BC540B}"/>
              </a:ext>
            </a:extLst>
          </p:cNvPr>
          <p:cNvSpPr/>
          <p:nvPr userDrawn="1"/>
        </p:nvSpPr>
        <p:spPr>
          <a:xfrm>
            <a:off x="0" y="6400800"/>
            <a:ext cx="12192000" cy="457200"/>
          </a:xfrm>
          <a:prstGeom prst="rect">
            <a:avLst/>
          </a:prstGeom>
          <a:solidFill>
            <a:srgbClr val="06435E"/>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C2C3D1D-5CD3-25B8-E7B7-A1DE07B3CE79}"/>
              </a:ext>
            </a:extLst>
          </p:cNvPr>
          <p:cNvPicPr>
            <a:picLocks noChangeAspect="1"/>
          </p:cNvPicPr>
          <p:nvPr userDrawn="1"/>
        </p:nvPicPr>
        <p:blipFill>
          <a:blip r:embed="rId3"/>
          <a:srcRect/>
          <a:stretch/>
        </p:blipFill>
        <p:spPr>
          <a:xfrm>
            <a:off x="5472479" y="6435115"/>
            <a:ext cx="1247041" cy="388570"/>
          </a:xfrm>
          <a:prstGeom prst="rect">
            <a:avLst/>
          </a:prstGeom>
        </p:spPr>
      </p:pic>
    </p:spTree>
    <p:extLst>
      <p:ext uri="{BB962C8B-B14F-4D97-AF65-F5344CB8AC3E}">
        <p14:creationId xmlns:p14="http://schemas.microsoft.com/office/powerpoint/2010/main" val="30258290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_Title and Vertical Text">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9F1742A-57DC-F5AE-EB15-C4C2F50ADCE0}"/>
              </a:ext>
            </a:extLst>
          </p:cNvPr>
          <p:cNvCxnSpPr>
            <a:cxnSpLocks/>
          </p:cNvCxnSpPr>
          <p:nvPr userDrawn="1"/>
        </p:nvCxnSpPr>
        <p:spPr>
          <a:xfrm>
            <a:off x="616227" y="1135271"/>
            <a:ext cx="10874733"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1B25BEE3-BF50-9A6C-2624-A68E182819F7}"/>
              </a:ext>
            </a:extLst>
          </p:cNvPr>
          <p:cNvSpPr>
            <a:spLocks noGrp="1"/>
          </p:cNvSpPr>
          <p:nvPr>
            <p:ph type="title"/>
          </p:nvPr>
        </p:nvSpPr>
        <p:spPr>
          <a:xfrm>
            <a:off x="616227" y="193676"/>
            <a:ext cx="9799320" cy="949325"/>
          </a:xfrm>
          <a:prstGeom prst="rect">
            <a:avLst/>
          </a:prstGeom>
        </p:spPr>
        <p:txBody>
          <a:bodyPr/>
          <a:lstStyle>
            <a:lvl1pPr>
              <a:defRPr b="1" i="0">
                <a:solidFill>
                  <a:schemeClr val="tx2"/>
                </a:solidFill>
                <a:latin typeface="Proxima Nova Semibold" panose="02000506030000020004" pitchFamily="2" charset="0"/>
              </a:defRPr>
            </a:lvl1pPr>
          </a:lstStyle>
          <a:p>
            <a:r>
              <a:rPr lang="en-US"/>
              <a:t>Click to edit Master title style</a:t>
            </a:r>
          </a:p>
        </p:txBody>
      </p:sp>
      <p:grpSp>
        <p:nvGrpSpPr>
          <p:cNvPr id="18" name="Group 17">
            <a:extLst>
              <a:ext uri="{FF2B5EF4-FFF2-40B4-BE49-F238E27FC236}">
                <a16:creationId xmlns:a16="http://schemas.microsoft.com/office/drawing/2014/main" id="{80E4843A-963C-0AC7-AFE0-DAF40B622D5F}"/>
              </a:ext>
            </a:extLst>
          </p:cNvPr>
          <p:cNvGrpSpPr/>
          <p:nvPr userDrawn="1"/>
        </p:nvGrpSpPr>
        <p:grpSpPr>
          <a:xfrm>
            <a:off x="7553475" y="1307499"/>
            <a:ext cx="4638525" cy="4462064"/>
            <a:chOff x="616227" y="1230289"/>
            <a:chExt cx="4638525" cy="4462064"/>
          </a:xfrm>
        </p:grpSpPr>
        <p:pic>
          <p:nvPicPr>
            <p:cNvPr id="17" name="Picture 16" descr="A blue and white background&#10;&#10;Description automatically generated">
              <a:extLst>
                <a:ext uri="{FF2B5EF4-FFF2-40B4-BE49-F238E27FC236}">
                  <a16:creationId xmlns:a16="http://schemas.microsoft.com/office/drawing/2014/main" id="{CA9479DD-A140-9DD7-3CFD-898799D33055}"/>
                </a:ext>
              </a:extLst>
            </p:cNvPr>
            <p:cNvPicPr>
              <a:picLocks noChangeAspect="1"/>
            </p:cNvPicPr>
            <p:nvPr userDrawn="1"/>
          </p:nvPicPr>
          <p:blipFill rotWithShape="1">
            <a:blip r:embed="rId2"/>
            <a:srcRect l="27541" t="-173" r="-222" b="173"/>
            <a:stretch/>
          </p:blipFill>
          <p:spPr>
            <a:xfrm>
              <a:off x="2011680" y="1230289"/>
              <a:ext cx="3243072" cy="4462064"/>
            </a:xfrm>
            <a:prstGeom prst="rect">
              <a:avLst/>
            </a:prstGeom>
          </p:spPr>
        </p:pic>
        <p:grpSp>
          <p:nvGrpSpPr>
            <p:cNvPr id="12" name="Group 11">
              <a:extLst>
                <a:ext uri="{FF2B5EF4-FFF2-40B4-BE49-F238E27FC236}">
                  <a16:creationId xmlns:a16="http://schemas.microsoft.com/office/drawing/2014/main" id="{EE66EE23-AEFF-7C1C-75EB-775F2B1F8B8E}"/>
                </a:ext>
              </a:extLst>
            </p:cNvPr>
            <p:cNvGrpSpPr/>
            <p:nvPr userDrawn="1"/>
          </p:nvGrpSpPr>
          <p:grpSpPr>
            <a:xfrm>
              <a:off x="616227" y="1260580"/>
              <a:ext cx="4238752" cy="4336839"/>
              <a:chOff x="7512304" y="1432723"/>
              <a:chExt cx="4238752" cy="4336839"/>
            </a:xfrm>
          </p:grpSpPr>
          <p:sp>
            <p:nvSpPr>
              <p:cNvPr id="13" name="Rectangle 12">
                <a:extLst>
                  <a:ext uri="{FF2B5EF4-FFF2-40B4-BE49-F238E27FC236}">
                    <a16:creationId xmlns:a16="http://schemas.microsoft.com/office/drawing/2014/main" id="{733AD403-8B7E-1942-4E2B-075B83A331AF}"/>
                  </a:ext>
                </a:extLst>
              </p:cNvPr>
              <p:cNvSpPr/>
              <p:nvPr userDrawn="1"/>
            </p:nvSpPr>
            <p:spPr>
              <a:xfrm>
                <a:off x="7670800" y="1609933"/>
                <a:ext cx="3921760" cy="39824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black and blue square&#10;&#10;Description automatically generated">
                <a:extLst>
                  <a:ext uri="{FF2B5EF4-FFF2-40B4-BE49-F238E27FC236}">
                    <a16:creationId xmlns:a16="http://schemas.microsoft.com/office/drawing/2014/main" id="{3335948D-0BBE-DE1C-9BE1-B3B9B59F1153}"/>
                  </a:ext>
                </a:extLst>
              </p:cNvPr>
              <p:cNvPicPr>
                <a:picLocks noChangeAspect="1"/>
              </p:cNvPicPr>
              <p:nvPr userDrawn="1"/>
            </p:nvPicPr>
            <p:blipFill>
              <a:blip r:embed="rId3"/>
              <a:stretch>
                <a:fillRect/>
              </a:stretch>
            </p:blipFill>
            <p:spPr>
              <a:xfrm>
                <a:off x="7512304" y="1432723"/>
                <a:ext cx="790448" cy="790448"/>
              </a:xfrm>
              <a:prstGeom prst="rect">
                <a:avLst/>
              </a:prstGeom>
            </p:spPr>
          </p:pic>
          <p:pic>
            <p:nvPicPr>
              <p:cNvPr id="15" name="Picture 14" descr="A black and blue square&#10;&#10;Description automatically generated">
                <a:extLst>
                  <a:ext uri="{FF2B5EF4-FFF2-40B4-BE49-F238E27FC236}">
                    <a16:creationId xmlns:a16="http://schemas.microsoft.com/office/drawing/2014/main" id="{F2894BB4-2F6B-F7DB-6541-62C62DA5A2DD}"/>
                  </a:ext>
                </a:extLst>
              </p:cNvPr>
              <p:cNvPicPr>
                <a:picLocks noChangeAspect="1"/>
              </p:cNvPicPr>
              <p:nvPr userDrawn="1"/>
            </p:nvPicPr>
            <p:blipFill>
              <a:blip r:embed="rId3"/>
              <a:stretch>
                <a:fillRect/>
              </a:stretch>
            </p:blipFill>
            <p:spPr>
              <a:xfrm rot="10800000">
                <a:off x="10960608" y="4979114"/>
                <a:ext cx="790448" cy="790448"/>
              </a:xfrm>
              <a:prstGeom prst="rect">
                <a:avLst/>
              </a:prstGeom>
            </p:spPr>
          </p:pic>
        </p:grpSp>
      </p:grpSp>
      <p:sp>
        <p:nvSpPr>
          <p:cNvPr id="6" name="Text Placeholder 4">
            <a:extLst>
              <a:ext uri="{FF2B5EF4-FFF2-40B4-BE49-F238E27FC236}">
                <a16:creationId xmlns:a16="http://schemas.microsoft.com/office/drawing/2014/main" id="{BA0EBCA3-9603-CD18-D936-241B4042E7F2}"/>
              </a:ext>
            </a:extLst>
          </p:cNvPr>
          <p:cNvSpPr>
            <a:spLocks noGrp="1"/>
          </p:cNvSpPr>
          <p:nvPr>
            <p:ph type="body" sz="quarter" idx="10"/>
          </p:nvPr>
        </p:nvSpPr>
        <p:spPr>
          <a:xfrm>
            <a:off x="615950" y="1300163"/>
            <a:ext cx="5083810" cy="4449762"/>
          </a:xfrm>
        </p:spPr>
        <p:txBody>
          <a:bodyPr/>
          <a:lstStyle>
            <a:lvl1pPr marL="0" indent="0">
              <a:buNone/>
              <a:defRPr>
                <a:solidFill>
                  <a:schemeClr val="tx1"/>
                </a:solidFill>
                <a:latin typeface="+mj-lt"/>
              </a:defRPr>
            </a:lvl1pPr>
          </a:lstStyle>
          <a:p>
            <a:pPr lvl="0"/>
            <a:r>
              <a:rPr lang="en-US"/>
              <a:t>Click to edit Master text styles</a:t>
            </a:r>
          </a:p>
        </p:txBody>
      </p:sp>
      <p:sp>
        <p:nvSpPr>
          <p:cNvPr id="5" name="Rectangle 4">
            <a:extLst>
              <a:ext uri="{FF2B5EF4-FFF2-40B4-BE49-F238E27FC236}">
                <a16:creationId xmlns:a16="http://schemas.microsoft.com/office/drawing/2014/main" id="{22C1ED18-67AB-86CF-B099-D03DD6F9652D}"/>
              </a:ext>
            </a:extLst>
          </p:cNvPr>
          <p:cNvSpPr/>
          <p:nvPr userDrawn="1"/>
        </p:nvSpPr>
        <p:spPr>
          <a:xfrm>
            <a:off x="0" y="6400800"/>
            <a:ext cx="12192000" cy="457200"/>
          </a:xfrm>
          <a:prstGeom prst="rect">
            <a:avLst/>
          </a:prstGeom>
          <a:solidFill>
            <a:srgbClr val="06435E"/>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FD8BB48-8A50-70CB-0A50-F4E0DDF0941F}"/>
              </a:ext>
            </a:extLst>
          </p:cNvPr>
          <p:cNvPicPr>
            <a:picLocks noChangeAspect="1"/>
          </p:cNvPicPr>
          <p:nvPr userDrawn="1"/>
        </p:nvPicPr>
        <p:blipFill>
          <a:blip r:embed="rId4"/>
          <a:srcRect/>
          <a:stretch/>
        </p:blipFill>
        <p:spPr>
          <a:xfrm>
            <a:off x="5472479" y="6435115"/>
            <a:ext cx="1247041" cy="388570"/>
          </a:xfrm>
          <a:prstGeom prst="rect">
            <a:avLst/>
          </a:prstGeom>
        </p:spPr>
      </p:pic>
    </p:spTree>
    <p:extLst>
      <p:ext uri="{BB962C8B-B14F-4D97-AF65-F5344CB8AC3E}">
        <p14:creationId xmlns:p14="http://schemas.microsoft.com/office/powerpoint/2010/main" val="13365993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8_Title and Vertical Tex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58C8852-2DF2-B823-F8C1-0193FF1BDA85}"/>
              </a:ext>
            </a:extLst>
          </p:cNvPr>
          <p:cNvSpPr>
            <a:spLocks noGrp="1"/>
          </p:cNvSpPr>
          <p:nvPr>
            <p:ph type="title"/>
          </p:nvPr>
        </p:nvSpPr>
        <p:spPr>
          <a:xfrm>
            <a:off x="616227" y="193676"/>
            <a:ext cx="9799320" cy="949325"/>
          </a:xfrm>
          <a:prstGeom prst="rect">
            <a:avLst/>
          </a:prstGeom>
        </p:spPr>
        <p:txBody>
          <a:bodyPr/>
          <a:lstStyle>
            <a:lvl1pPr>
              <a:defRPr b="1" i="0">
                <a:solidFill>
                  <a:schemeClr val="tx2"/>
                </a:solidFill>
                <a:latin typeface="Proxima Nova"/>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19F1742A-57DC-F5AE-EB15-C4C2F50ADCE0}"/>
              </a:ext>
            </a:extLst>
          </p:cNvPr>
          <p:cNvCxnSpPr>
            <a:cxnSpLocks/>
          </p:cNvCxnSpPr>
          <p:nvPr userDrawn="1"/>
        </p:nvCxnSpPr>
        <p:spPr>
          <a:xfrm>
            <a:off x="616227" y="1135271"/>
            <a:ext cx="10874733"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EEF47D2-4138-D200-5B99-23608CBA3AD1}"/>
              </a:ext>
            </a:extLst>
          </p:cNvPr>
          <p:cNvSpPr>
            <a:spLocks noGrp="1"/>
          </p:cNvSpPr>
          <p:nvPr>
            <p:ph type="body" sz="quarter" idx="10"/>
          </p:nvPr>
        </p:nvSpPr>
        <p:spPr>
          <a:xfrm>
            <a:off x="615950" y="1300163"/>
            <a:ext cx="5083810" cy="4449762"/>
          </a:xfrm>
        </p:spPr>
        <p:txBody>
          <a:bodyPr/>
          <a:lstStyle>
            <a:lvl1pPr marL="457200" indent="-457200">
              <a:buFont typeface="Arial" panose="020B0604020202020204" pitchFamily="34" charset="0"/>
              <a:buChar char="•"/>
              <a:defRPr>
                <a:solidFill>
                  <a:schemeClr val="tx1"/>
                </a:solidFill>
                <a:latin typeface="Proxima Nova"/>
              </a:defRPr>
            </a:lvl1pPr>
          </a:lstStyle>
          <a:p>
            <a:pPr lvl="0"/>
            <a:r>
              <a:rPr lang="en-US" dirty="0"/>
              <a:t>Click to edit Master text styles</a:t>
            </a:r>
          </a:p>
        </p:txBody>
      </p:sp>
      <p:sp>
        <p:nvSpPr>
          <p:cNvPr id="7" name="Text Placeholder 4">
            <a:extLst>
              <a:ext uri="{FF2B5EF4-FFF2-40B4-BE49-F238E27FC236}">
                <a16:creationId xmlns:a16="http://schemas.microsoft.com/office/drawing/2014/main" id="{DF5976D1-D892-46EA-D226-5C911C27F2B1}"/>
              </a:ext>
            </a:extLst>
          </p:cNvPr>
          <p:cNvSpPr>
            <a:spLocks noGrp="1"/>
          </p:cNvSpPr>
          <p:nvPr>
            <p:ph type="body" sz="quarter" idx="11"/>
          </p:nvPr>
        </p:nvSpPr>
        <p:spPr>
          <a:xfrm>
            <a:off x="6407150" y="1300163"/>
            <a:ext cx="5083810" cy="4449762"/>
          </a:xfrm>
        </p:spPr>
        <p:txBody>
          <a:bodyPr/>
          <a:lstStyle>
            <a:lvl1pPr marL="457200" indent="-457200">
              <a:buFont typeface="Arial" panose="020B0604020202020204" pitchFamily="34" charset="0"/>
              <a:buChar char="•"/>
              <a:defRPr>
                <a:solidFill>
                  <a:schemeClr val="tx1"/>
                </a:solidFill>
                <a:latin typeface="Proxima Nova"/>
              </a:defRPr>
            </a:lvl1pPr>
          </a:lstStyle>
          <a:p>
            <a:pPr lvl="0"/>
            <a:r>
              <a:rPr lang="en-US" dirty="0"/>
              <a:t>Click to edit Master text styles</a:t>
            </a:r>
          </a:p>
        </p:txBody>
      </p:sp>
      <p:sp>
        <p:nvSpPr>
          <p:cNvPr id="4" name="Rectangle 3">
            <a:extLst>
              <a:ext uri="{FF2B5EF4-FFF2-40B4-BE49-F238E27FC236}">
                <a16:creationId xmlns:a16="http://schemas.microsoft.com/office/drawing/2014/main" id="{295FDC57-C9E9-9325-1AE3-CE89F2597E4E}"/>
              </a:ext>
            </a:extLst>
          </p:cNvPr>
          <p:cNvSpPr/>
          <p:nvPr userDrawn="1"/>
        </p:nvSpPr>
        <p:spPr>
          <a:xfrm>
            <a:off x="0" y="6400800"/>
            <a:ext cx="12192000" cy="457200"/>
          </a:xfrm>
          <a:prstGeom prst="rect">
            <a:avLst/>
          </a:prstGeom>
          <a:solidFill>
            <a:srgbClr val="06435E"/>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20FCD59-73DD-A78A-E210-F0D014642DB2}"/>
              </a:ext>
            </a:extLst>
          </p:cNvPr>
          <p:cNvPicPr>
            <a:picLocks noChangeAspect="1"/>
          </p:cNvPicPr>
          <p:nvPr userDrawn="1"/>
        </p:nvPicPr>
        <p:blipFill>
          <a:blip r:embed="rId2"/>
          <a:srcRect/>
          <a:stretch/>
        </p:blipFill>
        <p:spPr>
          <a:xfrm>
            <a:off x="5472479" y="6435115"/>
            <a:ext cx="1247041" cy="388570"/>
          </a:xfrm>
          <a:prstGeom prst="rect">
            <a:avLst/>
          </a:prstGeom>
        </p:spPr>
      </p:pic>
    </p:spTree>
    <p:extLst>
      <p:ext uri="{BB962C8B-B14F-4D97-AF65-F5344CB8AC3E}">
        <p14:creationId xmlns:p14="http://schemas.microsoft.com/office/powerpoint/2010/main" val="136364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Title and Vertical Tex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58C8852-2DF2-B823-F8C1-0193FF1BDA85}"/>
              </a:ext>
            </a:extLst>
          </p:cNvPr>
          <p:cNvSpPr>
            <a:spLocks noGrp="1"/>
          </p:cNvSpPr>
          <p:nvPr>
            <p:ph type="title"/>
          </p:nvPr>
        </p:nvSpPr>
        <p:spPr>
          <a:xfrm>
            <a:off x="616226" y="193676"/>
            <a:ext cx="10874455" cy="949325"/>
          </a:xfrm>
          <a:prstGeom prst="rect">
            <a:avLst/>
          </a:prstGeom>
        </p:spPr>
        <p:txBody>
          <a:bodyPr/>
          <a:lstStyle>
            <a:lvl1pPr>
              <a:defRPr b="1" i="0">
                <a:solidFill>
                  <a:schemeClr val="tx2"/>
                </a:solidFill>
                <a:latin typeface="Proxima Nova"/>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19F1742A-57DC-F5AE-EB15-C4C2F50ADCE0}"/>
              </a:ext>
            </a:extLst>
          </p:cNvPr>
          <p:cNvCxnSpPr>
            <a:cxnSpLocks/>
          </p:cNvCxnSpPr>
          <p:nvPr userDrawn="1"/>
        </p:nvCxnSpPr>
        <p:spPr>
          <a:xfrm>
            <a:off x="616227" y="1135271"/>
            <a:ext cx="10874733"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EEF47D2-4138-D200-5B99-23608CBA3AD1}"/>
              </a:ext>
            </a:extLst>
          </p:cNvPr>
          <p:cNvSpPr>
            <a:spLocks noGrp="1"/>
          </p:cNvSpPr>
          <p:nvPr>
            <p:ph type="body" sz="quarter" idx="10"/>
          </p:nvPr>
        </p:nvSpPr>
        <p:spPr>
          <a:xfrm>
            <a:off x="615949" y="1300163"/>
            <a:ext cx="10874733" cy="4449762"/>
          </a:xfrm>
        </p:spPr>
        <p:txBody>
          <a:bodyPr/>
          <a:lstStyle>
            <a:lvl1pPr marL="457200" indent="-457200">
              <a:buFont typeface="Arial" panose="020B0604020202020204" pitchFamily="34" charset="0"/>
              <a:buChar char="•"/>
              <a:defRPr>
                <a:solidFill>
                  <a:schemeClr val="tx1"/>
                </a:solidFill>
                <a:latin typeface="Proxima Nova"/>
              </a:defRPr>
            </a:lvl1pPr>
          </a:lstStyle>
          <a:p>
            <a:pPr lvl="0"/>
            <a:r>
              <a:rPr lang="en-US" dirty="0"/>
              <a:t>Click to edit Master text styles</a:t>
            </a:r>
          </a:p>
        </p:txBody>
      </p:sp>
      <p:sp>
        <p:nvSpPr>
          <p:cNvPr id="4" name="Rectangle 3">
            <a:extLst>
              <a:ext uri="{FF2B5EF4-FFF2-40B4-BE49-F238E27FC236}">
                <a16:creationId xmlns:a16="http://schemas.microsoft.com/office/drawing/2014/main" id="{295FDC57-C9E9-9325-1AE3-CE89F2597E4E}"/>
              </a:ext>
            </a:extLst>
          </p:cNvPr>
          <p:cNvSpPr/>
          <p:nvPr userDrawn="1"/>
        </p:nvSpPr>
        <p:spPr>
          <a:xfrm>
            <a:off x="0" y="6400800"/>
            <a:ext cx="12192000" cy="457200"/>
          </a:xfrm>
          <a:prstGeom prst="rect">
            <a:avLst/>
          </a:prstGeom>
          <a:solidFill>
            <a:srgbClr val="06435E"/>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20FCD59-73DD-A78A-E210-F0D014642DB2}"/>
              </a:ext>
            </a:extLst>
          </p:cNvPr>
          <p:cNvPicPr>
            <a:picLocks noChangeAspect="1"/>
          </p:cNvPicPr>
          <p:nvPr userDrawn="1"/>
        </p:nvPicPr>
        <p:blipFill>
          <a:blip r:embed="rId2"/>
          <a:srcRect/>
          <a:stretch/>
        </p:blipFill>
        <p:spPr>
          <a:xfrm>
            <a:off x="5472479" y="6435115"/>
            <a:ext cx="1247041" cy="388570"/>
          </a:xfrm>
          <a:prstGeom prst="rect">
            <a:avLst/>
          </a:prstGeom>
        </p:spPr>
      </p:pic>
    </p:spTree>
    <p:extLst>
      <p:ext uri="{BB962C8B-B14F-4D97-AF65-F5344CB8AC3E}">
        <p14:creationId xmlns:p14="http://schemas.microsoft.com/office/powerpoint/2010/main" val="444529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4_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2FCF843-9D62-F949-814D-0FB9FBDCF822}"/>
              </a:ext>
            </a:extLst>
          </p:cNvPr>
          <p:cNvPicPr>
            <a:picLocks noChangeAspect="1"/>
          </p:cNvPicPr>
          <p:nvPr userDrawn="1"/>
        </p:nvPicPr>
        <p:blipFill>
          <a:blip r:embed="rId2"/>
          <a:srcRect/>
          <a:stretch/>
        </p:blipFill>
        <p:spPr>
          <a:xfrm>
            <a:off x="0" y="0"/>
            <a:ext cx="12192000" cy="6300952"/>
          </a:xfrm>
          <a:prstGeom prst="rect">
            <a:avLst/>
          </a:prstGeom>
        </p:spPr>
      </p:pic>
      <p:cxnSp>
        <p:nvCxnSpPr>
          <p:cNvPr id="5" name="Straight Connector 4">
            <a:extLst>
              <a:ext uri="{FF2B5EF4-FFF2-40B4-BE49-F238E27FC236}">
                <a16:creationId xmlns:a16="http://schemas.microsoft.com/office/drawing/2014/main" id="{81C8E38F-2D40-2E3D-9B21-EE8B74E70A15}"/>
              </a:ext>
            </a:extLst>
          </p:cNvPr>
          <p:cNvCxnSpPr>
            <a:cxnSpLocks/>
          </p:cNvCxnSpPr>
          <p:nvPr userDrawn="1"/>
        </p:nvCxnSpPr>
        <p:spPr>
          <a:xfrm>
            <a:off x="616227" y="1135271"/>
            <a:ext cx="887668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FDE623D1-E3A4-DF51-D1B8-77486B9E009F}"/>
              </a:ext>
            </a:extLst>
          </p:cNvPr>
          <p:cNvSpPr/>
          <p:nvPr userDrawn="1"/>
        </p:nvSpPr>
        <p:spPr>
          <a:xfrm>
            <a:off x="0" y="6024881"/>
            <a:ext cx="12192000" cy="833120"/>
          </a:xfrm>
          <a:prstGeom prst="rect">
            <a:avLst/>
          </a:prstGeom>
          <a:solidFill>
            <a:srgbClr val="06435E"/>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0C88B5C-BBCE-3152-2377-4F291D928012}"/>
              </a:ext>
            </a:extLst>
          </p:cNvPr>
          <p:cNvPicPr>
            <a:picLocks noChangeAspect="1"/>
          </p:cNvPicPr>
          <p:nvPr userDrawn="1"/>
        </p:nvPicPr>
        <p:blipFill>
          <a:blip r:embed="rId3"/>
          <a:srcRect/>
          <a:stretch/>
        </p:blipFill>
        <p:spPr>
          <a:xfrm>
            <a:off x="5071872" y="6112169"/>
            <a:ext cx="2048256" cy="638224"/>
          </a:xfrm>
          <a:prstGeom prst="rect">
            <a:avLst/>
          </a:prstGeom>
        </p:spPr>
      </p:pic>
      <p:sp>
        <p:nvSpPr>
          <p:cNvPr id="2" name="Title 1">
            <a:extLst>
              <a:ext uri="{FF2B5EF4-FFF2-40B4-BE49-F238E27FC236}">
                <a16:creationId xmlns:a16="http://schemas.microsoft.com/office/drawing/2014/main" id="{01AF5AAB-8529-DA9E-49E1-50D974E9FF6A}"/>
              </a:ext>
            </a:extLst>
          </p:cNvPr>
          <p:cNvSpPr>
            <a:spLocks noGrp="1"/>
          </p:cNvSpPr>
          <p:nvPr>
            <p:ph type="title" hasCustomPrompt="1"/>
          </p:nvPr>
        </p:nvSpPr>
        <p:spPr>
          <a:xfrm>
            <a:off x="616227" y="142558"/>
            <a:ext cx="9799320" cy="949325"/>
          </a:xfrm>
          <a:prstGeom prst="rect">
            <a:avLst/>
          </a:prstGeom>
        </p:spPr>
        <p:txBody>
          <a:bodyPr/>
          <a:lstStyle>
            <a:lvl1pPr>
              <a:defRPr b="1" i="0">
                <a:solidFill>
                  <a:schemeClr val="tx2"/>
                </a:solidFill>
                <a:latin typeface="Proxima Nova" panose="02000506030000020004"/>
              </a:defRPr>
            </a:lvl1pPr>
          </a:lstStyle>
          <a:p>
            <a:r>
              <a:rPr lang="en-US" dirty="0"/>
              <a:t>Agenda</a:t>
            </a:r>
          </a:p>
        </p:txBody>
      </p:sp>
      <p:sp>
        <p:nvSpPr>
          <p:cNvPr id="8" name="Text Placeholder 3">
            <a:extLst>
              <a:ext uri="{FF2B5EF4-FFF2-40B4-BE49-F238E27FC236}">
                <a16:creationId xmlns:a16="http://schemas.microsoft.com/office/drawing/2014/main" id="{1C256C87-BF4A-F6A6-FD34-D51BBC720CA2}"/>
              </a:ext>
            </a:extLst>
          </p:cNvPr>
          <p:cNvSpPr>
            <a:spLocks noGrp="1"/>
          </p:cNvSpPr>
          <p:nvPr>
            <p:ph type="body" sz="quarter" idx="10"/>
          </p:nvPr>
        </p:nvSpPr>
        <p:spPr>
          <a:xfrm>
            <a:off x="616227" y="1648932"/>
            <a:ext cx="7881730" cy="4013796"/>
          </a:xfrm>
          <a:prstGeom prst="rect">
            <a:avLst/>
          </a:prstGeom>
        </p:spPr>
        <p:txBody>
          <a:bodyPr/>
          <a:lstStyle>
            <a:lvl1pPr marL="457200" indent="-457200">
              <a:buClr>
                <a:schemeClr val="accent3"/>
              </a:buClr>
              <a:buSzPct val="120000"/>
              <a:buFont typeface="Wingdings" pitchFamily="2" charset="2"/>
              <a:buChar char="§"/>
              <a:defRPr>
                <a:solidFill>
                  <a:schemeClr val="bg2">
                    <a:lumMod val="25000"/>
                  </a:schemeClr>
                </a:solidFill>
                <a:latin typeface="Proxima Nova" panose="02000506030000020004" pitchFamily="2" charset="0"/>
              </a:defRPr>
            </a:lvl1pPr>
          </a:lstStyle>
          <a:p>
            <a:pPr lvl="0"/>
            <a:r>
              <a:rPr lang="en-US" dirty="0"/>
              <a:t>Click to edit Master text styles</a:t>
            </a:r>
          </a:p>
        </p:txBody>
      </p:sp>
    </p:spTree>
    <p:extLst>
      <p:ext uri="{BB962C8B-B14F-4D97-AF65-F5344CB8AC3E}">
        <p14:creationId xmlns:p14="http://schemas.microsoft.com/office/powerpoint/2010/main" val="3853048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decel="5000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10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2" presetClass="entr" presetSubtype="2" accel="50000" decel="50000" fill="hold" nodeType="click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1000" fill="hold"/>
                        <p:tgtEl>
                          <p:spTgt spid="8"/>
                        </p:tgtEl>
                        <p:attrNameLst>
                          <p:attrName>ppt_x</p:attrName>
                        </p:attrNameLst>
                      </p:cBhvr>
                      <p:tavLst>
                        <p:tav tm="0">
                          <p:val>
                            <p:strVal val="1+#ppt_w/2"/>
                          </p:val>
                        </p:tav>
                        <p:tav tm="100000">
                          <p:val>
                            <p:strVal val="#ppt_x"/>
                          </p:val>
                        </p:tav>
                      </p:tavLst>
                    </p:anim>
                    <p:anim calcmode="lin" valueType="num">
                      <p:cBhvr additive="base">
                        <p:cTn dur="1000" fill="hold"/>
                        <p:tgtEl>
                          <p:spTgt spid="8"/>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5_Title and Vertical Text">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B8B4070-1479-F531-79F5-842040B37A17}"/>
              </a:ext>
            </a:extLst>
          </p:cNvPr>
          <p:cNvSpPr/>
          <p:nvPr userDrawn="1"/>
        </p:nvSpPr>
        <p:spPr>
          <a:xfrm>
            <a:off x="0" y="0"/>
            <a:ext cx="12192000" cy="6024881"/>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81C8E38F-2D40-2E3D-9B21-EE8B74E70A15}"/>
              </a:ext>
            </a:extLst>
          </p:cNvPr>
          <p:cNvCxnSpPr>
            <a:cxnSpLocks/>
          </p:cNvCxnSpPr>
          <p:nvPr userDrawn="1"/>
        </p:nvCxnSpPr>
        <p:spPr>
          <a:xfrm>
            <a:off x="616227" y="1135271"/>
            <a:ext cx="887668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0C88B5C-BBCE-3152-2377-4F291D928012}"/>
              </a:ext>
            </a:extLst>
          </p:cNvPr>
          <p:cNvPicPr>
            <a:picLocks noChangeAspect="1"/>
          </p:cNvPicPr>
          <p:nvPr userDrawn="1"/>
        </p:nvPicPr>
        <p:blipFill>
          <a:blip r:embed="rId2"/>
          <a:srcRect/>
          <a:stretch/>
        </p:blipFill>
        <p:spPr>
          <a:xfrm>
            <a:off x="5071873" y="6112169"/>
            <a:ext cx="2048253" cy="638224"/>
          </a:xfrm>
          <a:prstGeom prst="rect">
            <a:avLst/>
          </a:prstGeom>
        </p:spPr>
      </p:pic>
      <p:sp>
        <p:nvSpPr>
          <p:cNvPr id="2" name="Title 1">
            <a:extLst>
              <a:ext uri="{FF2B5EF4-FFF2-40B4-BE49-F238E27FC236}">
                <a16:creationId xmlns:a16="http://schemas.microsoft.com/office/drawing/2014/main" id="{01AF5AAB-8529-DA9E-49E1-50D974E9FF6A}"/>
              </a:ext>
            </a:extLst>
          </p:cNvPr>
          <p:cNvSpPr>
            <a:spLocks noGrp="1"/>
          </p:cNvSpPr>
          <p:nvPr>
            <p:ph type="title" hasCustomPrompt="1"/>
          </p:nvPr>
        </p:nvSpPr>
        <p:spPr>
          <a:xfrm>
            <a:off x="616227" y="142558"/>
            <a:ext cx="9799320" cy="949325"/>
          </a:xfrm>
          <a:prstGeom prst="rect">
            <a:avLst/>
          </a:prstGeom>
        </p:spPr>
        <p:txBody>
          <a:bodyPr/>
          <a:lstStyle>
            <a:lvl1pPr>
              <a:defRPr b="1" i="0">
                <a:solidFill>
                  <a:schemeClr val="bg1"/>
                </a:solidFill>
                <a:latin typeface="Proxima Nova Semibold" panose="02000506030000020004" pitchFamily="2" charset="0"/>
              </a:defRPr>
            </a:lvl1pPr>
          </a:lstStyle>
          <a:p>
            <a:r>
              <a:rPr lang="en-US"/>
              <a:t>Agenda</a:t>
            </a:r>
          </a:p>
        </p:txBody>
      </p:sp>
      <p:sp>
        <p:nvSpPr>
          <p:cNvPr id="8" name="Text Placeholder 3">
            <a:extLst>
              <a:ext uri="{FF2B5EF4-FFF2-40B4-BE49-F238E27FC236}">
                <a16:creationId xmlns:a16="http://schemas.microsoft.com/office/drawing/2014/main" id="{1C256C87-BF4A-F6A6-FD34-D51BBC720CA2}"/>
              </a:ext>
            </a:extLst>
          </p:cNvPr>
          <p:cNvSpPr>
            <a:spLocks noGrp="1"/>
          </p:cNvSpPr>
          <p:nvPr>
            <p:ph type="body" sz="quarter" idx="10"/>
          </p:nvPr>
        </p:nvSpPr>
        <p:spPr>
          <a:xfrm>
            <a:off x="616227" y="1648932"/>
            <a:ext cx="7881730" cy="4013796"/>
          </a:xfrm>
          <a:prstGeom prst="rect">
            <a:avLst/>
          </a:prstGeom>
        </p:spPr>
        <p:txBody>
          <a:bodyPr/>
          <a:lstStyle>
            <a:lvl1pPr marL="457200" indent="-457200">
              <a:buClr>
                <a:schemeClr val="accent3"/>
              </a:buClr>
              <a:buSzPct val="120000"/>
              <a:buFont typeface="Wingdings" pitchFamily="2" charset="2"/>
              <a:buChar char="§"/>
              <a:defRPr>
                <a:solidFill>
                  <a:schemeClr val="bg1"/>
                </a:solidFill>
                <a:latin typeface="Proxima Nova" panose="02000506030000020004" pitchFamily="2" charset="0"/>
              </a:defRPr>
            </a:lvl1pPr>
          </a:lstStyle>
          <a:p>
            <a:pPr lvl="0"/>
            <a:r>
              <a:rPr lang="en-US"/>
              <a:t>Click to edit Master text styles</a:t>
            </a:r>
          </a:p>
        </p:txBody>
      </p:sp>
    </p:spTree>
    <p:extLst>
      <p:ext uri="{BB962C8B-B14F-4D97-AF65-F5344CB8AC3E}">
        <p14:creationId xmlns:p14="http://schemas.microsoft.com/office/powerpoint/2010/main" val="2565275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6_Title and Vertical Tex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0C88B5C-BBCE-3152-2377-4F291D928012}"/>
              </a:ext>
            </a:extLst>
          </p:cNvPr>
          <p:cNvPicPr>
            <a:picLocks noChangeAspect="1"/>
          </p:cNvPicPr>
          <p:nvPr userDrawn="1"/>
        </p:nvPicPr>
        <p:blipFill>
          <a:blip r:embed="rId2"/>
          <a:srcRect/>
          <a:stretch/>
        </p:blipFill>
        <p:spPr>
          <a:xfrm>
            <a:off x="5071873" y="6112169"/>
            <a:ext cx="2048253" cy="638224"/>
          </a:xfrm>
          <a:prstGeom prst="rect">
            <a:avLst/>
          </a:prstGeom>
        </p:spPr>
      </p:pic>
      <p:pic>
        <p:nvPicPr>
          <p:cNvPr id="4" name="Picture 3" descr="A blue and white background&#10;&#10;Description automatically generated">
            <a:extLst>
              <a:ext uri="{FF2B5EF4-FFF2-40B4-BE49-F238E27FC236}">
                <a16:creationId xmlns:a16="http://schemas.microsoft.com/office/drawing/2014/main" id="{652810A1-246E-BAEA-CBCA-C4AAC580F162}"/>
              </a:ext>
            </a:extLst>
          </p:cNvPr>
          <p:cNvPicPr>
            <a:picLocks noChangeAspect="1"/>
          </p:cNvPicPr>
          <p:nvPr userDrawn="1"/>
        </p:nvPicPr>
        <p:blipFill rotWithShape="1">
          <a:blip r:embed="rId3"/>
          <a:srcRect b="12889"/>
          <a:stretch/>
        </p:blipFill>
        <p:spPr>
          <a:xfrm>
            <a:off x="0" y="0"/>
            <a:ext cx="12192000" cy="5974080"/>
          </a:xfrm>
          <a:prstGeom prst="rect">
            <a:avLst/>
          </a:prstGeom>
        </p:spPr>
      </p:pic>
      <p:cxnSp>
        <p:nvCxnSpPr>
          <p:cNvPr id="7" name="Straight Connector 6">
            <a:extLst>
              <a:ext uri="{FF2B5EF4-FFF2-40B4-BE49-F238E27FC236}">
                <a16:creationId xmlns:a16="http://schemas.microsoft.com/office/drawing/2014/main" id="{C8A24B5F-8F8A-F3C6-5386-6CA6D7865518}"/>
              </a:ext>
            </a:extLst>
          </p:cNvPr>
          <p:cNvCxnSpPr>
            <a:cxnSpLocks/>
          </p:cNvCxnSpPr>
          <p:nvPr userDrawn="1"/>
        </p:nvCxnSpPr>
        <p:spPr>
          <a:xfrm>
            <a:off x="616227" y="1135271"/>
            <a:ext cx="887668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7FBF1F62-6F9C-EBD6-ACEA-0181C1C638FA}"/>
              </a:ext>
            </a:extLst>
          </p:cNvPr>
          <p:cNvSpPr>
            <a:spLocks noGrp="1"/>
          </p:cNvSpPr>
          <p:nvPr>
            <p:ph type="title" hasCustomPrompt="1"/>
          </p:nvPr>
        </p:nvSpPr>
        <p:spPr>
          <a:xfrm>
            <a:off x="616227" y="142558"/>
            <a:ext cx="9799320" cy="949325"/>
          </a:xfrm>
          <a:prstGeom prst="rect">
            <a:avLst/>
          </a:prstGeom>
        </p:spPr>
        <p:txBody>
          <a:bodyPr/>
          <a:lstStyle>
            <a:lvl1pPr>
              <a:defRPr b="1" i="0">
                <a:solidFill>
                  <a:schemeClr val="bg1"/>
                </a:solidFill>
                <a:latin typeface="Proxima Nova Semibold" panose="02000506030000020004" pitchFamily="2" charset="0"/>
              </a:defRPr>
            </a:lvl1pPr>
          </a:lstStyle>
          <a:p>
            <a:r>
              <a:rPr lang="en-US"/>
              <a:t>Agenda</a:t>
            </a:r>
          </a:p>
        </p:txBody>
      </p:sp>
      <p:sp>
        <p:nvSpPr>
          <p:cNvPr id="11" name="Text Placeholder 3">
            <a:extLst>
              <a:ext uri="{FF2B5EF4-FFF2-40B4-BE49-F238E27FC236}">
                <a16:creationId xmlns:a16="http://schemas.microsoft.com/office/drawing/2014/main" id="{2A07F80B-A6D2-AEE1-E6B7-F5835AF47138}"/>
              </a:ext>
            </a:extLst>
          </p:cNvPr>
          <p:cNvSpPr>
            <a:spLocks noGrp="1"/>
          </p:cNvSpPr>
          <p:nvPr>
            <p:ph type="body" sz="quarter" idx="10"/>
          </p:nvPr>
        </p:nvSpPr>
        <p:spPr>
          <a:xfrm>
            <a:off x="616227" y="1648932"/>
            <a:ext cx="7881730" cy="4013796"/>
          </a:xfrm>
          <a:prstGeom prst="rect">
            <a:avLst/>
          </a:prstGeom>
        </p:spPr>
        <p:txBody>
          <a:bodyPr/>
          <a:lstStyle>
            <a:lvl1pPr marL="457200" indent="-457200">
              <a:buClr>
                <a:schemeClr val="accent3"/>
              </a:buClr>
              <a:buSzPct val="120000"/>
              <a:buFont typeface="Wingdings" pitchFamily="2" charset="2"/>
              <a:buChar char="§"/>
              <a:defRPr>
                <a:solidFill>
                  <a:schemeClr val="bg1"/>
                </a:solidFill>
                <a:latin typeface="Proxima Nova" panose="02000506030000020004" pitchFamily="2" charset="0"/>
              </a:defRPr>
            </a:lvl1pPr>
          </a:lstStyle>
          <a:p>
            <a:pPr lvl="0"/>
            <a:r>
              <a:rPr lang="en-US"/>
              <a:t>Click to edit Master text styles</a:t>
            </a:r>
          </a:p>
        </p:txBody>
      </p:sp>
    </p:spTree>
    <p:extLst>
      <p:ext uri="{BB962C8B-B14F-4D97-AF65-F5344CB8AC3E}">
        <p14:creationId xmlns:p14="http://schemas.microsoft.com/office/powerpoint/2010/main" val="185264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decel="5000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1000" fill="hold"/>
                                        <p:tgtEl>
                                          <p:spTgt spid="11">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2" presetClass="entr" presetSubtype="2" accel="50000" decel="50000" fill="hold" nodeType="click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1000" fill="hold"/>
                        <p:tgtEl>
                          <p:spTgt spid="11"/>
                        </p:tgtEl>
                        <p:attrNameLst>
                          <p:attrName>ppt_x</p:attrName>
                        </p:attrNameLst>
                      </p:cBhvr>
                      <p:tavLst>
                        <p:tav tm="0">
                          <p:val>
                            <p:strVal val="1+#ppt_w/2"/>
                          </p:val>
                        </p:tav>
                        <p:tav tm="100000">
                          <p:val>
                            <p:strVal val="#ppt_x"/>
                          </p:val>
                        </p:tav>
                      </p:tavLst>
                    </p:anim>
                    <p:anim calcmode="lin" valueType="num">
                      <p:cBhvr additive="base">
                        <p:cTn dur="1000" fill="hold"/>
                        <p:tgtEl>
                          <p:spTgt spid="11"/>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7_Title and Vertical Tex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0C88B5C-BBCE-3152-2377-4F291D928012}"/>
              </a:ext>
            </a:extLst>
          </p:cNvPr>
          <p:cNvPicPr>
            <a:picLocks noChangeAspect="1"/>
          </p:cNvPicPr>
          <p:nvPr userDrawn="1"/>
        </p:nvPicPr>
        <p:blipFill>
          <a:blip r:embed="rId2"/>
          <a:srcRect/>
          <a:stretch/>
        </p:blipFill>
        <p:spPr>
          <a:xfrm>
            <a:off x="5071873" y="6112169"/>
            <a:ext cx="2048253" cy="638224"/>
          </a:xfrm>
          <a:prstGeom prst="rect">
            <a:avLst/>
          </a:prstGeom>
        </p:spPr>
      </p:pic>
      <p:pic>
        <p:nvPicPr>
          <p:cNvPr id="4" name="Picture 3">
            <a:extLst>
              <a:ext uri="{FF2B5EF4-FFF2-40B4-BE49-F238E27FC236}">
                <a16:creationId xmlns:a16="http://schemas.microsoft.com/office/drawing/2014/main" id="{652810A1-246E-BAEA-CBCA-C4AAC580F162}"/>
              </a:ext>
            </a:extLst>
          </p:cNvPr>
          <p:cNvPicPr>
            <a:picLocks noChangeAspect="1"/>
          </p:cNvPicPr>
          <p:nvPr userDrawn="1"/>
        </p:nvPicPr>
        <p:blipFill>
          <a:blip r:embed="rId3"/>
          <a:srcRect t="6444" b="6444"/>
          <a:stretch/>
        </p:blipFill>
        <p:spPr>
          <a:xfrm>
            <a:off x="0" y="0"/>
            <a:ext cx="12192000" cy="5974080"/>
          </a:xfrm>
          <a:prstGeom prst="rect">
            <a:avLst/>
          </a:prstGeom>
        </p:spPr>
      </p:pic>
      <p:sp>
        <p:nvSpPr>
          <p:cNvPr id="9" name="Title 1">
            <a:extLst>
              <a:ext uri="{FF2B5EF4-FFF2-40B4-BE49-F238E27FC236}">
                <a16:creationId xmlns:a16="http://schemas.microsoft.com/office/drawing/2014/main" id="{7FBF1F62-6F9C-EBD6-ACEA-0181C1C638FA}"/>
              </a:ext>
            </a:extLst>
          </p:cNvPr>
          <p:cNvSpPr>
            <a:spLocks noGrp="1"/>
          </p:cNvSpPr>
          <p:nvPr>
            <p:ph type="title" hasCustomPrompt="1"/>
          </p:nvPr>
        </p:nvSpPr>
        <p:spPr>
          <a:xfrm>
            <a:off x="616227" y="142558"/>
            <a:ext cx="9799320" cy="949325"/>
          </a:xfrm>
          <a:prstGeom prst="rect">
            <a:avLst/>
          </a:prstGeom>
        </p:spPr>
        <p:txBody>
          <a:bodyPr/>
          <a:lstStyle>
            <a:lvl1pPr>
              <a:defRPr b="1" i="0">
                <a:solidFill>
                  <a:schemeClr val="tx2"/>
                </a:solidFill>
                <a:latin typeface="Proxima Nova Semibold" panose="02000506030000020004" pitchFamily="2" charset="0"/>
              </a:defRPr>
            </a:lvl1pPr>
          </a:lstStyle>
          <a:p>
            <a:r>
              <a:rPr lang="en-US"/>
              <a:t>Title</a:t>
            </a:r>
          </a:p>
        </p:txBody>
      </p:sp>
      <p:sp>
        <p:nvSpPr>
          <p:cNvPr id="11" name="Text Placeholder 3">
            <a:extLst>
              <a:ext uri="{FF2B5EF4-FFF2-40B4-BE49-F238E27FC236}">
                <a16:creationId xmlns:a16="http://schemas.microsoft.com/office/drawing/2014/main" id="{2A07F80B-A6D2-AEE1-E6B7-F5835AF47138}"/>
              </a:ext>
            </a:extLst>
          </p:cNvPr>
          <p:cNvSpPr>
            <a:spLocks noGrp="1"/>
          </p:cNvSpPr>
          <p:nvPr>
            <p:ph type="body" sz="quarter" idx="10"/>
          </p:nvPr>
        </p:nvSpPr>
        <p:spPr>
          <a:xfrm>
            <a:off x="616227" y="1648932"/>
            <a:ext cx="7881730" cy="4013796"/>
          </a:xfrm>
          <a:prstGeom prst="rect">
            <a:avLst/>
          </a:prstGeom>
        </p:spPr>
        <p:txBody>
          <a:bodyPr/>
          <a:lstStyle>
            <a:lvl1pPr marL="457200" indent="-457200">
              <a:buClr>
                <a:schemeClr val="accent3"/>
              </a:buClr>
              <a:buSzPct val="120000"/>
              <a:buFont typeface="Wingdings" pitchFamily="2" charset="2"/>
              <a:buChar char="§"/>
              <a:defRPr>
                <a:solidFill>
                  <a:schemeClr val="tx1"/>
                </a:solidFill>
                <a:latin typeface="Proxima Nova" panose="02000506030000020004" pitchFamily="2" charset="0"/>
              </a:defRPr>
            </a:lvl1pPr>
          </a:lstStyle>
          <a:p>
            <a:pPr lvl="0"/>
            <a:r>
              <a:rPr lang="en-US"/>
              <a:t>Click to edit Master text styles</a:t>
            </a:r>
          </a:p>
        </p:txBody>
      </p:sp>
    </p:spTree>
    <p:extLst>
      <p:ext uri="{BB962C8B-B14F-4D97-AF65-F5344CB8AC3E}">
        <p14:creationId xmlns:p14="http://schemas.microsoft.com/office/powerpoint/2010/main" val="404217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decel="5000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1000" fill="hold"/>
                                        <p:tgtEl>
                                          <p:spTgt spid="11">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2" presetClass="entr" presetSubtype="2" accel="50000" decel="50000" fill="hold" nodeType="click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1000" fill="hold"/>
                        <p:tgtEl>
                          <p:spTgt spid="11"/>
                        </p:tgtEl>
                        <p:attrNameLst>
                          <p:attrName>ppt_x</p:attrName>
                        </p:attrNameLst>
                      </p:cBhvr>
                      <p:tavLst>
                        <p:tav tm="0">
                          <p:val>
                            <p:strVal val="1+#ppt_w/2"/>
                          </p:val>
                        </p:tav>
                        <p:tav tm="100000">
                          <p:val>
                            <p:strVal val="#ppt_x"/>
                          </p:val>
                        </p:tav>
                      </p:tavLst>
                    </p:anim>
                    <p:anim calcmode="lin" valueType="num">
                      <p:cBhvr additive="base">
                        <p:cTn dur="1000" fill="hold"/>
                        <p:tgtEl>
                          <p:spTgt spid="11"/>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a:srcRect/>
          <a:stretch/>
        </p:blipFill>
        <p:spPr>
          <a:xfrm>
            <a:off x="0" y="0"/>
            <a:ext cx="12192000" cy="6858000"/>
          </a:xfrm>
          <a:prstGeom prst="rect">
            <a:avLst/>
          </a:prstGeom>
        </p:spPr>
      </p:pic>
      <p:sp>
        <p:nvSpPr>
          <p:cNvPr id="4" name="Text Placeholder 3">
            <a:extLst>
              <a:ext uri="{FF2B5EF4-FFF2-40B4-BE49-F238E27FC236}">
                <a16:creationId xmlns:a16="http://schemas.microsoft.com/office/drawing/2014/main" id="{75299BD9-405F-F007-A85C-A71C403C4234}"/>
              </a:ext>
            </a:extLst>
          </p:cNvPr>
          <p:cNvSpPr>
            <a:spLocks noGrp="1"/>
          </p:cNvSpPr>
          <p:nvPr>
            <p:ph type="body" sz="quarter" idx="10"/>
          </p:nvPr>
        </p:nvSpPr>
        <p:spPr>
          <a:xfrm>
            <a:off x="616227" y="1648932"/>
            <a:ext cx="7881730" cy="4703136"/>
          </a:xfrm>
          <a:prstGeom prst="rect">
            <a:avLst/>
          </a:prstGeom>
        </p:spPr>
        <p:txBody>
          <a:bodyPr/>
          <a:lstStyle>
            <a:lvl1pPr marL="457200" indent="-457200">
              <a:buClr>
                <a:schemeClr val="accent3"/>
              </a:buClr>
              <a:buSzPct val="120000"/>
              <a:buFont typeface="Wingdings" pitchFamily="2" charset="2"/>
              <a:buChar char="§"/>
              <a:defRPr>
                <a:solidFill>
                  <a:schemeClr val="bg2">
                    <a:lumMod val="25000"/>
                  </a:schemeClr>
                </a:solidFill>
                <a:latin typeface="Proxima Nova" panose="02000506030000020004" pitchFamily="2" charset="0"/>
              </a:defRPr>
            </a:lvl1pPr>
          </a:lstStyle>
          <a:p>
            <a:pPr lvl="0"/>
            <a:r>
              <a:rPr lang="en-US"/>
              <a:t>Click to edit Master text styles</a:t>
            </a:r>
          </a:p>
        </p:txBody>
      </p:sp>
      <p:sp>
        <p:nvSpPr>
          <p:cNvPr id="2" name="Title 1">
            <a:extLst>
              <a:ext uri="{FF2B5EF4-FFF2-40B4-BE49-F238E27FC236}">
                <a16:creationId xmlns:a16="http://schemas.microsoft.com/office/drawing/2014/main" id="{01AF5AAB-8529-DA9E-49E1-50D974E9FF6A}"/>
              </a:ext>
            </a:extLst>
          </p:cNvPr>
          <p:cNvSpPr>
            <a:spLocks noGrp="1"/>
          </p:cNvSpPr>
          <p:nvPr>
            <p:ph type="title"/>
          </p:nvPr>
        </p:nvSpPr>
        <p:spPr>
          <a:xfrm>
            <a:off x="616227" y="193676"/>
            <a:ext cx="9799320" cy="949325"/>
          </a:xfrm>
          <a:prstGeom prst="rect">
            <a:avLst/>
          </a:prstGeom>
        </p:spPr>
        <p:txBody>
          <a:bodyPr/>
          <a:lstStyle>
            <a:lvl1pPr>
              <a:defRPr b="1" i="0">
                <a:solidFill>
                  <a:schemeClr val="tx2"/>
                </a:solidFill>
                <a:latin typeface="Proxima Nova Semibold" panose="02000506030000020004" pitchFamily="2" charset="0"/>
              </a:defRPr>
            </a:lvl1pPr>
          </a:lstStyle>
          <a:p>
            <a:r>
              <a:rPr lang="en-US"/>
              <a:t>Click to edit Master title style</a:t>
            </a:r>
          </a:p>
        </p:txBody>
      </p:sp>
      <p:cxnSp>
        <p:nvCxnSpPr>
          <p:cNvPr id="5" name="Straight Connector 4">
            <a:extLst>
              <a:ext uri="{FF2B5EF4-FFF2-40B4-BE49-F238E27FC236}">
                <a16:creationId xmlns:a16="http://schemas.microsoft.com/office/drawing/2014/main" id="{81C8E38F-2D40-2E3D-9B21-EE8B74E70A15}"/>
              </a:ext>
            </a:extLst>
          </p:cNvPr>
          <p:cNvCxnSpPr>
            <a:cxnSpLocks/>
          </p:cNvCxnSpPr>
          <p:nvPr userDrawn="1"/>
        </p:nvCxnSpPr>
        <p:spPr>
          <a:xfrm>
            <a:off x="616227" y="1135271"/>
            <a:ext cx="1087473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8457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decel="5000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2" presetClass="entr" presetSubtype="2" accel="50000" decel="50000" fill="hold" nodeType="click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1000" fill="hold"/>
                        <p:tgtEl>
                          <p:spTgt spid="4"/>
                        </p:tgtEl>
                        <p:attrNameLst>
                          <p:attrName>ppt_x</p:attrName>
                        </p:attrNameLst>
                      </p:cBhvr>
                      <p:tavLst>
                        <p:tav tm="0">
                          <p:val>
                            <p:strVal val="1+#ppt_w/2"/>
                          </p:val>
                        </p:tav>
                        <p:tav tm="100000">
                          <p:val>
                            <p:strVal val="#ppt_x"/>
                          </p:val>
                        </p:tav>
                      </p:tavLst>
                    </p:anim>
                    <p:anim calcmode="lin" valueType="num">
                      <p:cBhvr additive="base">
                        <p:cTn dur="1000" fill="hold"/>
                        <p:tgtEl>
                          <p:spTgt spid="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9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a:srcRect/>
          <a:stretch/>
        </p:blipFill>
        <p:spPr>
          <a:xfrm>
            <a:off x="0" y="0"/>
            <a:ext cx="12192000" cy="6858000"/>
          </a:xfrm>
          <a:prstGeom prst="rect">
            <a:avLst/>
          </a:prstGeom>
        </p:spPr>
      </p:pic>
      <p:sp>
        <p:nvSpPr>
          <p:cNvPr id="4" name="Text Placeholder 3">
            <a:extLst>
              <a:ext uri="{FF2B5EF4-FFF2-40B4-BE49-F238E27FC236}">
                <a16:creationId xmlns:a16="http://schemas.microsoft.com/office/drawing/2014/main" id="{75299BD9-405F-F007-A85C-A71C403C4234}"/>
              </a:ext>
            </a:extLst>
          </p:cNvPr>
          <p:cNvSpPr>
            <a:spLocks noGrp="1"/>
          </p:cNvSpPr>
          <p:nvPr>
            <p:ph type="body" sz="quarter" idx="10"/>
          </p:nvPr>
        </p:nvSpPr>
        <p:spPr>
          <a:xfrm>
            <a:off x="616227" y="1648932"/>
            <a:ext cx="7881730" cy="4703136"/>
          </a:xfrm>
          <a:prstGeom prst="rect">
            <a:avLst/>
          </a:prstGeom>
        </p:spPr>
        <p:txBody>
          <a:bodyPr/>
          <a:lstStyle>
            <a:lvl1pPr marL="0" indent="0">
              <a:buSzPct val="120000"/>
              <a:buFont typeface="Arial" panose="020B0604020202020204" pitchFamily="34" charset="0"/>
              <a:buNone/>
              <a:defRPr>
                <a:solidFill>
                  <a:schemeClr val="tx1"/>
                </a:solidFill>
                <a:latin typeface="Proxima Nova" panose="02000506030000020004" pitchFamily="2" charset="0"/>
              </a:defRPr>
            </a:lvl1pPr>
          </a:lstStyle>
          <a:p>
            <a:pPr lvl="0"/>
            <a:r>
              <a:rPr lang="en-US"/>
              <a:t>Click to edit Master text styles</a:t>
            </a:r>
          </a:p>
        </p:txBody>
      </p:sp>
      <p:sp>
        <p:nvSpPr>
          <p:cNvPr id="2" name="Title 1">
            <a:extLst>
              <a:ext uri="{FF2B5EF4-FFF2-40B4-BE49-F238E27FC236}">
                <a16:creationId xmlns:a16="http://schemas.microsoft.com/office/drawing/2014/main" id="{01AF5AAB-8529-DA9E-49E1-50D974E9FF6A}"/>
              </a:ext>
            </a:extLst>
          </p:cNvPr>
          <p:cNvSpPr>
            <a:spLocks noGrp="1"/>
          </p:cNvSpPr>
          <p:nvPr>
            <p:ph type="title"/>
          </p:nvPr>
        </p:nvSpPr>
        <p:spPr>
          <a:xfrm>
            <a:off x="616227" y="193676"/>
            <a:ext cx="9799320" cy="949325"/>
          </a:xfrm>
          <a:prstGeom prst="rect">
            <a:avLst/>
          </a:prstGeom>
        </p:spPr>
        <p:txBody>
          <a:bodyPr/>
          <a:lstStyle>
            <a:lvl1pPr>
              <a:defRPr b="1" i="0">
                <a:solidFill>
                  <a:schemeClr val="tx2"/>
                </a:solidFill>
                <a:latin typeface="Proxima Nova Semibold" panose="02000506030000020004" pitchFamily="2" charset="0"/>
              </a:defRPr>
            </a:lvl1pPr>
          </a:lstStyle>
          <a:p>
            <a:r>
              <a:rPr lang="en-US"/>
              <a:t>Click to edit Master title style</a:t>
            </a:r>
          </a:p>
        </p:txBody>
      </p:sp>
      <p:cxnSp>
        <p:nvCxnSpPr>
          <p:cNvPr id="5" name="Straight Connector 4">
            <a:extLst>
              <a:ext uri="{FF2B5EF4-FFF2-40B4-BE49-F238E27FC236}">
                <a16:creationId xmlns:a16="http://schemas.microsoft.com/office/drawing/2014/main" id="{81C8E38F-2D40-2E3D-9B21-EE8B74E70A15}"/>
              </a:ext>
            </a:extLst>
          </p:cNvPr>
          <p:cNvCxnSpPr>
            <a:cxnSpLocks/>
          </p:cNvCxnSpPr>
          <p:nvPr userDrawn="1"/>
        </p:nvCxnSpPr>
        <p:spPr>
          <a:xfrm>
            <a:off x="616227" y="1135271"/>
            <a:ext cx="1087473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1500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decel="5000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2" presetClass="entr" presetSubtype="2" accel="50000" decel="50000" fill="hold" nodeType="click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1000" fill="hold"/>
                        <p:tgtEl>
                          <p:spTgt spid="4"/>
                        </p:tgtEl>
                        <p:attrNameLst>
                          <p:attrName>ppt_x</p:attrName>
                        </p:attrNameLst>
                      </p:cBhvr>
                      <p:tavLst>
                        <p:tav tm="0">
                          <p:val>
                            <p:strVal val="1+#ppt_w/2"/>
                          </p:val>
                        </p:tav>
                        <p:tav tm="100000">
                          <p:val>
                            <p:strVal val="#ppt_x"/>
                          </p:val>
                        </p:tav>
                      </p:tavLst>
                    </p:anim>
                    <p:anim calcmode="lin" valueType="num">
                      <p:cBhvr additive="base">
                        <p:cTn dur="1000" fill="hold"/>
                        <p:tgtEl>
                          <p:spTgt spid="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0_Title and Vertical Tex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CDEEE78-CA29-1DC0-9732-69CF8C3FFF96}"/>
              </a:ext>
            </a:extLst>
          </p:cNvPr>
          <p:cNvSpPr>
            <a:spLocks noGrp="1"/>
          </p:cNvSpPr>
          <p:nvPr>
            <p:ph type="pic" sz="quarter" idx="10"/>
          </p:nvPr>
        </p:nvSpPr>
        <p:spPr>
          <a:xfrm>
            <a:off x="7167563" y="0"/>
            <a:ext cx="5024437" cy="6858000"/>
          </a:xfrm>
        </p:spPr>
        <p:txBody>
          <a:bodyPr/>
          <a:lstStyle/>
          <a:p>
            <a:r>
              <a:rPr lang="en-US"/>
              <a:t>Click icon to add picture</a:t>
            </a:r>
          </a:p>
        </p:txBody>
      </p:sp>
      <p:sp>
        <p:nvSpPr>
          <p:cNvPr id="5" name="Title 1">
            <a:extLst>
              <a:ext uri="{FF2B5EF4-FFF2-40B4-BE49-F238E27FC236}">
                <a16:creationId xmlns:a16="http://schemas.microsoft.com/office/drawing/2014/main" id="{7AAFA42A-CA6D-1301-47DB-C443A79E753D}"/>
              </a:ext>
            </a:extLst>
          </p:cNvPr>
          <p:cNvSpPr>
            <a:spLocks noGrp="1"/>
          </p:cNvSpPr>
          <p:nvPr>
            <p:ph type="title"/>
          </p:nvPr>
        </p:nvSpPr>
        <p:spPr>
          <a:xfrm>
            <a:off x="504467" y="203836"/>
            <a:ext cx="6201133" cy="949325"/>
          </a:xfrm>
          <a:prstGeom prst="rect">
            <a:avLst/>
          </a:prstGeom>
        </p:spPr>
        <p:txBody>
          <a:bodyPr>
            <a:normAutofit/>
          </a:bodyPr>
          <a:lstStyle>
            <a:lvl1pPr>
              <a:defRPr sz="3600" b="1" i="0">
                <a:solidFill>
                  <a:schemeClr val="tx2"/>
                </a:solidFill>
                <a:latin typeface="Proxima Nova Semibold" panose="02000506030000020004" pitchFamily="2" charset="0"/>
              </a:defRPr>
            </a:lvl1pPr>
          </a:lstStyle>
          <a:p>
            <a:r>
              <a:rPr lang="en-US"/>
              <a:t>Click to edit Master title style</a:t>
            </a:r>
          </a:p>
        </p:txBody>
      </p:sp>
      <p:cxnSp>
        <p:nvCxnSpPr>
          <p:cNvPr id="6" name="Straight Connector 5">
            <a:extLst>
              <a:ext uri="{FF2B5EF4-FFF2-40B4-BE49-F238E27FC236}">
                <a16:creationId xmlns:a16="http://schemas.microsoft.com/office/drawing/2014/main" id="{52EDBBAE-5C3E-7A6B-86C1-AD2A3083A979}"/>
              </a:ext>
            </a:extLst>
          </p:cNvPr>
          <p:cNvCxnSpPr>
            <a:cxnSpLocks/>
          </p:cNvCxnSpPr>
          <p:nvPr userDrawn="1"/>
        </p:nvCxnSpPr>
        <p:spPr>
          <a:xfrm>
            <a:off x="504467" y="1145431"/>
            <a:ext cx="601825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84348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Title and Vertical Tex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CDEEE78-CA29-1DC0-9732-69CF8C3FFF96}"/>
              </a:ext>
            </a:extLst>
          </p:cNvPr>
          <p:cNvSpPr>
            <a:spLocks noGrp="1"/>
          </p:cNvSpPr>
          <p:nvPr>
            <p:ph type="pic" sz="quarter" idx="10"/>
          </p:nvPr>
        </p:nvSpPr>
        <p:spPr>
          <a:xfrm>
            <a:off x="0" y="0"/>
            <a:ext cx="5024437" cy="6858000"/>
          </a:xfrm>
        </p:spPr>
        <p:txBody>
          <a:bodyPr/>
          <a:lstStyle/>
          <a:p>
            <a:r>
              <a:rPr lang="en-US"/>
              <a:t>Click icon to add picture</a:t>
            </a:r>
          </a:p>
        </p:txBody>
      </p:sp>
      <p:sp>
        <p:nvSpPr>
          <p:cNvPr id="5" name="Title 1">
            <a:extLst>
              <a:ext uri="{FF2B5EF4-FFF2-40B4-BE49-F238E27FC236}">
                <a16:creationId xmlns:a16="http://schemas.microsoft.com/office/drawing/2014/main" id="{7AAFA42A-CA6D-1301-47DB-C443A79E753D}"/>
              </a:ext>
            </a:extLst>
          </p:cNvPr>
          <p:cNvSpPr>
            <a:spLocks noGrp="1"/>
          </p:cNvSpPr>
          <p:nvPr>
            <p:ph type="title"/>
          </p:nvPr>
        </p:nvSpPr>
        <p:spPr>
          <a:xfrm>
            <a:off x="5594627" y="203836"/>
            <a:ext cx="6201133" cy="949325"/>
          </a:xfrm>
          <a:prstGeom prst="rect">
            <a:avLst/>
          </a:prstGeom>
        </p:spPr>
        <p:txBody>
          <a:bodyPr>
            <a:normAutofit/>
          </a:bodyPr>
          <a:lstStyle>
            <a:lvl1pPr>
              <a:defRPr sz="3600" b="1" i="0">
                <a:solidFill>
                  <a:schemeClr val="tx2"/>
                </a:solidFill>
                <a:latin typeface="Proxima Nova Semibold" panose="02000506030000020004" pitchFamily="2" charset="0"/>
              </a:defRPr>
            </a:lvl1pPr>
          </a:lstStyle>
          <a:p>
            <a:r>
              <a:rPr lang="en-US"/>
              <a:t>Click to edit Master title style</a:t>
            </a:r>
          </a:p>
        </p:txBody>
      </p:sp>
      <p:cxnSp>
        <p:nvCxnSpPr>
          <p:cNvPr id="6" name="Straight Connector 5">
            <a:extLst>
              <a:ext uri="{FF2B5EF4-FFF2-40B4-BE49-F238E27FC236}">
                <a16:creationId xmlns:a16="http://schemas.microsoft.com/office/drawing/2014/main" id="{52EDBBAE-5C3E-7A6B-86C1-AD2A3083A979}"/>
              </a:ext>
            </a:extLst>
          </p:cNvPr>
          <p:cNvCxnSpPr>
            <a:cxnSpLocks/>
          </p:cNvCxnSpPr>
          <p:nvPr userDrawn="1"/>
        </p:nvCxnSpPr>
        <p:spPr>
          <a:xfrm>
            <a:off x="5594627" y="1145431"/>
            <a:ext cx="601825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69260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66000"/>
                    </a14:imgEffect>
                  </a14:imgLayer>
                </a14:imgProps>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5162420-A1D7-8BA0-72D1-42DB9FE8EDEC}"/>
              </a:ext>
            </a:extLst>
          </p:cNvPr>
          <p:cNvSpPr>
            <a:spLocks noGrp="1"/>
          </p:cNvSpPr>
          <p:nvPr>
            <p:ph type="title"/>
          </p:nvPr>
        </p:nvSpPr>
        <p:spPr>
          <a:xfrm>
            <a:off x="616227" y="193676"/>
            <a:ext cx="9799320" cy="949325"/>
          </a:xfrm>
          <a:prstGeom prst="rect">
            <a:avLst/>
          </a:prstGeom>
        </p:spPr>
        <p:txBody>
          <a:bodyPr/>
          <a:lstStyle>
            <a:lvl1pPr>
              <a:defRPr b="1" i="0">
                <a:solidFill>
                  <a:schemeClr val="tx2"/>
                </a:solidFill>
                <a:latin typeface="Proxima Nova Semibold" panose="02000506030000020004" pitchFamily="2" charset="0"/>
              </a:defRPr>
            </a:lvl1pPr>
          </a:lstStyle>
          <a:p>
            <a:r>
              <a:rPr lang="en-US"/>
              <a:t>Click to edit Master title style</a:t>
            </a:r>
          </a:p>
        </p:txBody>
      </p:sp>
      <p:cxnSp>
        <p:nvCxnSpPr>
          <p:cNvPr id="4" name="Straight Connector 3">
            <a:extLst>
              <a:ext uri="{FF2B5EF4-FFF2-40B4-BE49-F238E27FC236}">
                <a16:creationId xmlns:a16="http://schemas.microsoft.com/office/drawing/2014/main" id="{3AEB785F-79EC-B996-900C-26DFFA8B2E3C}"/>
              </a:ext>
            </a:extLst>
          </p:cNvPr>
          <p:cNvCxnSpPr>
            <a:cxnSpLocks/>
          </p:cNvCxnSpPr>
          <p:nvPr userDrawn="1"/>
        </p:nvCxnSpPr>
        <p:spPr>
          <a:xfrm>
            <a:off x="616227" y="1135271"/>
            <a:ext cx="1087473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48802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540009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40370876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Vertical Text">
    <p:bg>
      <p:bgPr>
        <a:solidFill>
          <a:srgbClr val="115568"/>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E5C864-D3D2-065C-BB46-B6F393F34F0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Title 1">
            <a:extLst>
              <a:ext uri="{FF2B5EF4-FFF2-40B4-BE49-F238E27FC236}">
                <a16:creationId xmlns:a16="http://schemas.microsoft.com/office/drawing/2014/main" id="{35341CB3-6369-3550-6427-E073EE634D10}"/>
              </a:ext>
            </a:extLst>
          </p:cNvPr>
          <p:cNvSpPr>
            <a:spLocks noGrp="1"/>
          </p:cNvSpPr>
          <p:nvPr>
            <p:ph type="title"/>
          </p:nvPr>
        </p:nvSpPr>
        <p:spPr>
          <a:xfrm>
            <a:off x="838200" y="193678"/>
            <a:ext cx="10515600" cy="949325"/>
          </a:xfrm>
        </p:spPr>
        <p:txBody>
          <a:bodyPr/>
          <a:lstStyle>
            <a:lvl1pPr>
              <a:defRPr b="1" i="0">
                <a:solidFill>
                  <a:srgbClr val="006D85"/>
                </a:solidFill>
                <a:latin typeface="Proxima Nova"/>
              </a:defRPr>
            </a:lvl1pPr>
          </a:lstStyle>
          <a:p>
            <a:r>
              <a:rPr lang="en-US" dirty="0"/>
              <a:t>Click to edit Master title style</a:t>
            </a:r>
          </a:p>
        </p:txBody>
      </p:sp>
    </p:spTree>
    <p:extLst>
      <p:ext uri="{BB962C8B-B14F-4D97-AF65-F5344CB8AC3E}">
        <p14:creationId xmlns:p14="http://schemas.microsoft.com/office/powerpoint/2010/main" val="1020262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B6D75A16-C087-4CC2-B934-F4C32E2E35BD}"/>
              </a:ext>
            </a:extLst>
          </p:cNvPr>
          <p:cNvSpPr txBox="1">
            <a:spLocks/>
          </p:cNvSpPr>
          <p:nvPr userDrawn="1"/>
        </p:nvSpPr>
        <p:spPr>
          <a:xfrm>
            <a:off x="1054100" y="256831"/>
            <a:ext cx="4914900" cy="71939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a:solidFill>
                  <a:schemeClr val="bg1"/>
                </a:solidFill>
                <a:ea typeface="Cambria" panose="02040503050406030204" pitchFamily="18" charset="0"/>
              </a:rPr>
              <a:t>Presentation Title </a:t>
            </a:r>
          </a:p>
        </p:txBody>
      </p:sp>
      <p:sp>
        <p:nvSpPr>
          <p:cNvPr id="2" name="Title Placeholder 1">
            <a:extLst>
              <a:ext uri="{FF2B5EF4-FFF2-40B4-BE49-F238E27FC236}">
                <a16:creationId xmlns:a16="http://schemas.microsoft.com/office/drawing/2014/main" id="{EC84E42A-D1B0-4DA5-BF1C-6A480A399F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CF52C1B-BE4B-47E9-A7E5-BA7AA6872B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1613802"/>
      </p:ext>
    </p:extLst>
  </p:cSld>
  <p:clrMap bg1="lt1" tx1="dk1" bg2="lt2" tx2="dk2" accent1="accent1" accent2="accent2" accent3="accent3" accent4="accent4" accent5="accent5" accent6="accent6" hlink="hlink" folHlink="folHlink"/>
  <p:sldLayoutIdLst>
    <p:sldLayoutId id="2147483671" r:id="rId1"/>
    <p:sldLayoutId id="2147483704" r:id="rId2"/>
    <p:sldLayoutId id="2147483650" r:id="rId3"/>
    <p:sldLayoutId id="2147483705" r:id="rId4"/>
    <p:sldLayoutId id="2147483706" r:id="rId5"/>
    <p:sldLayoutId id="2147483707" r:id="rId6"/>
    <p:sldLayoutId id="2147483708" r:id="rId7"/>
    <p:sldLayoutId id="2147483672" r:id="rId8"/>
    <p:sldLayoutId id="2147483679" r:id="rId9"/>
    <p:sldLayoutId id="2147483680" r:id="rId10"/>
    <p:sldLayoutId id="2147483699" r:id="rId11"/>
    <p:sldLayoutId id="2147483700" r:id="rId12"/>
    <p:sldLayoutId id="2147483682" r:id="rId13"/>
    <p:sldLayoutId id="2147483746" r:id="rId14"/>
    <p:sldLayoutId id="2147483698" r:id="rId15"/>
    <p:sldLayoutId id="2147483701" r:id="rId16"/>
    <p:sldLayoutId id="2147483702" r:id="rId17"/>
    <p:sldLayoutId id="2147483703" r:id="rId18"/>
    <p:sldLayoutId id="2147483681" r:id="rId19"/>
    <p:sldLayoutId id="2147483683" r:id="rId20"/>
    <p:sldLayoutId id="2147483684" r:id="rId21"/>
    <p:sldLayoutId id="2147483685" r:id="rId22"/>
    <p:sldLayoutId id="2147483666" r:id="rId23"/>
    <p:sldLayoutId id="2147483668" r:id="rId24"/>
    <p:sldLayoutId id="2147483669" r:id="rId25"/>
    <p:sldLayoutId id="2147483744"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6465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C67FE68B-213A-5B2E-E469-B51DB9990C06}"/>
              </a:ext>
            </a:extLst>
          </p:cNvPr>
          <p:cNvSpPr>
            <a:spLocks noGrp="1"/>
          </p:cNvSpPr>
          <p:nvPr>
            <p:ph type="body" sz="quarter" idx="10"/>
          </p:nvPr>
        </p:nvSpPr>
        <p:spPr>
          <a:xfrm>
            <a:off x="-609600" y="226142"/>
            <a:ext cx="12094464" cy="1173578"/>
          </a:xfrm>
        </p:spPr>
        <p:txBody>
          <a:bodyPr>
            <a:normAutofit/>
          </a:bodyPr>
          <a:lstStyle/>
          <a:p>
            <a:pPr algn="ctr"/>
            <a:r>
              <a:rPr lang="en-US" dirty="0">
                <a:latin typeface="Proxima Nova"/>
              </a:rPr>
              <a:t>Access, Access, Access…</a:t>
            </a:r>
          </a:p>
        </p:txBody>
      </p:sp>
      <p:sp>
        <p:nvSpPr>
          <p:cNvPr id="14" name="Text Placeholder 13">
            <a:extLst>
              <a:ext uri="{FF2B5EF4-FFF2-40B4-BE49-F238E27FC236}">
                <a16:creationId xmlns:a16="http://schemas.microsoft.com/office/drawing/2014/main" id="{4AF551F0-FFE3-BF08-388F-2DABE4A16044}"/>
              </a:ext>
            </a:extLst>
          </p:cNvPr>
          <p:cNvSpPr>
            <a:spLocks noGrp="1"/>
          </p:cNvSpPr>
          <p:nvPr>
            <p:ph type="body" sz="quarter" idx="12"/>
          </p:nvPr>
        </p:nvSpPr>
        <p:spPr>
          <a:xfrm>
            <a:off x="2067051" y="5608816"/>
            <a:ext cx="5602109" cy="1249183"/>
          </a:xfrm>
        </p:spPr>
        <p:txBody>
          <a:bodyPr>
            <a:normAutofit/>
          </a:bodyPr>
          <a:lstStyle/>
          <a:p>
            <a:r>
              <a:rPr lang="en-US" sz="2400" dirty="0">
                <a:solidFill>
                  <a:schemeClr val="tx1"/>
                </a:solidFill>
              </a:rPr>
              <a:t>2025 FMLC Summer Retreat</a:t>
            </a:r>
          </a:p>
          <a:p>
            <a:r>
              <a:rPr lang="en-US" sz="2400" dirty="0">
                <a:solidFill>
                  <a:schemeClr val="tx1"/>
                </a:solidFill>
              </a:rPr>
              <a:t>August 14, 2025</a:t>
            </a:r>
          </a:p>
        </p:txBody>
      </p:sp>
      <p:sp>
        <p:nvSpPr>
          <p:cNvPr id="15" name="Text Placeholder 14">
            <a:extLst>
              <a:ext uri="{FF2B5EF4-FFF2-40B4-BE49-F238E27FC236}">
                <a16:creationId xmlns:a16="http://schemas.microsoft.com/office/drawing/2014/main" id="{F244CF99-2B18-7607-1A53-A84567B6ABF8}"/>
              </a:ext>
            </a:extLst>
          </p:cNvPr>
          <p:cNvSpPr>
            <a:spLocks noGrp="1"/>
          </p:cNvSpPr>
          <p:nvPr>
            <p:ph type="body" sz="quarter" idx="13"/>
          </p:nvPr>
        </p:nvSpPr>
        <p:spPr>
          <a:xfrm>
            <a:off x="1961135" y="3569110"/>
            <a:ext cx="5708026" cy="1524098"/>
          </a:xfrm>
        </p:spPr>
        <p:txBody>
          <a:bodyPr>
            <a:normAutofit fontScale="92500" lnSpcReduction="10000"/>
          </a:bodyPr>
          <a:lstStyle/>
          <a:p>
            <a:pPr>
              <a:lnSpc>
                <a:spcPct val="110000"/>
              </a:lnSpc>
              <a:spcBef>
                <a:spcPts val="0"/>
              </a:spcBef>
            </a:pPr>
            <a:r>
              <a:rPr lang="en-US" dirty="0">
                <a:latin typeface="Proxima Nova"/>
              </a:rPr>
              <a:t>Warren P. Newton, MD, MPH</a:t>
            </a:r>
          </a:p>
          <a:p>
            <a:pPr>
              <a:lnSpc>
                <a:spcPct val="110000"/>
              </a:lnSpc>
              <a:spcBef>
                <a:spcPts val="0"/>
              </a:spcBef>
            </a:pPr>
            <a:r>
              <a:rPr lang="en-US" i="1" dirty="0"/>
              <a:t>On behalf of</a:t>
            </a:r>
            <a:r>
              <a:rPr lang="en-US" i="1" dirty="0">
                <a:latin typeface="Proxima Nova"/>
              </a:rPr>
              <a:t> </a:t>
            </a:r>
            <a:r>
              <a:rPr lang="en-US" dirty="0">
                <a:latin typeface="Proxima Nova"/>
              </a:rPr>
              <a:t>the Making Primary Care Primary for Population Health (MP3) </a:t>
            </a:r>
          </a:p>
          <a:p>
            <a:pPr>
              <a:lnSpc>
                <a:spcPct val="110000"/>
              </a:lnSpc>
              <a:spcBef>
                <a:spcPts val="0"/>
              </a:spcBef>
            </a:pPr>
            <a:r>
              <a:rPr lang="en-US" dirty="0">
                <a:latin typeface="Proxima Nova"/>
              </a:rPr>
              <a:t>Health Systems Learning Collaborative</a:t>
            </a:r>
          </a:p>
        </p:txBody>
      </p:sp>
      <p:sp>
        <p:nvSpPr>
          <p:cNvPr id="3" name="TextBox 2">
            <a:extLst>
              <a:ext uri="{FF2B5EF4-FFF2-40B4-BE49-F238E27FC236}">
                <a16:creationId xmlns:a16="http://schemas.microsoft.com/office/drawing/2014/main" id="{4EAFD43D-1075-BDF8-C016-5FC6A9B62C8D}"/>
              </a:ext>
            </a:extLst>
          </p:cNvPr>
          <p:cNvSpPr txBox="1"/>
          <p:nvPr/>
        </p:nvSpPr>
        <p:spPr>
          <a:xfrm>
            <a:off x="1054100" y="1976284"/>
            <a:ext cx="8089900" cy="1323439"/>
          </a:xfrm>
          <a:prstGeom prst="rect">
            <a:avLst/>
          </a:prstGeom>
          <a:noFill/>
        </p:spPr>
        <p:txBody>
          <a:bodyPr wrap="square">
            <a:spAutoFit/>
          </a:bodyPr>
          <a:lstStyle/>
          <a:p>
            <a:pPr algn="ctr"/>
            <a:r>
              <a:rPr lang="en-US" sz="4000" b="1" dirty="0">
                <a:latin typeface="Proxima Nova"/>
              </a:rPr>
              <a:t>Towards Measuring </a:t>
            </a:r>
          </a:p>
          <a:p>
            <a:pPr algn="ctr"/>
            <a:r>
              <a:rPr lang="en-US" sz="4000" b="1" dirty="0">
                <a:latin typeface="Proxima Nova"/>
              </a:rPr>
              <a:t>What We Want to Manage</a:t>
            </a:r>
            <a:r>
              <a:rPr lang="en-US" sz="3200" b="1" dirty="0">
                <a:latin typeface="Proxima Nova"/>
              </a:rPr>
              <a:t>…</a:t>
            </a:r>
          </a:p>
        </p:txBody>
      </p:sp>
    </p:spTree>
    <p:extLst>
      <p:ext uri="{BB962C8B-B14F-4D97-AF65-F5344CB8AC3E}">
        <p14:creationId xmlns:p14="http://schemas.microsoft.com/office/powerpoint/2010/main" val="324896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D3D979-CB1F-D922-E40D-013FE68B7A7F}"/>
              </a:ext>
            </a:extLst>
          </p:cNvPr>
          <p:cNvSpPr>
            <a:spLocks noGrp="1"/>
          </p:cNvSpPr>
          <p:nvPr>
            <p:ph type="title"/>
          </p:nvPr>
        </p:nvSpPr>
        <p:spPr/>
        <p:txBody>
          <a:bodyPr/>
          <a:lstStyle/>
          <a:p>
            <a:r>
              <a:rPr lang="en-US" dirty="0"/>
              <a:t>MP3 Collaborative</a:t>
            </a:r>
          </a:p>
        </p:txBody>
      </p:sp>
      <p:sp>
        <p:nvSpPr>
          <p:cNvPr id="5" name="Text Placeholder 4">
            <a:extLst>
              <a:ext uri="{FF2B5EF4-FFF2-40B4-BE49-F238E27FC236}">
                <a16:creationId xmlns:a16="http://schemas.microsoft.com/office/drawing/2014/main" id="{9619B519-E410-0A38-6404-BF039DB10D17}"/>
              </a:ext>
            </a:extLst>
          </p:cNvPr>
          <p:cNvSpPr>
            <a:spLocks noGrp="1"/>
          </p:cNvSpPr>
          <p:nvPr>
            <p:ph type="body" sz="quarter" idx="10"/>
          </p:nvPr>
        </p:nvSpPr>
        <p:spPr/>
        <p:txBody>
          <a:bodyPr>
            <a:normAutofit fontScale="92500" lnSpcReduction="20000"/>
          </a:bodyPr>
          <a:lstStyle/>
          <a:p>
            <a:r>
              <a:rPr lang="en-US" dirty="0"/>
              <a:t>Learning Health System  collaborative: they send teams, share data and commit to disseminate.</a:t>
            </a:r>
          </a:p>
          <a:p>
            <a:r>
              <a:rPr lang="en-US" dirty="0"/>
              <a:t>10 Large health systems (more than 100 physicians) with </a:t>
            </a:r>
            <a:r>
              <a:rPr lang="en-US" b="1" dirty="0">
                <a:solidFill>
                  <a:srgbClr val="FF0000"/>
                </a:solidFill>
              </a:rPr>
              <a:t>family physicians </a:t>
            </a:r>
            <a:r>
              <a:rPr lang="en-US" dirty="0"/>
              <a:t>heading the organization or primary care service line.</a:t>
            </a:r>
          </a:p>
          <a:p>
            <a:r>
              <a:rPr lang="en-US" dirty="0"/>
              <a:t>3 meetings/cycle; systems attend in teams of 3-4; share data/results each meeting</a:t>
            </a:r>
          </a:p>
          <a:p>
            <a:r>
              <a:rPr lang="en-US" dirty="0"/>
              <a:t>Over 7000 family doctors, 12000 primary care clinicians </a:t>
            </a:r>
          </a:p>
          <a:p>
            <a:endParaRPr lang="en-US" dirty="0"/>
          </a:p>
        </p:txBody>
      </p:sp>
      <p:sp>
        <p:nvSpPr>
          <p:cNvPr id="6" name="Text Placeholder 5">
            <a:extLst>
              <a:ext uri="{FF2B5EF4-FFF2-40B4-BE49-F238E27FC236}">
                <a16:creationId xmlns:a16="http://schemas.microsoft.com/office/drawing/2014/main" id="{453E3A89-26D8-2805-EE80-4ED468FA2F53}"/>
              </a:ext>
            </a:extLst>
          </p:cNvPr>
          <p:cNvSpPr>
            <a:spLocks noGrp="1"/>
          </p:cNvSpPr>
          <p:nvPr>
            <p:ph type="body" sz="quarter" idx="11"/>
          </p:nvPr>
        </p:nvSpPr>
        <p:spPr/>
        <p:txBody>
          <a:bodyPr>
            <a:normAutofit fontScale="92500" lnSpcReduction="10000"/>
          </a:bodyPr>
          <a:lstStyle/>
          <a:p>
            <a:r>
              <a:rPr lang="en-US" dirty="0"/>
              <a:t>Baylor Scott &amp; White</a:t>
            </a:r>
          </a:p>
          <a:p>
            <a:r>
              <a:rPr lang="en-US" dirty="0"/>
              <a:t>Boston University</a:t>
            </a:r>
          </a:p>
          <a:p>
            <a:r>
              <a:rPr lang="en-US" dirty="0"/>
              <a:t>Inova</a:t>
            </a:r>
          </a:p>
          <a:p>
            <a:r>
              <a:rPr lang="en-US" dirty="0"/>
              <a:t>Kelsey Seybold</a:t>
            </a:r>
          </a:p>
          <a:p>
            <a:r>
              <a:rPr lang="en-US" dirty="0"/>
              <a:t>Lehigh </a:t>
            </a:r>
          </a:p>
          <a:p>
            <a:r>
              <a:rPr lang="en-US" dirty="0"/>
              <a:t>Mayo</a:t>
            </a:r>
          </a:p>
          <a:p>
            <a:r>
              <a:rPr lang="en-US" dirty="0"/>
              <a:t>Mercy</a:t>
            </a:r>
          </a:p>
          <a:p>
            <a:r>
              <a:rPr lang="en-US" dirty="0"/>
              <a:t>University of Toronto</a:t>
            </a:r>
          </a:p>
          <a:p>
            <a:r>
              <a:rPr lang="en-US" dirty="0"/>
              <a:t>UNC Health System</a:t>
            </a:r>
          </a:p>
          <a:p>
            <a:r>
              <a:rPr lang="en-US" dirty="0"/>
              <a:t>UPMC</a:t>
            </a:r>
          </a:p>
        </p:txBody>
      </p:sp>
    </p:spTree>
    <p:extLst>
      <p:ext uri="{BB962C8B-B14F-4D97-AF65-F5344CB8AC3E}">
        <p14:creationId xmlns:p14="http://schemas.microsoft.com/office/powerpoint/2010/main" val="1369318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74F6E-0492-4949-208E-F6A12C9E6393}"/>
              </a:ext>
            </a:extLst>
          </p:cNvPr>
          <p:cNvSpPr>
            <a:spLocks noGrp="1"/>
          </p:cNvSpPr>
          <p:nvPr>
            <p:ph type="title"/>
          </p:nvPr>
        </p:nvSpPr>
        <p:spPr>
          <a:xfrm>
            <a:off x="616226" y="193676"/>
            <a:ext cx="10651541" cy="949325"/>
          </a:xfrm>
        </p:spPr>
        <p:txBody>
          <a:bodyPr>
            <a:normAutofit fontScale="90000"/>
          </a:bodyPr>
          <a:lstStyle/>
          <a:p>
            <a:r>
              <a:rPr lang="en-US" dirty="0"/>
              <a:t>What is the biggest challenge you face?</a:t>
            </a:r>
          </a:p>
        </p:txBody>
      </p:sp>
      <p:sp>
        <p:nvSpPr>
          <p:cNvPr id="4" name="Text Placeholder 3">
            <a:extLst>
              <a:ext uri="{FF2B5EF4-FFF2-40B4-BE49-F238E27FC236}">
                <a16:creationId xmlns:a16="http://schemas.microsoft.com/office/drawing/2014/main" id="{FC326946-2317-F978-D804-82DB8E22E66F}"/>
              </a:ext>
            </a:extLst>
          </p:cNvPr>
          <p:cNvSpPr>
            <a:spLocks noGrp="1"/>
          </p:cNvSpPr>
          <p:nvPr>
            <p:ph type="body" sz="quarter" idx="10"/>
          </p:nvPr>
        </p:nvSpPr>
        <p:spPr>
          <a:xfrm>
            <a:off x="615950" y="1858297"/>
            <a:ext cx="5083810" cy="3891628"/>
          </a:xfrm>
        </p:spPr>
        <p:txBody>
          <a:bodyPr>
            <a:normAutofit/>
          </a:bodyPr>
          <a:lstStyle/>
          <a:p>
            <a:r>
              <a:rPr lang="en-US" sz="4800" dirty="0">
                <a:solidFill>
                  <a:srgbClr val="FF0000"/>
                </a:solidFill>
              </a:rPr>
              <a:t>Access</a:t>
            </a:r>
          </a:p>
          <a:p>
            <a:r>
              <a:rPr lang="en-US" sz="4800" dirty="0">
                <a:solidFill>
                  <a:srgbClr val="FF0000"/>
                </a:solidFill>
              </a:rPr>
              <a:t>Access</a:t>
            </a:r>
          </a:p>
          <a:p>
            <a:r>
              <a:rPr lang="en-US" sz="4800" dirty="0">
                <a:solidFill>
                  <a:srgbClr val="FF0000"/>
                </a:solidFill>
              </a:rPr>
              <a:t>Access</a:t>
            </a:r>
          </a:p>
        </p:txBody>
      </p:sp>
      <p:sp>
        <p:nvSpPr>
          <p:cNvPr id="5" name="Text Placeholder 4">
            <a:extLst>
              <a:ext uri="{FF2B5EF4-FFF2-40B4-BE49-F238E27FC236}">
                <a16:creationId xmlns:a16="http://schemas.microsoft.com/office/drawing/2014/main" id="{2B8AFEC7-7916-BB24-89DC-B626358687F2}"/>
              </a:ext>
            </a:extLst>
          </p:cNvPr>
          <p:cNvSpPr>
            <a:spLocks noGrp="1"/>
          </p:cNvSpPr>
          <p:nvPr>
            <p:ph type="body" sz="quarter" idx="11"/>
          </p:nvPr>
        </p:nvSpPr>
        <p:spPr/>
        <p:txBody>
          <a:bodyPr/>
          <a:lstStyle/>
          <a:p>
            <a:r>
              <a:rPr lang="en-US" dirty="0"/>
              <a:t>For access: “you can’t manage what you don’t measure”</a:t>
            </a:r>
          </a:p>
          <a:p>
            <a:r>
              <a:rPr lang="en-US" dirty="0"/>
              <a:t>Access Metrics and Benchmarks </a:t>
            </a:r>
            <a:r>
              <a:rPr lang="en-US" b="1" dirty="0">
                <a:solidFill>
                  <a:srgbClr val="FF0000"/>
                </a:solidFill>
              </a:rPr>
              <a:t>+</a:t>
            </a:r>
            <a:r>
              <a:rPr lang="en-US" dirty="0"/>
              <a:t> </a:t>
            </a:r>
          </a:p>
          <a:p>
            <a:r>
              <a:rPr lang="en-US" dirty="0"/>
              <a:t>Teams, Panel Size and Continuity</a:t>
            </a:r>
          </a:p>
        </p:txBody>
      </p:sp>
    </p:spTree>
    <p:extLst>
      <p:ext uri="{BB962C8B-B14F-4D97-AF65-F5344CB8AC3E}">
        <p14:creationId xmlns:p14="http://schemas.microsoft.com/office/powerpoint/2010/main" val="3458505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B4354-B1C8-E254-06C6-A5ED518B2129}"/>
              </a:ext>
            </a:extLst>
          </p:cNvPr>
          <p:cNvSpPr>
            <a:spLocks noGrp="1"/>
          </p:cNvSpPr>
          <p:nvPr>
            <p:ph type="title"/>
          </p:nvPr>
        </p:nvSpPr>
        <p:spPr>
          <a:xfrm>
            <a:off x="616226" y="193676"/>
            <a:ext cx="10874733" cy="949325"/>
          </a:xfrm>
        </p:spPr>
        <p:txBody>
          <a:bodyPr>
            <a:normAutofit fontScale="90000"/>
          </a:bodyPr>
          <a:lstStyle/>
          <a:p>
            <a:r>
              <a:rPr lang="en-US" dirty="0"/>
              <a:t>MP3: What should we measure for access – and what are benchmarks?</a:t>
            </a:r>
          </a:p>
        </p:txBody>
      </p:sp>
      <p:sp>
        <p:nvSpPr>
          <p:cNvPr id="3" name="Text Placeholder 2">
            <a:extLst>
              <a:ext uri="{FF2B5EF4-FFF2-40B4-BE49-F238E27FC236}">
                <a16:creationId xmlns:a16="http://schemas.microsoft.com/office/drawing/2014/main" id="{19A7B625-3515-784D-C574-EF4B98175182}"/>
              </a:ext>
            </a:extLst>
          </p:cNvPr>
          <p:cNvSpPr>
            <a:spLocks noGrp="1"/>
          </p:cNvSpPr>
          <p:nvPr>
            <p:ph type="body" sz="quarter" idx="10"/>
          </p:nvPr>
        </p:nvSpPr>
        <p:spPr/>
        <p:txBody>
          <a:bodyPr>
            <a:normAutofit fontScale="92500" lnSpcReduction="10000"/>
          </a:bodyPr>
          <a:lstStyle/>
          <a:p>
            <a:pPr marL="0" indent="0">
              <a:buNone/>
            </a:pPr>
            <a:r>
              <a:rPr lang="en-US" dirty="0"/>
              <a:t>Team: MD/DO plus NP/PA + MA/LPN +/- Behavioralist +- Pharm D +-RN (</a:t>
            </a:r>
            <a:r>
              <a:rPr lang="en-US" i="1" dirty="0">
                <a:solidFill>
                  <a:srgbClr val="FF0000"/>
                </a:solidFill>
              </a:rPr>
              <a:t>Mayo will report example later</a:t>
            </a:r>
            <a:r>
              <a:rPr lang="en-US" dirty="0"/>
              <a:t>)</a:t>
            </a:r>
          </a:p>
          <a:p>
            <a:pPr marL="0" indent="0">
              <a:buNone/>
            </a:pPr>
            <a:endParaRPr lang="en-US" dirty="0"/>
          </a:p>
          <a:p>
            <a:pPr marL="0" indent="0">
              <a:buNone/>
            </a:pPr>
            <a:r>
              <a:rPr lang="en-US" dirty="0"/>
              <a:t>2 or more visits in 18 month, balanced regularly…</a:t>
            </a:r>
          </a:p>
          <a:p>
            <a:pPr marL="0" indent="0">
              <a:buNone/>
            </a:pPr>
            <a:endParaRPr lang="en-US" dirty="0"/>
          </a:p>
          <a:p>
            <a:pPr marL="0" indent="0">
              <a:buNone/>
            </a:pPr>
            <a:r>
              <a:rPr lang="en-US" dirty="0"/>
              <a:t>Panel Size: 1600-1800, adjusted for age, comorbidities—</a:t>
            </a:r>
            <a:r>
              <a:rPr lang="en-US" i="1" dirty="0">
                <a:solidFill>
                  <a:srgbClr val="FF0000"/>
                </a:solidFill>
              </a:rPr>
              <a:t>similar to ABFM data…</a:t>
            </a:r>
          </a:p>
          <a:p>
            <a:pPr marL="0" indent="0">
              <a:buNone/>
            </a:pPr>
            <a:endParaRPr lang="en-US" i="1" dirty="0">
              <a:solidFill>
                <a:srgbClr val="FF0000"/>
              </a:solidFill>
            </a:endParaRPr>
          </a:p>
        </p:txBody>
      </p:sp>
      <p:sp>
        <p:nvSpPr>
          <p:cNvPr id="4" name="Text Placeholder 3">
            <a:extLst>
              <a:ext uri="{FF2B5EF4-FFF2-40B4-BE49-F238E27FC236}">
                <a16:creationId xmlns:a16="http://schemas.microsoft.com/office/drawing/2014/main" id="{C27F16A1-1C50-0AF0-A299-1FF4031CE115}"/>
              </a:ext>
            </a:extLst>
          </p:cNvPr>
          <p:cNvSpPr>
            <a:spLocks noGrp="1"/>
          </p:cNvSpPr>
          <p:nvPr>
            <p:ph type="body" sz="quarter" idx="11"/>
          </p:nvPr>
        </p:nvSpPr>
        <p:spPr/>
        <p:txBody>
          <a:bodyPr>
            <a:normAutofit fontScale="92500" lnSpcReduction="10000"/>
          </a:bodyPr>
          <a:lstStyle/>
          <a:p>
            <a:r>
              <a:rPr lang="en-US" dirty="0"/>
              <a:t>Access to continuity– Time to third available in 14 days, 7 for an acute problem</a:t>
            </a:r>
          </a:p>
          <a:p>
            <a:r>
              <a:rPr lang="en-US" dirty="0"/>
              <a:t>Combine in person + virtual + hybrid to the personal physician/team</a:t>
            </a:r>
          </a:p>
          <a:p>
            <a:r>
              <a:rPr lang="en-US" dirty="0"/>
              <a:t>Measure at both personal physician + team</a:t>
            </a:r>
          </a:p>
          <a:p>
            <a:r>
              <a:rPr lang="en-US" dirty="0"/>
              <a:t>? Telephone/Portal response time—at most 48-72 hours, 7 days a week</a:t>
            </a:r>
          </a:p>
          <a:p>
            <a:r>
              <a:rPr lang="en-US" dirty="0"/>
              <a:t>Other measures: lag time</a:t>
            </a:r>
          </a:p>
          <a:p>
            <a:pPr lvl="1"/>
            <a:endParaRPr lang="en-US" dirty="0"/>
          </a:p>
        </p:txBody>
      </p:sp>
    </p:spTree>
    <p:extLst>
      <p:ext uri="{BB962C8B-B14F-4D97-AF65-F5344CB8AC3E}">
        <p14:creationId xmlns:p14="http://schemas.microsoft.com/office/powerpoint/2010/main" val="953672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75C71-A8A4-06BD-5131-6EE391C68571}"/>
              </a:ext>
            </a:extLst>
          </p:cNvPr>
          <p:cNvSpPr>
            <a:spLocks noGrp="1"/>
          </p:cNvSpPr>
          <p:nvPr>
            <p:ph type="title"/>
          </p:nvPr>
        </p:nvSpPr>
        <p:spPr>
          <a:xfrm>
            <a:off x="226142" y="193676"/>
            <a:ext cx="11543071" cy="949325"/>
          </a:xfrm>
        </p:spPr>
        <p:txBody>
          <a:bodyPr>
            <a:normAutofit fontScale="90000"/>
          </a:bodyPr>
          <a:lstStyle/>
          <a:p>
            <a:r>
              <a:rPr lang="en-US" dirty="0"/>
              <a:t>MP3: Continuity as a “balancing” measure…</a:t>
            </a:r>
          </a:p>
        </p:txBody>
      </p:sp>
      <p:sp>
        <p:nvSpPr>
          <p:cNvPr id="3" name="Text Placeholder 2">
            <a:extLst>
              <a:ext uri="{FF2B5EF4-FFF2-40B4-BE49-F238E27FC236}">
                <a16:creationId xmlns:a16="http://schemas.microsoft.com/office/drawing/2014/main" id="{2CF74A29-BA49-70A4-D5F0-2FB7CFB3D35A}"/>
              </a:ext>
            </a:extLst>
          </p:cNvPr>
          <p:cNvSpPr>
            <a:spLocks noGrp="1"/>
          </p:cNvSpPr>
          <p:nvPr>
            <p:ph type="body" sz="quarter" idx="10"/>
          </p:nvPr>
        </p:nvSpPr>
        <p:spPr>
          <a:xfrm>
            <a:off x="551697" y="4680155"/>
            <a:ext cx="5957258" cy="1700980"/>
          </a:xfrm>
        </p:spPr>
        <p:txBody>
          <a:bodyPr>
            <a:normAutofit fontScale="85000" lnSpcReduction="20000"/>
          </a:bodyPr>
          <a:lstStyle/>
          <a:p>
            <a:pPr marL="0" indent="0">
              <a:buNone/>
            </a:pPr>
            <a:r>
              <a:rPr lang="en-US" sz="2600" b="1" dirty="0">
                <a:solidFill>
                  <a:srgbClr val="FF0000"/>
                </a:solidFill>
                <a:highlight>
                  <a:srgbClr val="FFFF00"/>
                </a:highlight>
              </a:rPr>
              <a:t>Every .1 increase in continuity decreases costs of care and hospitalizations, with both personal physician and team effects. ACGME RC set at .4 for PGY2-3 as an interim measure…</a:t>
            </a:r>
            <a:endParaRPr lang="en-US" sz="2600" b="1" dirty="0"/>
          </a:p>
          <a:p>
            <a:pPr marL="0" indent="0">
              <a:buNone/>
            </a:pPr>
            <a:r>
              <a:rPr lang="en-US" sz="1600" dirty="0"/>
              <a:t>(Zhou Y et al. Health Serv Res. 2022;57:914–929.)</a:t>
            </a:r>
          </a:p>
          <a:p>
            <a:endParaRPr lang="en-US" dirty="0"/>
          </a:p>
        </p:txBody>
      </p:sp>
      <p:sp>
        <p:nvSpPr>
          <p:cNvPr id="4" name="Text Placeholder 3">
            <a:extLst>
              <a:ext uri="{FF2B5EF4-FFF2-40B4-BE49-F238E27FC236}">
                <a16:creationId xmlns:a16="http://schemas.microsoft.com/office/drawing/2014/main" id="{BF7E298F-9F54-787D-44BB-5BBDC8A04B89}"/>
              </a:ext>
            </a:extLst>
          </p:cNvPr>
          <p:cNvSpPr>
            <a:spLocks noGrp="1"/>
          </p:cNvSpPr>
          <p:nvPr>
            <p:ph type="body" sz="quarter" idx="11"/>
          </p:nvPr>
        </p:nvSpPr>
        <p:spPr>
          <a:xfrm>
            <a:off x="6951406" y="1300163"/>
            <a:ext cx="5014452" cy="4449762"/>
          </a:xfrm>
        </p:spPr>
        <p:txBody>
          <a:bodyPr/>
          <a:lstStyle/>
          <a:p>
            <a:pPr marL="0" indent="0">
              <a:buNone/>
            </a:pPr>
            <a:r>
              <a:rPr lang="en-US" dirty="0"/>
              <a:t>Bice-</a:t>
            </a:r>
            <a:r>
              <a:rPr lang="en-US" dirty="0" err="1"/>
              <a:t>Boxerman</a:t>
            </a:r>
            <a:r>
              <a:rPr lang="en-US" dirty="0"/>
              <a:t> allows calculation from CPT codes; similar to UPC and other measures…</a:t>
            </a:r>
          </a:p>
          <a:p>
            <a:pPr marL="0" indent="0">
              <a:buNone/>
            </a:pPr>
            <a:r>
              <a:rPr lang="en-US" b="1" dirty="0">
                <a:solidFill>
                  <a:srgbClr val="FF0000"/>
                </a:solidFill>
              </a:rPr>
              <a:t>Recommendation: target of .7 for personal physician and .85 for team </a:t>
            </a:r>
          </a:p>
        </p:txBody>
      </p:sp>
      <p:pic>
        <p:nvPicPr>
          <p:cNvPr id="5" name="Picture 4">
            <a:extLst>
              <a:ext uri="{FF2B5EF4-FFF2-40B4-BE49-F238E27FC236}">
                <a16:creationId xmlns:a16="http://schemas.microsoft.com/office/drawing/2014/main" id="{D7BCBE19-8746-A49F-CC53-DE106E87031F}"/>
              </a:ext>
            </a:extLst>
          </p:cNvPr>
          <p:cNvPicPr>
            <a:picLocks noChangeAspect="1"/>
          </p:cNvPicPr>
          <p:nvPr/>
        </p:nvPicPr>
        <p:blipFill rotWithShape="1">
          <a:blip r:embed="rId2"/>
          <a:srcRect b="54531"/>
          <a:stretch/>
        </p:blipFill>
        <p:spPr>
          <a:xfrm>
            <a:off x="137652" y="1297704"/>
            <a:ext cx="6735096" cy="3107147"/>
          </a:xfrm>
          <a:prstGeom prst="rect">
            <a:avLst/>
          </a:prstGeom>
        </p:spPr>
      </p:pic>
    </p:spTree>
    <p:extLst>
      <p:ext uri="{BB962C8B-B14F-4D97-AF65-F5344CB8AC3E}">
        <p14:creationId xmlns:p14="http://schemas.microsoft.com/office/powerpoint/2010/main" val="3647651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88512-71C9-3439-7021-686E55F66AB1}"/>
              </a:ext>
            </a:extLst>
          </p:cNvPr>
          <p:cNvSpPr>
            <a:spLocks noGrp="1"/>
          </p:cNvSpPr>
          <p:nvPr>
            <p:ph type="title"/>
          </p:nvPr>
        </p:nvSpPr>
        <p:spPr/>
        <p:txBody>
          <a:bodyPr/>
          <a:lstStyle/>
          <a:p>
            <a:r>
              <a:rPr lang="en-US" dirty="0"/>
              <a:t>Next Steps</a:t>
            </a:r>
          </a:p>
        </p:txBody>
      </p:sp>
      <p:sp>
        <p:nvSpPr>
          <p:cNvPr id="3" name="Text Placeholder 2">
            <a:extLst>
              <a:ext uri="{FF2B5EF4-FFF2-40B4-BE49-F238E27FC236}">
                <a16:creationId xmlns:a16="http://schemas.microsoft.com/office/drawing/2014/main" id="{9AD7F999-3B29-24BC-9BA1-A8BE9B867017}"/>
              </a:ext>
            </a:extLst>
          </p:cNvPr>
          <p:cNvSpPr>
            <a:spLocks noGrp="1"/>
          </p:cNvSpPr>
          <p:nvPr>
            <p:ph type="body" sz="quarter" idx="10"/>
          </p:nvPr>
        </p:nvSpPr>
        <p:spPr>
          <a:xfrm>
            <a:off x="615949" y="1300163"/>
            <a:ext cx="10874733" cy="4894160"/>
          </a:xfrm>
        </p:spPr>
        <p:txBody>
          <a:bodyPr>
            <a:normAutofit fontScale="92500" lnSpcReduction="20000"/>
          </a:bodyPr>
          <a:lstStyle/>
          <a:p>
            <a:r>
              <a:rPr lang="en-US" dirty="0"/>
              <a:t>Rediscover “open access” and connect to the access imperative Practice redesign to support access plus continuity (</a:t>
            </a:r>
            <a:r>
              <a:rPr lang="en-US" dirty="0">
                <a:solidFill>
                  <a:srgbClr val="FF0000"/>
                </a:solidFill>
              </a:rPr>
              <a:t>Kong, Weir</a:t>
            </a:r>
            <a:r>
              <a:rPr lang="en-US" dirty="0"/>
              <a:t>):</a:t>
            </a:r>
          </a:p>
          <a:p>
            <a:r>
              <a:rPr lang="en-US" dirty="0"/>
              <a:t>Integrate in person, hybrid and virtual (</a:t>
            </a:r>
            <a:r>
              <a:rPr lang="en-US" dirty="0">
                <a:solidFill>
                  <a:srgbClr val="FF0000"/>
                </a:solidFill>
              </a:rPr>
              <a:t>Koopman</a:t>
            </a:r>
            <a:r>
              <a:rPr lang="en-US" dirty="0"/>
              <a:t>); link system changes to patient experience (</a:t>
            </a:r>
            <a:r>
              <a:rPr lang="en-US" dirty="0">
                <a:solidFill>
                  <a:srgbClr val="FF0000"/>
                </a:solidFill>
              </a:rPr>
              <a:t>Greenberg</a:t>
            </a:r>
            <a:r>
              <a:rPr lang="en-US" dirty="0"/>
              <a:t>) </a:t>
            </a:r>
          </a:p>
          <a:p>
            <a:r>
              <a:rPr lang="en-US" dirty="0"/>
              <a:t>Experiments with new kinds of teams: one MD/DO to 2-4 NP/PA (</a:t>
            </a:r>
            <a:r>
              <a:rPr lang="en-US" dirty="0">
                <a:solidFill>
                  <a:srgbClr val="FF0000"/>
                </a:solidFill>
              </a:rPr>
              <a:t>Ramm</a:t>
            </a:r>
            <a:r>
              <a:rPr lang="en-US" dirty="0"/>
              <a:t>) and new measures (fill rate, lag time)</a:t>
            </a:r>
          </a:p>
          <a:p>
            <a:r>
              <a:rPr lang="en-US" dirty="0"/>
              <a:t>Measurement of continuity throughout specific  systems, TINs and practices (</a:t>
            </a:r>
            <a:r>
              <a:rPr lang="en-US" dirty="0">
                <a:solidFill>
                  <a:srgbClr val="FF0000"/>
                </a:solidFill>
              </a:rPr>
              <a:t>MP3, ABFM this fall</a:t>
            </a:r>
            <a:r>
              <a:rPr lang="en-US" dirty="0"/>
              <a:t>).</a:t>
            </a:r>
          </a:p>
          <a:p>
            <a:r>
              <a:rPr lang="en-US" dirty="0"/>
              <a:t>Identification of best practices to improve continuity at the practice and system level + PI modules (</a:t>
            </a:r>
            <a:r>
              <a:rPr lang="en-US" dirty="0">
                <a:solidFill>
                  <a:srgbClr val="FF0000"/>
                </a:solidFill>
              </a:rPr>
              <a:t>Phillips</a:t>
            </a:r>
            <a:r>
              <a:rPr lang="en-US" dirty="0"/>
              <a:t>;  </a:t>
            </a:r>
            <a:r>
              <a:rPr lang="en-US" dirty="0">
                <a:solidFill>
                  <a:srgbClr val="FF0000"/>
                </a:solidFill>
              </a:rPr>
              <a:t>ABFM, ABFM F Center for Professionalism and Value this year</a:t>
            </a:r>
            <a:r>
              <a:rPr lang="en-US" dirty="0"/>
              <a:t>) </a:t>
            </a:r>
          </a:p>
          <a:p>
            <a:r>
              <a:rPr lang="en-US" dirty="0"/>
              <a:t>Engage insurers and others  (California, Humana, NCQA, Ford, DPC networks) to incent continuity (</a:t>
            </a:r>
            <a:r>
              <a:rPr lang="en-US" dirty="0">
                <a:solidFill>
                  <a:srgbClr val="FF0000"/>
                </a:solidFill>
              </a:rPr>
              <a:t>ABFM F Center for Professionalism and Value this year</a:t>
            </a:r>
            <a:r>
              <a:rPr lang="en-US" dirty="0"/>
              <a:t>)</a:t>
            </a:r>
          </a:p>
        </p:txBody>
      </p:sp>
    </p:spTree>
    <p:extLst>
      <p:ext uri="{BB962C8B-B14F-4D97-AF65-F5344CB8AC3E}">
        <p14:creationId xmlns:p14="http://schemas.microsoft.com/office/powerpoint/2010/main" val="3057890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E9136-FF75-F58E-F1A2-1503BB7183DD}"/>
              </a:ext>
            </a:extLst>
          </p:cNvPr>
          <p:cNvSpPr>
            <a:spLocks noGrp="1"/>
          </p:cNvSpPr>
          <p:nvPr>
            <p:ph type="title"/>
          </p:nvPr>
        </p:nvSpPr>
        <p:spPr>
          <a:xfrm>
            <a:off x="838200" y="2013147"/>
            <a:ext cx="10515600" cy="949325"/>
          </a:xfrm>
        </p:spPr>
        <p:txBody>
          <a:bodyPr>
            <a:normAutofit/>
          </a:bodyPr>
          <a:lstStyle/>
          <a:p>
            <a:pPr algn="ctr"/>
            <a:r>
              <a:rPr lang="en-US" sz="4800" dirty="0">
                <a:latin typeface="Proxima Nova"/>
              </a:rPr>
              <a:t>Comments/Questions?</a:t>
            </a:r>
          </a:p>
        </p:txBody>
      </p:sp>
    </p:spTree>
    <p:extLst>
      <p:ext uri="{BB962C8B-B14F-4D97-AF65-F5344CB8AC3E}">
        <p14:creationId xmlns:p14="http://schemas.microsoft.com/office/powerpoint/2010/main" val="1962000068"/>
      </p:ext>
    </p:extLst>
  </p:cSld>
  <p:clrMapOvr>
    <a:masterClrMapping/>
  </p:clrMapOvr>
</p:sld>
</file>

<file path=ppt/theme/theme1.xml><?xml version="1.0" encoding="utf-8"?>
<a:theme xmlns:a="http://schemas.openxmlformats.org/drawingml/2006/main" name="Office Theme">
  <a:themeElements>
    <a:clrScheme name="ABFM Master Color">
      <a:dk1>
        <a:srgbClr val="424242"/>
      </a:dk1>
      <a:lt1>
        <a:srgbClr val="FFFFFF"/>
      </a:lt1>
      <a:dk2>
        <a:srgbClr val="06435E"/>
      </a:dk2>
      <a:lt2>
        <a:srgbClr val="E7E6E6"/>
      </a:lt2>
      <a:accent1>
        <a:srgbClr val="49779F"/>
      </a:accent1>
      <a:accent2>
        <a:srgbClr val="8EB0BD"/>
      </a:accent2>
      <a:accent3>
        <a:srgbClr val="EA9A27"/>
      </a:accent3>
      <a:accent4>
        <a:srgbClr val="DFF0D8"/>
      </a:accent4>
      <a:accent5>
        <a:srgbClr val="F1F1E6"/>
      </a:accent5>
      <a:accent6>
        <a:srgbClr val="EDEAEC"/>
      </a:accent6>
      <a:hlink>
        <a:srgbClr val="EA9A27"/>
      </a:hlink>
      <a:folHlink>
        <a:srgbClr val="EA9A27"/>
      </a:folHlink>
    </a:clrScheme>
    <a:fontScheme name="Custom 2">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lgn="l">
          <a:buFont typeface="Arial" panose="020B0604020202020204" pitchFamily="34" charset="0"/>
          <a:buChar char="•"/>
          <a:defRPr dirty="0" smtClean="0">
            <a:latin typeface="Arial Nova" panose="020B0504020202020204" pitchFamily="34" charset="0"/>
          </a:defRPr>
        </a:defPPr>
      </a:lstStyle>
    </a:txDef>
  </a:objectDefaults>
  <a:extraClrSchemeLst/>
  <a:extLst>
    <a:ext uri="{05A4C25C-085E-4340-85A3-A5531E510DB2}">
      <thm15:themeFamily xmlns:thm15="http://schemas.microsoft.com/office/thememl/2012/main" name="24_ABFM_Master ABFM Template SW V2 [Autosaved]  -  Read-Only" id="{4FAB296E-83E8-4307-9F0B-3599148E42AD}" vid="{31008A9D-EF2C-479D-A379-CF928993E4A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file>

<file path=customXml/item2.xml><?xml version="1.0" encoding="utf-8"?>
<ct:contentTypeSchema xmlns:ct="http://schemas.microsoft.com/office/2006/metadata/contentType" xmlns:ma="http://schemas.microsoft.com/office/2006/metadata/properties/metaAttributes" ct:_="" ma:_="" ma:contentTypeName="Document" ma:contentTypeID="0x0101004845426CE340154CAB8577FC409393C3" ma:contentTypeVersion="6" ma:contentTypeDescription="Create a new document." ma:contentTypeScope="" ma:versionID="46cad48ea5f53b1314def298e8a0489c">
  <xsd:schema xmlns:xsd="http://www.w3.org/2001/XMLSchema" xmlns:xs="http://www.w3.org/2001/XMLSchema" xmlns:p="http://schemas.microsoft.com/office/2006/metadata/properties" xmlns:ns2="24345bd7-5a52-437a-b775-2c8ebce1216c" xmlns:ns3="43924f08-6050-4ab8-963d-2064b87a2de5" targetNamespace="http://schemas.microsoft.com/office/2006/metadata/properties" ma:root="true" ma:fieldsID="1395c8fbac0d38a934b2de485db7c7de" ns2:_="" ns3:_="">
    <xsd:import namespace="24345bd7-5a52-437a-b775-2c8ebce1216c"/>
    <xsd:import namespace="43924f08-6050-4ab8-963d-2064b87a2de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345bd7-5a52-437a-b775-2c8ebce121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3924f08-6050-4ab8-963d-2064b87a2de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17070F6-2154-4CE9-AC20-7D7B6C4A5D8D}">
  <ds:schemaRefs>
    <ds:schemaRef ds:uri="http://schemas.microsoft.com/sharepoint/events"/>
  </ds:schemaRefs>
</ds:datastoreItem>
</file>

<file path=customXml/itemProps2.xml><?xml version="1.0" encoding="utf-8"?>
<ds:datastoreItem xmlns:ds="http://schemas.openxmlformats.org/officeDocument/2006/customXml" ds:itemID="{A8C53BE5-A4B2-419B-B9C5-580258150B85}"/>
</file>

<file path=customXml/itemProps3.xml><?xml version="1.0" encoding="utf-8"?>
<ds:datastoreItem xmlns:ds="http://schemas.openxmlformats.org/officeDocument/2006/customXml" ds:itemID="{91EFA763-4ADD-4D79-8CDB-FFC08902B4C3}">
  <ds:schemaRefs>
    <ds:schemaRef ds:uri="http://schemas.microsoft.com/sharepoint/v3/contenttype/forms"/>
  </ds:schemaRefs>
</ds:datastoreItem>
</file>

<file path=customXml/itemProps4.xml><?xml version="1.0" encoding="utf-8"?>
<ds:datastoreItem xmlns:ds="http://schemas.openxmlformats.org/officeDocument/2006/customXml" ds:itemID="{DFDED2E7-7BB7-4622-9EBB-6BAFA9009940}">
  <ds:schemaRefs>
    <ds:schemaRef ds:uri="a1cecf12-b140-46fd-b902-5bf46a6b19ce"/>
    <ds:schemaRef ds:uri="ff16386d-2ccf-417b-89ae-e2cad38d18c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1c063a29-87db-4907-9db2-f048ff797aaf}" enabled="1" method="Privileged" siteId="{7dd12bd6-325a-411f-8fed-b8004b6f2a52}" removed="0"/>
</clbl:labelList>
</file>

<file path=docProps/app.xml><?xml version="1.0" encoding="utf-8"?>
<Properties xmlns="http://schemas.openxmlformats.org/officeDocument/2006/extended-properties" xmlns:vt="http://schemas.openxmlformats.org/officeDocument/2006/docPropsVTypes">
  <Template>ABFM Powerpoint Template (Navy)</Template>
  <TotalTime>7523</TotalTime>
  <Words>657</Words>
  <Application>Microsoft Office PowerPoint</Application>
  <PresentationFormat>Widescreen</PresentationFormat>
  <Paragraphs>64</Paragraphs>
  <Slides>8</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vt:i4>
      </vt:variant>
    </vt:vector>
  </HeadingPairs>
  <TitlesOfParts>
    <vt:vector size="18" baseType="lpstr">
      <vt:lpstr>Aptos</vt:lpstr>
      <vt:lpstr>Aptos Display</vt:lpstr>
      <vt:lpstr>Arial</vt:lpstr>
      <vt:lpstr>Calibri</vt:lpstr>
      <vt:lpstr>Cambria</vt:lpstr>
      <vt:lpstr>Proxima Nova</vt:lpstr>
      <vt:lpstr>Proxima Nova   </vt:lpstr>
      <vt:lpstr>Proxima Nova Semibold</vt:lpstr>
      <vt:lpstr>Wingdings</vt:lpstr>
      <vt:lpstr>Office Theme</vt:lpstr>
      <vt:lpstr>PowerPoint Presentation</vt:lpstr>
      <vt:lpstr>PowerPoint Presentation</vt:lpstr>
      <vt:lpstr>MP3 Collaborative</vt:lpstr>
      <vt:lpstr>What is the biggest challenge you face?</vt:lpstr>
      <vt:lpstr>MP3: What should we measure for access – and what are benchmarks?</vt:lpstr>
      <vt:lpstr>MP3: Continuity as a “balancing” measure…</vt:lpstr>
      <vt:lpstr>Next Steps</vt:lpstr>
      <vt:lpstr>Comments/Questions?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Aaron Burch</dc:creator>
  <cp:lastModifiedBy>Warren Newton</cp:lastModifiedBy>
  <cp:revision>8</cp:revision>
  <dcterms:created xsi:type="dcterms:W3CDTF">2024-05-07T17:40:21Z</dcterms:created>
  <dcterms:modified xsi:type="dcterms:W3CDTF">2025-08-14T10:10:33Z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c063a29-87db-4907-9db2-f048ff797aaf_Enabled">
    <vt:lpwstr>true</vt:lpwstr>
  </property>
  <property fmtid="{D5CDD505-2E9C-101B-9397-08002B2CF9AE}" pid="3" name="MSIP_Label_1c063a29-87db-4907-9db2-f048ff797aaf_SetDate">
    <vt:lpwstr>2022-06-21T01:03:52Z</vt:lpwstr>
  </property>
  <property fmtid="{D5CDD505-2E9C-101B-9397-08002B2CF9AE}" pid="4" name="MSIP_Label_1c063a29-87db-4907-9db2-f048ff797aaf_Method">
    <vt:lpwstr>Privileged</vt:lpwstr>
  </property>
  <property fmtid="{D5CDD505-2E9C-101B-9397-08002B2CF9AE}" pid="5" name="MSIP_Label_1c063a29-87db-4907-9db2-f048ff797aaf_Name">
    <vt:lpwstr>Normal</vt:lpwstr>
  </property>
  <property fmtid="{D5CDD505-2E9C-101B-9397-08002B2CF9AE}" pid="6" name="MSIP_Label_1c063a29-87db-4907-9db2-f048ff797aaf_SiteId">
    <vt:lpwstr>7dd12bd6-325a-411f-8fed-b8004b6f2a52</vt:lpwstr>
  </property>
  <property fmtid="{D5CDD505-2E9C-101B-9397-08002B2CF9AE}" pid="7" name="MSIP_Label_1c063a29-87db-4907-9db2-f048ff797aaf_ActionId">
    <vt:lpwstr>29ec0490-e3b7-458c-baba-83be03e7fa96</vt:lpwstr>
  </property>
  <property fmtid="{D5CDD505-2E9C-101B-9397-08002B2CF9AE}" pid="8" name="MSIP_Label_1c063a29-87db-4907-9db2-f048ff797aaf_ContentBits">
    <vt:lpwstr>0</vt:lpwstr>
  </property>
  <property fmtid="{D5CDD505-2E9C-101B-9397-08002B2CF9AE}" pid="9" name="ContentTypeId">
    <vt:lpwstr>0x0101004845426CE340154CAB8577FC409393C3</vt:lpwstr>
  </property>
  <property fmtid="{D5CDD505-2E9C-101B-9397-08002B2CF9AE}" pid="10" name="MediaServiceImageTags">
    <vt:lpwstr/>
  </property>
</Properties>
</file>