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10" r:id="rId2"/>
    <p:sldMasterId id="2147483720" r:id="rId3"/>
    <p:sldMasterId id="214748373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1" r:id="rId7"/>
    <p:sldId id="270" r:id="rId8"/>
    <p:sldId id="271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/>
    <p:restoredTop sz="96654"/>
  </p:normalViewPr>
  <p:slideViewPr>
    <p:cSldViewPr snapToGrid="0" snapToObjects="1">
      <p:cViewPr varScale="1">
        <p:scale>
          <a:sx n="157" d="100"/>
          <a:sy n="157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E1D212-07A4-8EF9-4876-FBBF923B26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A384B-94EA-8CC7-B4A9-973B731E2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9F17-0615-F647-9369-B513AD186CE0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EE182-72A1-E960-3A52-8002CD9B2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701C0-A624-7A10-DC58-B1E96758E8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1A32-0096-CD47-AA8E-5DEFB78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B5FE-4DB9-DC44-825A-4E0A06523E64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C445-7922-3A4F-AEF6-C936AA69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4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3871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3627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7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3871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3627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6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8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8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4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9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37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8A205-1DD9-D446-2DF3-10DF7234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DB457B-16E5-C55D-D13D-C71764D348F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9C381-1C65-3941-9B9E-1DF84E2D9ED4}"/>
              </a:ext>
            </a:extLst>
          </p:cNvPr>
          <p:cNvSpPr txBox="1">
            <a:spLocks/>
          </p:cNvSpPr>
          <p:nvPr userDrawn="1"/>
        </p:nvSpPr>
        <p:spPr>
          <a:xfrm>
            <a:off x="8515350" y="4460082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A6FF03-2539-80DA-47A2-587596AE9E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4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4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613F54-ECEA-0A7A-C35F-B1D2A76B7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3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Clr>
          <a:schemeClr val="bg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58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9F2FA4-942C-A00A-FB7D-111E1086C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44716"/>
            <a:ext cx="6858000" cy="546539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Setting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A60132F-DBF1-7B4F-53CF-1A41DBDF7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55255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Please provide a brief description of the clinical setting where your improvement took place. Descriptions could include: name of your clinic or system, location, staffing, trainees, panel size, EHR name, or other items to give context to those attending your presentation.</a:t>
            </a:r>
          </a:p>
          <a:p>
            <a:pPr algn="l"/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For presentations on topics not tied to a particular setting, please suggest an intended audience that would benefit from the areas you will cover.</a:t>
            </a:r>
          </a:p>
          <a:p>
            <a:pPr algn="l"/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441A-5E0B-0F4F-ACE0-5DECF29D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2162"/>
            <a:ext cx="7886700" cy="994172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17BC2-2FE3-3343-8ED5-427EBBF4CEB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8650" y="1437126"/>
            <a:ext cx="6858000" cy="163195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Add disclosures here.</a:t>
            </a:r>
          </a:p>
          <a:p>
            <a:pPr algn="l"/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8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0BB73-D907-314E-91B0-B1F869A05BF9}"/>
              </a:ext>
            </a:extLst>
          </p:cNvPr>
          <p:cNvSpPr txBox="1">
            <a:spLocks/>
          </p:cNvSpPr>
          <p:nvPr/>
        </p:nvSpPr>
        <p:spPr>
          <a:xfrm>
            <a:off x="628650" y="792162"/>
            <a:ext cx="7886700" cy="533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Evaluation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48E124-7C50-9149-B755-59E91A2692B2}"/>
              </a:ext>
            </a:extLst>
          </p:cNvPr>
          <p:cNvSpPr txBox="1">
            <a:spLocks/>
          </p:cNvSpPr>
          <p:nvPr/>
        </p:nvSpPr>
        <p:spPr>
          <a:xfrm>
            <a:off x="628650" y="1437126"/>
            <a:ext cx="6858000" cy="16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Please be sure to complete an evaluation for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1414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D085-ED76-7CA1-A036-F229F030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A973-63DA-0B5C-769B-966DD4EA5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74520"/>
            <a:ext cx="6858000" cy="1154740"/>
          </a:xfrm>
        </p:spPr>
        <p:txBody>
          <a:bodyPr anchor="t"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Divider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8F017A-4416-EAA3-F47C-196E7950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31770"/>
            <a:ext cx="6858000" cy="1923679"/>
          </a:xfrm>
        </p:spPr>
        <p:txBody>
          <a:bodyPr/>
          <a:lstStyle/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1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0DF8-412B-CB4E-8EEB-1C1956323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68831"/>
            <a:ext cx="6858000" cy="90297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2A125-495A-FB46-907E-2484B310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74670"/>
            <a:ext cx="6858000" cy="1580779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96998069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25cpq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5B5C"/>
      </a:accent1>
      <a:accent2>
        <a:srgbClr val="AD4FDB"/>
      </a:accent2>
      <a:accent3>
        <a:srgbClr val="A5D5D9"/>
      </a:accent3>
      <a:accent4>
        <a:srgbClr val="83758A"/>
      </a:accent4>
      <a:accent5>
        <a:srgbClr val="C3DC76"/>
      </a:accent5>
      <a:accent6>
        <a:srgbClr val="DB91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6cpqi">
      <a:dk1>
        <a:srgbClr val="000000"/>
      </a:dk1>
      <a:lt1>
        <a:srgbClr val="FFFFFF"/>
      </a:lt1>
      <a:dk2>
        <a:srgbClr val="464646"/>
      </a:dk2>
      <a:lt2>
        <a:srgbClr val="E7E6E6"/>
      </a:lt2>
      <a:accent1>
        <a:srgbClr val="003B5D"/>
      </a:accent1>
      <a:accent2>
        <a:srgbClr val="3C82AC"/>
      </a:accent2>
      <a:accent3>
        <a:srgbClr val="97A1DE"/>
      </a:accent3>
      <a:accent4>
        <a:srgbClr val="360033"/>
      </a:accent4>
      <a:accent5>
        <a:srgbClr val="B3D7F3"/>
      </a:accent5>
      <a:accent6>
        <a:srgbClr val="CA8DB6"/>
      </a:accent6>
      <a:hlink>
        <a:srgbClr val="FFCF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6cpqi">
      <a:dk1>
        <a:srgbClr val="000000"/>
      </a:dk1>
      <a:lt1>
        <a:srgbClr val="FFFFFF"/>
      </a:lt1>
      <a:dk2>
        <a:srgbClr val="464646"/>
      </a:dk2>
      <a:lt2>
        <a:srgbClr val="E7E6E6"/>
      </a:lt2>
      <a:accent1>
        <a:srgbClr val="003B5D"/>
      </a:accent1>
      <a:accent2>
        <a:srgbClr val="3C82AC"/>
      </a:accent2>
      <a:accent3>
        <a:srgbClr val="97A1DE"/>
      </a:accent3>
      <a:accent4>
        <a:srgbClr val="360033"/>
      </a:accent4>
      <a:accent5>
        <a:srgbClr val="B3D7F3"/>
      </a:accent5>
      <a:accent6>
        <a:srgbClr val="CA8DB6"/>
      </a:accent6>
      <a:hlink>
        <a:srgbClr val="FFCF59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26cpqi">
      <a:dk1>
        <a:srgbClr val="000000"/>
      </a:dk1>
      <a:lt1>
        <a:srgbClr val="FFFFFF"/>
      </a:lt1>
      <a:dk2>
        <a:srgbClr val="464646"/>
      </a:dk2>
      <a:lt2>
        <a:srgbClr val="E7E6E6"/>
      </a:lt2>
      <a:accent1>
        <a:srgbClr val="003B5D"/>
      </a:accent1>
      <a:accent2>
        <a:srgbClr val="3C82AC"/>
      </a:accent2>
      <a:accent3>
        <a:srgbClr val="97A1DE"/>
      </a:accent3>
      <a:accent4>
        <a:srgbClr val="360033"/>
      </a:accent4>
      <a:accent5>
        <a:srgbClr val="B3D7F3"/>
      </a:accent5>
      <a:accent6>
        <a:srgbClr val="CA8DB6"/>
      </a:accent6>
      <a:hlink>
        <a:srgbClr val="FFCF59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100</Words>
  <Application>Microsoft Macintosh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Trebuchet MS</vt:lpstr>
      <vt:lpstr>5_Custom Design</vt:lpstr>
      <vt:lpstr>1_Office Theme</vt:lpstr>
      <vt:lpstr>2_Office Theme</vt:lpstr>
      <vt:lpstr>3_Office Theme</vt:lpstr>
      <vt:lpstr>PowerPoint Presentation</vt:lpstr>
      <vt:lpstr>Setting</vt:lpstr>
      <vt:lpstr>Disclosures</vt:lpstr>
      <vt:lpstr>PowerPoint Presentation</vt:lpstr>
      <vt:lpstr>Divider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STFM_Staff_Mac</cp:lastModifiedBy>
  <cp:revision>20</cp:revision>
  <dcterms:created xsi:type="dcterms:W3CDTF">2020-08-21T12:32:38Z</dcterms:created>
  <dcterms:modified xsi:type="dcterms:W3CDTF">2026-04-24T13:20:10Z</dcterms:modified>
</cp:coreProperties>
</file>