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60" r:id="rId1"/>
  </p:sldMasterIdLst>
  <p:notesMasterIdLst>
    <p:notesMasterId r:id="rId3"/>
  </p:notesMasterIdLst>
  <p:sldIdLst>
    <p:sldId id="306" r:id="rId2"/>
  </p:sldIdLst>
  <p:sldSz cx="49377600" cy="32918400"/>
  <p:notesSz cx="6858000" cy="9144000"/>
  <p:embeddedFontLst>
    <p:embeddedFont>
      <p:font typeface="Lato" panose="020F0502020204030203" pitchFamily="34" charset="0"/>
      <p:regular r:id="rId4"/>
      <p:bold r:id="rId5"/>
      <p:italic r:id="rId6"/>
      <p:boldItalic r:id="rId7"/>
    </p:embeddedFont>
    <p:embeddedFont>
      <p:font typeface="Lato Black" panose="020F0502020204030203" pitchFamily="34" charset="0"/>
      <p:bold r:id="rId8"/>
      <p:boldItalic r:id="rId9"/>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15552" userDrawn="1">
          <p15:clr>
            <a:srgbClr val="A4A3A4"/>
          </p15:clr>
        </p15:guide>
        <p15:guide id="3" pos="2712" userDrawn="1">
          <p15:clr>
            <a:srgbClr val="A4A3A4"/>
          </p15:clr>
        </p15:guide>
        <p15:guide id="6" orient="horz" pos="1104" userDrawn="1">
          <p15:clr>
            <a:srgbClr val="A4A3A4"/>
          </p15:clr>
        </p15:guide>
        <p15:guide id="7" pos="5304" userDrawn="1">
          <p15:clr>
            <a:srgbClr val="A4A3A4"/>
          </p15:clr>
        </p15:guide>
        <p15:guide id="8" pos="10536" userDrawn="1">
          <p15:clr>
            <a:srgbClr val="5ACBF0"/>
          </p15:clr>
        </p15:guide>
        <p15:guide id="9" pos="7896" userDrawn="1">
          <p15:clr>
            <a:srgbClr val="A4A3A4"/>
          </p15:clr>
        </p15:guide>
        <p15:guide id="10" pos="13104" userDrawn="1">
          <p15:clr>
            <a:srgbClr val="A4A3A4"/>
          </p15:clr>
        </p15:guide>
        <p15:guide id="11" pos="18168" userDrawn="1">
          <p15:clr>
            <a:srgbClr val="A4A3A4"/>
          </p15:clr>
        </p15:guide>
        <p15:guide id="12" pos="20836" userDrawn="1">
          <p15:clr>
            <a:srgbClr val="A4A3A4"/>
          </p15:clr>
        </p15:guide>
        <p15:guide id="13" pos="23328" userDrawn="1">
          <p15:clr>
            <a:srgbClr val="A4A3A4"/>
          </p15:clr>
        </p15:guide>
        <p15:guide id="14" pos="25944" userDrawn="1">
          <p15:clr>
            <a:srgbClr val="A4A3A4"/>
          </p15:clr>
        </p15:guide>
        <p15:guide id="15" pos="28440" userDrawn="1">
          <p15:clr>
            <a:srgbClr val="A4A3A4"/>
          </p15:clr>
        </p15:guide>
        <p15:guide id="16" orient="horz" pos="200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FBFB"/>
    <a:srgbClr val="6B6B6B"/>
    <a:srgbClr val="0D0D0D"/>
    <a:srgbClr val="31092D"/>
    <a:srgbClr val="E1F1F4"/>
    <a:srgbClr val="8DC63F"/>
    <a:srgbClr val="FBE2A3"/>
    <a:srgbClr val="ED1C24"/>
    <a:srgbClr val="2E2E2E"/>
    <a:srgbClr val="19535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D22DD09-A82A-1B6D-C0E8-23A5493E615C}" v="625" dt="2026-04-06T17:30:42.950"/>
    <p1510:client id="{8140649D-006C-2295-9692-71986F7EFAB6}" v="1117" dt="2026-04-06T18:49:47.668"/>
    <p1510:client id="{D3517443-4D16-C886-AB78-98F3AAAC70F7}" v="249" dt="2026-04-07T13:05:55.559"/>
    <p1510:client id="{EC089C94-9857-523D-5A69-E43AD1D2F475}" v="9" dt="2026-04-06T18:52:47.64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pos="15552"/>
        <p:guide pos="2712"/>
        <p:guide orient="horz" pos="1104"/>
        <p:guide pos="5304"/>
        <p:guide pos="10536"/>
        <p:guide pos="7896"/>
        <p:guide pos="13104"/>
        <p:guide pos="18168"/>
        <p:guide pos="20836"/>
        <p:guide pos="23328"/>
        <p:guide pos="25944"/>
        <p:guide pos="28440"/>
        <p:guide orient="horz" pos="2004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5.fntdata"/><Relationship Id="rId13"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font" Target="fonts/font4.fntdata"/><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3.fntdata"/><Relationship Id="rId11" Type="http://schemas.openxmlformats.org/officeDocument/2006/relationships/viewProps" Target="viewProps.xml"/><Relationship Id="rId5" Type="http://schemas.openxmlformats.org/officeDocument/2006/relationships/font" Target="fonts/font2.fntdata"/><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font" Target="fonts/font1.fntdata"/><Relationship Id="rId9" Type="http://schemas.openxmlformats.org/officeDocument/2006/relationships/font" Target="fonts/font6.fntdata"/><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stello, Melissa She/Her (AHN)" userId="S::melissa.castello@ahn.org::061ce1e5-3a2f-4956-9002-ffa498b25e40" providerId="AD" clId="Web-{C5B36E25-321D-6C48-04D2-21466D38542D}"/>
    <pc:docChg chg="delSld">
      <pc:chgData name="Castello, Melissa She/Her (AHN)" userId="S::melissa.castello@ahn.org::061ce1e5-3a2f-4956-9002-ffa498b25e40" providerId="AD" clId="Web-{C5B36E25-321D-6C48-04D2-21466D38542D}" dt="2026-03-12T14:14:56.090" v="2"/>
      <pc:docMkLst>
        <pc:docMk/>
      </pc:docMkLst>
    </pc:docChg>
  </pc:docChgLst>
  <pc:docChgLst>
    <pc:chgData name="Castello, Melissa She/Her (AHN)" userId="S::melissa.castello@ahn.org::061ce1e5-3a2f-4956-9002-ffa498b25e40" providerId="AD" clId="Web-{D3517443-4D16-C886-AB78-98F3AAAC70F7}"/>
    <pc:docChg chg="modSld">
      <pc:chgData name="Castello, Melissa She/Her (AHN)" userId="S::melissa.castello@ahn.org::061ce1e5-3a2f-4956-9002-ffa498b25e40" providerId="AD" clId="Web-{D3517443-4D16-C886-AB78-98F3AAAC70F7}" dt="2026-04-07T13:05:55.559" v="158" actId="20577"/>
      <pc:docMkLst>
        <pc:docMk/>
      </pc:docMkLst>
      <pc:sldChg chg="addSp delSp modSp">
        <pc:chgData name="Castello, Melissa She/Her (AHN)" userId="S::melissa.castello@ahn.org::061ce1e5-3a2f-4956-9002-ffa498b25e40" providerId="AD" clId="Web-{D3517443-4D16-C886-AB78-98F3AAAC70F7}" dt="2026-04-07T13:05:55.559" v="158" actId="20577"/>
        <pc:sldMkLst>
          <pc:docMk/>
          <pc:sldMk cId="3338587597" sldId="306"/>
        </pc:sldMkLst>
        <pc:spChg chg="mod">
          <ac:chgData name="Castello, Melissa She/Her (AHN)" userId="S::melissa.castello@ahn.org::061ce1e5-3a2f-4956-9002-ffa498b25e40" providerId="AD" clId="Web-{D3517443-4D16-C886-AB78-98F3AAAC70F7}" dt="2026-04-07T13:03:01.099" v="95" actId="20577"/>
          <ac:spMkLst>
            <pc:docMk/>
            <pc:sldMk cId="3338587597" sldId="306"/>
            <ac:spMk id="3" creationId="{8E35B311-3C19-412C-ADE6-EB2E4158F366}"/>
          </ac:spMkLst>
        </pc:spChg>
        <pc:spChg chg="mod">
          <ac:chgData name="Castello, Melissa She/Her (AHN)" userId="S::melissa.castello@ahn.org::061ce1e5-3a2f-4956-9002-ffa498b25e40" providerId="AD" clId="Web-{D3517443-4D16-C886-AB78-98F3AAAC70F7}" dt="2026-04-07T13:05:55.559" v="158" actId="20577"/>
          <ac:spMkLst>
            <pc:docMk/>
            <pc:sldMk cId="3338587597" sldId="306"/>
            <ac:spMk id="5" creationId="{DDC4359A-7BBB-495A-96DE-65574C0C88E6}"/>
          </ac:spMkLst>
        </pc:spChg>
        <pc:spChg chg="mod">
          <ac:chgData name="Castello, Melissa She/Her (AHN)" userId="S::melissa.castello@ahn.org::061ce1e5-3a2f-4956-9002-ffa498b25e40" providerId="AD" clId="Web-{D3517443-4D16-C886-AB78-98F3AAAC70F7}" dt="2026-04-07T13:03:56.351" v="110" actId="20577"/>
          <ac:spMkLst>
            <pc:docMk/>
            <pc:sldMk cId="3338587597" sldId="306"/>
            <ac:spMk id="7" creationId="{FCAC4B58-8623-4DBE-951A-DDF821787031}"/>
          </ac:spMkLst>
        </pc:spChg>
        <pc:spChg chg="mod">
          <ac:chgData name="Castello, Melissa She/Her (AHN)" userId="S::melissa.castello@ahn.org::061ce1e5-3a2f-4956-9002-ffa498b25e40" providerId="AD" clId="Web-{D3517443-4D16-C886-AB78-98F3AAAC70F7}" dt="2026-04-07T13:00:29.449" v="88" actId="14100"/>
          <ac:spMkLst>
            <pc:docMk/>
            <pc:sldMk cId="3338587597" sldId="306"/>
            <ac:spMk id="20" creationId="{6BA4CF46-E210-4322-91D1-2A41779F64E4}"/>
          </ac:spMkLst>
        </pc:spChg>
        <pc:picChg chg="del">
          <ac:chgData name="Castello, Melissa She/Her (AHN)" userId="S::melissa.castello@ahn.org::061ce1e5-3a2f-4956-9002-ffa498b25e40" providerId="AD" clId="Web-{D3517443-4D16-C886-AB78-98F3AAAC70F7}" dt="2026-04-07T12:58:25.103" v="87"/>
          <ac:picMkLst>
            <pc:docMk/>
            <pc:sldMk cId="3338587597" sldId="306"/>
            <ac:picMk id="10" creationId="{DE4FDBC8-FA95-824C-A108-5D40076C713D}"/>
          </ac:picMkLst>
        </pc:picChg>
        <pc:picChg chg="add mod">
          <ac:chgData name="Castello, Melissa She/Her (AHN)" userId="S::melissa.castello@ahn.org::061ce1e5-3a2f-4956-9002-ffa498b25e40" providerId="AD" clId="Web-{D3517443-4D16-C886-AB78-98F3AAAC70F7}" dt="2026-04-07T13:05:37.964" v="157" actId="1076"/>
          <ac:picMkLst>
            <pc:docMk/>
            <pc:sldMk cId="3338587597" sldId="306"/>
            <ac:picMk id="11" creationId="{0D891C0B-5807-3F81-3837-1DB4A3E00DD2}"/>
          </ac:picMkLst>
        </pc:picChg>
      </pc:sldChg>
    </pc:docChg>
  </pc:docChgLst>
  <pc:docChgLst>
    <pc:chgData name="Castello, Melissa She/Her (AHN)" userId="S::melissa.castello@ahn.org::061ce1e5-3a2f-4956-9002-ffa498b25e40" providerId="AD" clId="Web-{4F0AE72A-C796-ED84-8E33-DFDAAD445EA5}"/>
    <pc:docChg chg="modSld">
      <pc:chgData name="Castello, Melissa She/Her (AHN)" userId="S::melissa.castello@ahn.org::061ce1e5-3a2f-4956-9002-ffa498b25e40" providerId="AD" clId="Web-{4F0AE72A-C796-ED84-8E33-DFDAAD445EA5}" dt="2026-04-01T15:00:13.151" v="67" actId="20577"/>
      <pc:docMkLst>
        <pc:docMk/>
      </pc:docMkLst>
      <pc:sldChg chg="delSp modSp">
        <pc:chgData name="Castello, Melissa She/Her (AHN)" userId="S::melissa.castello@ahn.org::061ce1e5-3a2f-4956-9002-ffa498b25e40" providerId="AD" clId="Web-{4F0AE72A-C796-ED84-8E33-DFDAAD445EA5}" dt="2026-04-01T15:00:13.151" v="67" actId="20577"/>
        <pc:sldMkLst>
          <pc:docMk/>
          <pc:sldMk cId="3338587597" sldId="306"/>
        </pc:sldMkLst>
        <pc:spChg chg="mod">
          <ac:chgData name="Castello, Melissa She/Her (AHN)" userId="S::melissa.castello@ahn.org::061ce1e5-3a2f-4956-9002-ffa498b25e40" providerId="AD" clId="Web-{4F0AE72A-C796-ED84-8E33-DFDAAD445EA5}" dt="2026-04-01T15:00:13.151" v="67" actId="20577"/>
          <ac:spMkLst>
            <pc:docMk/>
            <pc:sldMk cId="3338587597" sldId="306"/>
            <ac:spMk id="2" creationId="{ADC988AD-FB82-4850-84BE-0F496EB3BDC0}"/>
          </ac:spMkLst>
        </pc:spChg>
        <pc:spChg chg="mod">
          <ac:chgData name="Castello, Melissa She/Her (AHN)" userId="S::melissa.castello@ahn.org::061ce1e5-3a2f-4956-9002-ffa498b25e40" providerId="AD" clId="Web-{4F0AE72A-C796-ED84-8E33-DFDAAD445EA5}" dt="2026-04-01T14:54:45.713" v="1" actId="20577"/>
          <ac:spMkLst>
            <pc:docMk/>
            <pc:sldMk cId="3338587597" sldId="306"/>
            <ac:spMk id="3" creationId="{8E35B311-3C19-412C-ADE6-EB2E4158F366}"/>
          </ac:spMkLst>
        </pc:spChg>
        <pc:spChg chg="mod">
          <ac:chgData name="Castello, Melissa She/Her (AHN)" userId="S::melissa.castello@ahn.org::061ce1e5-3a2f-4956-9002-ffa498b25e40" providerId="AD" clId="Web-{4F0AE72A-C796-ED84-8E33-DFDAAD445EA5}" dt="2026-04-01T14:56:28.182" v="59" actId="20577"/>
          <ac:spMkLst>
            <pc:docMk/>
            <pc:sldMk cId="3338587597" sldId="306"/>
            <ac:spMk id="5" creationId="{DDC4359A-7BBB-495A-96DE-65574C0C88E6}"/>
          </ac:spMkLst>
        </pc:spChg>
        <pc:spChg chg="mod">
          <ac:chgData name="Castello, Melissa She/Her (AHN)" userId="S::melissa.castello@ahn.org::061ce1e5-3a2f-4956-9002-ffa498b25e40" providerId="AD" clId="Web-{4F0AE72A-C796-ED84-8E33-DFDAAD445EA5}" dt="2026-04-01T14:58:46.713" v="66" actId="20577"/>
          <ac:spMkLst>
            <pc:docMk/>
            <pc:sldMk cId="3338587597" sldId="306"/>
            <ac:spMk id="20" creationId="{6BA4CF46-E210-4322-91D1-2A41779F64E4}"/>
          </ac:spMkLst>
        </pc:spChg>
      </pc:sldChg>
    </pc:docChg>
  </pc:docChgLst>
  <pc:docChgLst>
    <pc:chgData name="Castello, Melissa She/Her (AHN)" userId="S::melissa.castello@ahn.org::061ce1e5-3a2f-4956-9002-ffa498b25e40" providerId="AD" clId="Web-{6D19909C-2A88-C6BE-829B-56359DF030D5}"/>
    <pc:docChg chg="modSld">
      <pc:chgData name="Castello, Melissa She/Her (AHN)" userId="S::melissa.castello@ahn.org::061ce1e5-3a2f-4956-9002-ffa498b25e40" providerId="AD" clId="Web-{6D19909C-2A88-C6BE-829B-56359DF030D5}" dt="2026-03-17T14:01:38.451" v="584" actId="20577"/>
      <pc:docMkLst>
        <pc:docMk/>
      </pc:docMkLst>
      <pc:sldChg chg="delSp modSp">
        <pc:chgData name="Castello, Melissa She/Her (AHN)" userId="S::melissa.castello@ahn.org::061ce1e5-3a2f-4956-9002-ffa498b25e40" providerId="AD" clId="Web-{6D19909C-2A88-C6BE-829B-56359DF030D5}" dt="2026-03-17T14:01:38.451" v="584" actId="20577"/>
        <pc:sldMkLst>
          <pc:docMk/>
          <pc:sldMk cId="3338587597" sldId="306"/>
        </pc:sldMkLst>
        <pc:spChg chg="mod">
          <ac:chgData name="Castello, Melissa She/Her (AHN)" userId="S::melissa.castello@ahn.org::061ce1e5-3a2f-4956-9002-ffa498b25e40" providerId="AD" clId="Web-{6D19909C-2A88-C6BE-829B-56359DF030D5}" dt="2026-03-17T14:01:38.451" v="584" actId="20577"/>
          <ac:spMkLst>
            <pc:docMk/>
            <pc:sldMk cId="3338587597" sldId="306"/>
            <ac:spMk id="3" creationId="{8E35B311-3C19-412C-ADE6-EB2E4158F366}"/>
          </ac:spMkLst>
        </pc:spChg>
        <pc:spChg chg="mod">
          <ac:chgData name="Castello, Melissa She/Her (AHN)" userId="S::melissa.castello@ahn.org::061ce1e5-3a2f-4956-9002-ffa498b25e40" providerId="AD" clId="Web-{6D19909C-2A88-C6BE-829B-56359DF030D5}" dt="2026-03-17T13:43:03.739" v="177" actId="20577"/>
          <ac:spMkLst>
            <pc:docMk/>
            <pc:sldMk cId="3338587597" sldId="306"/>
            <ac:spMk id="20" creationId="{6BA4CF46-E210-4322-91D1-2A41779F64E4}"/>
          </ac:spMkLst>
        </pc:spChg>
        <pc:picChg chg="mod">
          <ac:chgData name="Castello, Melissa She/Her (AHN)" userId="S::melissa.castello@ahn.org::061ce1e5-3a2f-4956-9002-ffa498b25e40" providerId="AD" clId="Web-{6D19909C-2A88-C6BE-829B-56359DF030D5}" dt="2026-03-17T13:46:19.214" v="275" actId="14100"/>
          <ac:picMkLst>
            <pc:docMk/>
            <pc:sldMk cId="3338587597" sldId="306"/>
            <ac:picMk id="4" creationId="{6B7D643E-FEC5-D98B-9B5E-67A97F267AE9}"/>
          </ac:picMkLst>
        </pc:picChg>
      </pc:sldChg>
    </pc:docChg>
  </pc:docChgLst>
  <pc:docChgLst>
    <pc:chgData name="Castello, Melissa She/Her (AHN)" userId="S::melissa.castello@ahn.org::061ce1e5-3a2f-4956-9002-ffa498b25e40" providerId="AD" clId="Web-{939B4FEA-2648-F967-B3E8-9D3A485571C5}"/>
    <pc:docChg chg="addSld">
      <pc:chgData name="Castello, Melissa She/Her (AHN)" userId="S::melissa.castello@ahn.org::061ce1e5-3a2f-4956-9002-ffa498b25e40" providerId="AD" clId="Web-{939B4FEA-2648-F967-B3E8-9D3A485571C5}" dt="2026-03-12T14:53:56.183" v="0"/>
      <pc:docMkLst>
        <pc:docMk/>
      </pc:docMkLst>
    </pc:docChg>
  </pc:docChgLst>
  <pc:docChgLst>
    <pc:chgData name="Castello, Melissa She/Her (AHN)" userId="S::melissa.castello@ahn.org::061ce1e5-3a2f-4956-9002-ffa498b25e40" providerId="AD" clId="Web-{3D22DD09-A82A-1B6D-C0E8-23A5493E615C}"/>
    <pc:docChg chg="modSld">
      <pc:chgData name="Castello, Melissa She/Her (AHN)" userId="S::melissa.castello@ahn.org::061ce1e5-3a2f-4956-9002-ffa498b25e40" providerId="AD" clId="Web-{3D22DD09-A82A-1B6D-C0E8-23A5493E615C}" dt="2026-04-06T17:30:42.950" v="334" actId="20577"/>
      <pc:docMkLst>
        <pc:docMk/>
      </pc:docMkLst>
      <pc:sldChg chg="modSp">
        <pc:chgData name="Castello, Melissa She/Her (AHN)" userId="S::melissa.castello@ahn.org::061ce1e5-3a2f-4956-9002-ffa498b25e40" providerId="AD" clId="Web-{3D22DD09-A82A-1B6D-C0E8-23A5493E615C}" dt="2026-04-06T17:30:42.950" v="334" actId="20577"/>
        <pc:sldMkLst>
          <pc:docMk/>
          <pc:sldMk cId="3338587597" sldId="306"/>
        </pc:sldMkLst>
        <pc:spChg chg="mod">
          <ac:chgData name="Castello, Melissa She/Her (AHN)" userId="S::melissa.castello@ahn.org::061ce1e5-3a2f-4956-9002-ffa498b25e40" providerId="AD" clId="Web-{3D22DD09-A82A-1B6D-C0E8-23A5493E615C}" dt="2026-04-06T16:57:25.719" v="278" actId="20577"/>
          <ac:spMkLst>
            <pc:docMk/>
            <pc:sldMk cId="3338587597" sldId="306"/>
            <ac:spMk id="3" creationId="{8E35B311-3C19-412C-ADE6-EB2E4158F366}"/>
          </ac:spMkLst>
        </pc:spChg>
        <pc:spChg chg="mod">
          <ac:chgData name="Castello, Melissa She/Her (AHN)" userId="S::melissa.castello@ahn.org::061ce1e5-3a2f-4956-9002-ffa498b25e40" providerId="AD" clId="Web-{3D22DD09-A82A-1B6D-C0E8-23A5493E615C}" dt="2026-04-06T17:30:42.950" v="334" actId="20577"/>
          <ac:spMkLst>
            <pc:docMk/>
            <pc:sldMk cId="3338587597" sldId="306"/>
            <ac:spMk id="5" creationId="{DDC4359A-7BBB-495A-96DE-65574C0C88E6}"/>
          </ac:spMkLst>
        </pc:spChg>
      </pc:sldChg>
    </pc:docChg>
  </pc:docChgLst>
  <pc:docChgLst>
    <pc:chgData name="Castello, Melissa She/Her (AHN)" userId="S::melissa.castello@ahn.org::061ce1e5-3a2f-4956-9002-ffa498b25e40" providerId="AD" clId="Web-{CD1523CD-FDF3-8981-EEE2-7A41E8F6B325}"/>
    <pc:docChg chg="mod delSld modSld addMainMaster delMainMaster">
      <pc:chgData name="Castello, Melissa She/Her (AHN)" userId="S::melissa.castello@ahn.org::061ce1e5-3a2f-4956-9002-ffa498b25e40" providerId="AD" clId="Web-{CD1523CD-FDF3-8981-EEE2-7A41E8F6B325}" dt="2026-03-17T13:18:32.317" v="225"/>
      <pc:docMkLst>
        <pc:docMk/>
      </pc:docMkLst>
      <pc:sldChg chg="addSp delSp modSp mod setBg modClrScheme chgLayout">
        <pc:chgData name="Castello, Melissa She/Her (AHN)" userId="S::melissa.castello@ahn.org::061ce1e5-3a2f-4956-9002-ffa498b25e40" providerId="AD" clId="Web-{CD1523CD-FDF3-8981-EEE2-7A41E8F6B325}" dt="2026-03-17T13:18:32.317" v="225"/>
        <pc:sldMkLst>
          <pc:docMk/>
          <pc:sldMk cId="3338587597" sldId="306"/>
        </pc:sldMkLst>
        <pc:spChg chg="mod">
          <ac:chgData name="Castello, Melissa She/Her (AHN)" userId="S::melissa.castello@ahn.org::061ce1e5-3a2f-4956-9002-ffa498b25e40" providerId="AD" clId="Web-{CD1523CD-FDF3-8981-EEE2-7A41E8F6B325}" dt="2026-03-17T13:06:50.321" v="221" actId="20577"/>
          <ac:spMkLst>
            <pc:docMk/>
            <pc:sldMk cId="3338587597" sldId="306"/>
            <ac:spMk id="3" creationId="{8E35B311-3C19-412C-ADE6-EB2E4158F366}"/>
          </ac:spMkLst>
        </pc:spChg>
        <pc:spChg chg="mod ord">
          <ac:chgData name="Castello, Melissa She/Her (AHN)" userId="S::melissa.castello@ahn.org::061ce1e5-3a2f-4956-9002-ffa498b25e40" providerId="AD" clId="Web-{CD1523CD-FDF3-8981-EEE2-7A41E8F6B325}" dt="2026-03-17T13:18:03.612" v="223"/>
          <ac:spMkLst>
            <pc:docMk/>
            <pc:sldMk cId="3338587597" sldId="306"/>
            <ac:spMk id="5" creationId="{DDC4359A-7BBB-495A-96DE-65574C0C88E6}"/>
          </ac:spMkLst>
        </pc:spChg>
        <pc:spChg chg="mod">
          <ac:chgData name="Castello, Melissa She/Her (AHN)" userId="S::melissa.castello@ahn.org::061ce1e5-3a2f-4956-9002-ffa498b25e40" providerId="AD" clId="Web-{CD1523CD-FDF3-8981-EEE2-7A41E8F6B325}" dt="2026-03-17T13:03:02.585" v="96" actId="1076"/>
          <ac:spMkLst>
            <pc:docMk/>
            <pc:sldMk cId="3338587597" sldId="306"/>
            <ac:spMk id="9" creationId="{9914F9AF-0FB9-4924-8DCA-B46EEB713FE9}"/>
          </ac:spMkLst>
        </pc:spChg>
        <pc:spChg chg="mod">
          <ac:chgData name="Castello, Melissa She/Her (AHN)" userId="S::melissa.castello@ahn.org::061ce1e5-3a2f-4956-9002-ffa498b25e40" providerId="AD" clId="Web-{CD1523CD-FDF3-8981-EEE2-7A41E8F6B325}" dt="2026-03-17T13:02:59.022" v="95" actId="1076"/>
          <ac:spMkLst>
            <pc:docMk/>
            <pc:sldMk cId="3338587597" sldId="306"/>
            <ac:spMk id="19" creationId="{315520EB-0F65-403D-A973-B17B2A4C2E9D}"/>
          </ac:spMkLst>
        </pc:spChg>
        <pc:spChg chg="mod">
          <ac:chgData name="Castello, Melissa She/Her (AHN)" userId="S::melissa.castello@ahn.org::061ce1e5-3a2f-4956-9002-ffa498b25e40" providerId="AD" clId="Web-{CD1523CD-FDF3-8981-EEE2-7A41E8F6B325}" dt="2026-03-17T12:58:34.316" v="57" actId="14100"/>
          <ac:spMkLst>
            <pc:docMk/>
            <pc:sldMk cId="3338587597" sldId="306"/>
            <ac:spMk id="20" creationId="{6BA4CF46-E210-4322-91D1-2A41779F64E4}"/>
          </ac:spMkLst>
        </pc:spChg>
        <pc:picChg chg="add mod">
          <ac:chgData name="Castello, Melissa She/Her (AHN)" userId="S::melissa.castello@ahn.org::061ce1e5-3a2f-4956-9002-ffa498b25e40" providerId="AD" clId="Web-{CD1523CD-FDF3-8981-EEE2-7A41E8F6B325}" dt="2026-03-17T12:55:59.032" v="36" actId="1076"/>
          <ac:picMkLst>
            <pc:docMk/>
            <pc:sldMk cId="3338587597" sldId="306"/>
            <ac:picMk id="4" creationId="{6B7D643E-FEC5-D98B-9B5E-67A97F267AE9}"/>
          </ac:picMkLst>
        </pc:picChg>
        <pc:cxnChg chg="mod">
          <ac:chgData name="Castello, Melissa She/Her (AHN)" userId="S::melissa.castello@ahn.org::061ce1e5-3a2f-4956-9002-ffa498b25e40" providerId="AD" clId="Web-{CD1523CD-FDF3-8981-EEE2-7A41E8F6B325}" dt="2026-03-17T13:03:05.475" v="97" actId="1076"/>
          <ac:cxnSpMkLst>
            <pc:docMk/>
            <pc:sldMk cId="3338587597" sldId="306"/>
            <ac:cxnSpMk id="24" creationId="{32B70FBA-A2DF-453C-9792-CA6E8DB0D343}"/>
          </ac:cxnSpMkLst>
        </pc:cxnChg>
      </pc:sldChg>
      <pc:sldMasterChg chg="add del addSldLayout delSldLayout">
        <pc:chgData name="Castello, Melissa She/Her (AHN)" userId="S::melissa.castello@ahn.org::061ce1e5-3a2f-4956-9002-ffa498b25e40" providerId="AD" clId="Web-{CD1523CD-FDF3-8981-EEE2-7A41E8F6B325}" dt="2026-03-17T13:18:03.612" v="223"/>
        <pc:sldMasterMkLst>
          <pc:docMk/>
          <pc:sldMasterMk cId="2343206075" sldId="2147483660"/>
        </pc:sldMasterMkLst>
        <pc:sldLayoutChg chg="add del">
          <pc:chgData name="Castello, Melissa She/Her (AHN)" userId="S::melissa.castello@ahn.org::061ce1e5-3a2f-4956-9002-ffa498b25e40" providerId="AD" clId="Web-{CD1523CD-FDF3-8981-EEE2-7A41E8F6B325}" dt="2026-03-17T13:18:03.612" v="223"/>
          <pc:sldLayoutMkLst>
            <pc:docMk/>
            <pc:sldMasterMk cId="2343206075" sldId="2147483660"/>
            <pc:sldLayoutMk cId="1601755917" sldId="2147483661"/>
          </pc:sldLayoutMkLst>
        </pc:sldLayoutChg>
        <pc:sldLayoutChg chg="add del">
          <pc:chgData name="Castello, Melissa She/Her (AHN)" userId="S::melissa.castello@ahn.org::061ce1e5-3a2f-4956-9002-ffa498b25e40" providerId="AD" clId="Web-{CD1523CD-FDF3-8981-EEE2-7A41E8F6B325}" dt="2026-03-17T13:18:03.612" v="223"/>
          <pc:sldLayoutMkLst>
            <pc:docMk/>
            <pc:sldMasterMk cId="2343206075" sldId="2147483660"/>
            <pc:sldLayoutMk cId="1311104895" sldId="2147483662"/>
          </pc:sldLayoutMkLst>
        </pc:sldLayoutChg>
        <pc:sldLayoutChg chg="add del">
          <pc:chgData name="Castello, Melissa She/Her (AHN)" userId="S::melissa.castello@ahn.org::061ce1e5-3a2f-4956-9002-ffa498b25e40" providerId="AD" clId="Web-{CD1523CD-FDF3-8981-EEE2-7A41E8F6B325}" dt="2026-03-17T13:18:03.612" v="223"/>
          <pc:sldLayoutMkLst>
            <pc:docMk/>
            <pc:sldMasterMk cId="2343206075" sldId="2147483660"/>
            <pc:sldLayoutMk cId="1055305001" sldId="2147483663"/>
          </pc:sldLayoutMkLst>
        </pc:sldLayoutChg>
        <pc:sldLayoutChg chg="add del">
          <pc:chgData name="Castello, Melissa She/Her (AHN)" userId="S::melissa.castello@ahn.org::061ce1e5-3a2f-4956-9002-ffa498b25e40" providerId="AD" clId="Web-{CD1523CD-FDF3-8981-EEE2-7A41E8F6B325}" dt="2026-03-17T13:18:03.612" v="223"/>
          <pc:sldLayoutMkLst>
            <pc:docMk/>
            <pc:sldMasterMk cId="2343206075" sldId="2147483660"/>
            <pc:sldLayoutMk cId="4282151913" sldId="2147483664"/>
          </pc:sldLayoutMkLst>
        </pc:sldLayoutChg>
        <pc:sldLayoutChg chg="add del">
          <pc:chgData name="Castello, Melissa She/Her (AHN)" userId="S::melissa.castello@ahn.org::061ce1e5-3a2f-4956-9002-ffa498b25e40" providerId="AD" clId="Web-{CD1523CD-FDF3-8981-EEE2-7A41E8F6B325}" dt="2026-03-17T13:18:03.612" v="223"/>
          <pc:sldLayoutMkLst>
            <pc:docMk/>
            <pc:sldMasterMk cId="2343206075" sldId="2147483660"/>
            <pc:sldLayoutMk cId="2738387381" sldId="2147483665"/>
          </pc:sldLayoutMkLst>
        </pc:sldLayoutChg>
        <pc:sldLayoutChg chg="add del">
          <pc:chgData name="Castello, Melissa She/Her (AHN)" userId="S::melissa.castello@ahn.org::061ce1e5-3a2f-4956-9002-ffa498b25e40" providerId="AD" clId="Web-{CD1523CD-FDF3-8981-EEE2-7A41E8F6B325}" dt="2026-03-17T13:18:03.612" v="223"/>
          <pc:sldLayoutMkLst>
            <pc:docMk/>
            <pc:sldMasterMk cId="2343206075" sldId="2147483660"/>
            <pc:sldLayoutMk cId="3420506144" sldId="2147483666"/>
          </pc:sldLayoutMkLst>
        </pc:sldLayoutChg>
        <pc:sldLayoutChg chg="add del">
          <pc:chgData name="Castello, Melissa She/Her (AHN)" userId="S::melissa.castello@ahn.org::061ce1e5-3a2f-4956-9002-ffa498b25e40" providerId="AD" clId="Web-{CD1523CD-FDF3-8981-EEE2-7A41E8F6B325}" dt="2026-03-17T13:18:03.612" v="223"/>
          <pc:sldLayoutMkLst>
            <pc:docMk/>
            <pc:sldMasterMk cId="2343206075" sldId="2147483660"/>
            <pc:sldLayoutMk cId="2705658520" sldId="2147483667"/>
          </pc:sldLayoutMkLst>
        </pc:sldLayoutChg>
        <pc:sldLayoutChg chg="add del">
          <pc:chgData name="Castello, Melissa She/Her (AHN)" userId="S::melissa.castello@ahn.org::061ce1e5-3a2f-4956-9002-ffa498b25e40" providerId="AD" clId="Web-{CD1523CD-FDF3-8981-EEE2-7A41E8F6B325}" dt="2026-03-17T13:18:03.612" v="223"/>
          <pc:sldLayoutMkLst>
            <pc:docMk/>
            <pc:sldMasterMk cId="2343206075" sldId="2147483660"/>
            <pc:sldLayoutMk cId="1446394513" sldId="2147483668"/>
          </pc:sldLayoutMkLst>
        </pc:sldLayoutChg>
        <pc:sldLayoutChg chg="add del">
          <pc:chgData name="Castello, Melissa She/Her (AHN)" userId="S::melissa.castello@ahn.org::061ce1e5-3a2f-4956-9002-ffa498b25e40" providerId="AD" clId="Web-{CD1523CD-FDF3-8981-EEE2-7A41E8F6B325}" dt="2026-03-17T13:18:03.612" v="223"/>
          <pc:sldLayoutMkLst>
            <pc:docMk/>
            <pc:sldMasterMk cId="2343206075" sldId="2147483660"/>
            <pc:sldLayoutMk cId="620014181" sldId="2147483669"/>
          </pc:sldLayoutMkLst>
        </pc:sldLayoutChg>
        <pc:sldLayoutChg chg="add del">
          <pc:chgData name="Castello, Melissa She/Her (AHN)" userId="S::melissa.castello@ahn.org::061ce1e5-3a2f-4956-9002-ffa498b25e40" providerId="AD" clId="Web-{CD1523CD-FDF3-8981-EEE2-7A41E8F6B325}" dt="2026-03-17T13:18:03.612" v="223"/>
          <pc:sldLayoutMkLst>
            <pc:docMk/>
            <pc:sldMasterMk cId="2343206075" sldId="2147483660"/>
            <pc:sldLayoutMk cId="4213694950" sldId="2147483670"/>
          </pc:sldLayoutMkLst>
        </pc:sldLayoutChg>
        <pc:sldLayoutChg chg="add del">
          <pc:chgData name="Castello, Melissa She/Her (AHN)" userId="S::melissa.castello@ahn.org::061ce1e5-3a2f-4956-9002-ffa498b25e40" providerId="AD" clId="Web-{CD1523CD-FDF3-8981-EEE2-7A41E8F6B325}" dt="2026-03-17T13:18:03.612" v="223"/>
          <pc:sldLayoutMkLst>
            <pc:docMk/>
            <pc:sldMasterMk cId="2343206075" sldId="2147483660"/>
            <pc:sldLayoutMk cId="3062549596" sldId="2147483671"/>
          </pc:sldLayoutMkLst>
        </pc:sldLayoutChg>
      </pc:sldMasterChg>
    </pc:docChg>
  </pc:docChgLst>
  <pc:docChgLst>
    <pc:chgData name="Castello, Melissa She/Her (AHN)" userId="S::melissa.castello@ahn.org::061ce1e5-3a2f-4956-9002-ffa498b25e40" providerId="AD" clId="Web-{8140649D-006C-2295-9692-71986F7EFAB6}"/>
    <pc:docChg chg="modSld">
      <pc:chgData name="Castello, Melissa She/Her (AHN)" userId="S::melissa.castello@ahn.org::061ce1e5-3a2f-4956-9002-ffa498b25e40" providerId="AD" clId="Web-{8140649D-006C-2295-9692-71986F7EFAB6}" dt="2026-04-06T18:49:47.668" v="610" actId="20577"/>
      <pc:docMkLst>
        <pc:docMk/>
      </pc:docMkLst>
      <pc:sldChg chg="addSp delSp modSp">
        <pc:chgData name="Castello, Melissa She/Her (AHN)" userId="S::melissa.castello@ahn.org::061ce1e5-3a2f-4956-9002-ffa498b25e40" providerId="AD" clId="Web-{8140649D-006C-2295-9692-71986F7EFAB6}" dt="2026-04-06T18:49:47.668" v="610" actId="20577"/>
        <pc:sldMkLst>
          <pc:docMk/>
          <pc:sldMk cId="3338587597" sldId="306"/>
        </pc:sldMkLst>
        <pc:spChg chg="mod">
          <ac:chgData name="Castello, Melissa She/Her (AHN)" userId="S::melissa.castello@ahn.org::061ce1e5-3a2f-4956-9002-ffa498b25e40" providerId="AD" clId="Web-{8140649D-006C-2295-9692-71986F7EFAB6}" dt="2026-04-06T18:49:47.668" v="610" actId="20577"/>
          <ac:spMkLst>
            <pc:docMk/>
            <pc:sldMk cId="3338587597" sldId="306"/>
            <ac:spMk id="3" creationId="{8E35B311-3C19-412C-ADE6-EB2E4158F366}"/>
          </ac:spMkLst>
        </pc:spChg>
        <pc:spChg chg="mod">
          <ac:chgData name="Castello, Melissa She/Her (AHN)" userId="S::melissa.castello@ahn.org::061ce1e5-3a2f-4956-9002-ffa498b25e40" providerId="AD" clId="Web-{8140649D-006C-2295-9692-71986F7EFAB6}" dt="2026-04-06T18:45:05.147" v="507" actId="20577"/>
          <ac:spMkLst>
            <pc:docMk/>
            <pc:sldMk cId="3338587597" sldId="306"/>
            <ac:spMk id="5" creationId="{DDC4359A-7BBB-495A-96DE-65574C0C88E6}"/>
          </ac:spMkLst>
        </pc:spChg>
        <pc:spChg chg="mod">
          <ac:chgData name="Castello, Melissa She/Her (AHN)" userId="S::melissa.castello@ahn.org::061ce1e5-3a2f-4956-9002-ffa498b25e40" providerId="AD" clId="Web-{8140649D-006C-2295-9692-71986F7EFAB6}" dt="2026-04-06T18:48:14.635" v="570" actId="20577"/>
          <ac:spMkLst>
            <pc:docMk/>
            <pc:sldMk cId="3338587597" sldId="306"/>
            <ac:spMk id="7" creationId="{FCAC4B58-8623-4DBE-951A-DDF821787031}"/>
          </ac:spMkLst>
        </pc:spChg>
        <pc:spChg chg="mod">
          <ac:chgData name="Castello, Melissa She/Her (AHN)" userId="S::melissa.castello@ahn.org::061ce1e5-3a2f-4956-9002-ffa498b25e40" providerId="AD" clId="Web-{8140649D-006C-2295-9692-71986F7EFAB6}" dt="2026-04-06T18:45:43.038" v="514" actId="1076"/>
          <ac:spMkLst>
            <pc:docMk/>
            <pc:sldMk cId="3338587597" sldId="306"/>
            <ac:spMk id="9" creationId="{9914F9AF-0FB9-4924-8DCA-B46EEB713FE9}"/>
          </ac:spMkLst>
        </pc:spChg>
        <pc:spChg chg="mod">
          <ac:chgData name="Castello, Melissa She/Her (AHN)" userId="S::melissa.castello@ahn.org::061ce1e5-3a2f-4956-9002-ffa498b25e40" providerId="AD" clId="Web-{8140649D-006C-2295-9692-71986F7EFAB6}" dt="2026-04-06T18:32:14.038" v="375" actId="14100"/>
          <ac:spMkLst>
            <pc:docMk/>
            <pc:sldMk cId="3338587597" sldId="306"/>
            <ac:spMk id="12" creationId="{EC86DA8B-8163-4552-8FA4-435C18CFF2A9}"/>
          </ac:spMkLst>
        </pc:spChg>
        <pc:spChg chg="mod">
          <ac:chgData name="Castello, Melissa She/Her (AHN)" userId="S::melissa.castello@ahn.org::061ce1e5-3a2f-4956-9002-ffa498b25e40" providerId="AD" clId="Web-{8140649D-006C-2295-9692-71986F7EFAB6}" dt="2026-04-06T18:45:36.476" v="513" actId="1076"/>
          <ac:spMkLst>
            <pc:docMk/>
            <pc:sldMk cId="3338587597" sldId="306"/>
            <ac:spMk id="19" creationId="{315520EB-0F65-403D-A973-B17B2A4C2E9D}"/>
          </ac:spMkLst>
        </pc:spChg>
        <pc:spChg chg="mod">
          <ac:chgData name="Castello, Melissa She/Her (AHN)" userId="S::melissa.castello@ahn.org::061ce1e5-3a2f-4956-9002-ffa498b25e40" providerId="AD" clId="Web-{8140649D-006C-2295-9692-71986F7EFAB6}" dt="2026-04-06T18:33:05.867" v="384" actId="20577"/>
          <ac:spMkLst>
            <pc:docMk/>
            <pc:sldMk cId="3338587597" sldId="306"/>
            <ac:spMk id="20" creationId="{6BA4CF46-E210-4322-91D1-2A41779F64E4}"/>
          </ac:spMkLst>
        </pc:spChg>
        <pc:graphicFrameChg chg="add del mod modGraphic">
          <ac:chgData name="Castello, Melissa She/Her (AHN)" userId="S::melissa.castello@ahn.org::061ce1e5-3a2f-4956-9002-ffa498b25e40" providerId="AD" clId="Web-{8140649D-006C-2295-9692-71986F7EFAB6}" dt="2026-04-06T18:11:59.141" v="99"/>
          <ac:graphicFrameMkLst>
            <pc:docMk/>
            <pc:sldMk cId="3338587597" sldId="306"/>
            <ac:graphicFrameMk id="13" creationId="{21D1EDFA-3361-20A1-20BF-7E07A612D7D6}"/>
          </ac:graphicFrameMkLst>
        </pc:graphicFrameChg>
        <pc:picChg chg="mod">
          <ac:chgData name="Castello, Melissa She/Her (AHN)" userId="S::melissa.castello@ahn.org::061ce1e5-3a2f-4956-9002-ffa498b25e40" providerId="AD" clId="Web-{8140649D-006C-2295-9692-71986F7EFAB6}" dt="2026-04-06T17:56:25.045" v="21" actId="14100"/>
          <ac:picMkLst>
            <pc:docMk/>
            <pc:sldMk cId="3338587597" sldId="306"/>
            <ac:picMk id="4" creationId="{6B7D643E-FEC5-D98B-9B5E-67A97F267AE9}"/>
          </ac:picMkLst>
        </pc:picChg>
        <pc:picChg chg="add mod">
          <ac:chgData name="Castello, Melissa She/Her (AHN)" userId="S::melissa.castello@ahn.org::061ce1e5-3a2f-4956-9002-ffa498b25e40" providerId="AD" clId="Web-{8140649D-006C-2295-9692-71986F7EFAB6}" dt="2026-04-06T18:46:40.696" v="519" actId="14100"/>
          <ac:picMkLst>
            <pc:docMk/>
            <pc:sldMk cId="3338587597" sldId="306"/>
            <ac:picMk id="6" creationId="{9C140B5B-9773-D92F-7DF3-35E924273431}"/>
          </ac:picMkLst>
        </pc:picChg>
        <pc:picChg chg="add mod">
          <ac:chgData name="Castello, Melissa She/Her (AHN)" userId="S::melissa.castello@ahn.org::061ce1e5-3a2f-4956-9002-ffa498b25e40" providerId="AD" clId="Web-{8140649D-006C-2295-9692-71986F7EFAB6}" dt="2026-04-06T18:46:56.446" v="520" actId="14100"/>
          <ac:picMkLst>
            <pc:docMk/>
            <pc:sldMk cId="3338587597" sldId="306"/>
            <ac:picMk id="8" creationId="{FF198715-6959-387A-F824-DB0E35DB4B13}"/>
          </ac:picMkLst>
        </pc:picChg>
        <pc:picChg chg="add mod">
          <ac:chgData name="Castello, Melissa She/Her (AHN)" userId="S::melissa.castello@ahn.org::061ce1e5-3a2f-4956-9002-ffa498b25e40" providerId="AD" clId="Web-{8140649D-006C-2295-9692-71986F7EFAB6}" dt="2026-04-06T18:47:10.524" v="522" actId="1076"/>
          <ac:picMkLst>
            <pc:docMk/>
            <pc:sldMk cId="3338587597" sldId="306"/>
            <ac:picMk id="10" creationId="{DE4FDBC8-FA95-824C-A108-5D40076C713D}"/>
          </ac:picMkLst>
        </pc:picChg>
        <pc:cxnChg chg="mod">
          <ac:chgData name="Castello, Melissa She/Her (AHN)" userId="S::melissa.castello@ahn.org::061ce1e5-3a2f-4956-9002-ffa498b25e40" providerId="AD" clId="Web-{8140649D-006C-2295-9692-71986F7EFAB6}" dt="2026-04-06T18:46:07.008" v="517" actId="14100"/>
          <ac:cxnSpMkLst>
            <pc:docMk/>
            <pc:sldMk cId="3338587597" sldId="306"/>
            <ac:cxnSpMk id="24" creationId="{32B70FBA-A2DF-453C-9792-CA6E8DB0D343}"/>
          </ac:cxnSpMkLst>
        </pc:cxnChg>
      </pc:sldChg>
    </pc:docChg>
  </pc:docChgLst>
  <pc:docChgLst>
    <pc:chgData name="Castello, Melissa She/Her (AHN)" userId="S::melissa.castello@ahn.org::061ce1e5-3a2f-4956-9002-ffa498b25e40" providerId="AD" clId="Web-{EC089C94-9857-523D-5A69-E43AD1D2F475}"/>
    <pc:docChg chg="modSld">
      <pc:chgData name="Castello, Melissa She/Her (AHN)" userId="S::melissa.castello@ahn.org::061ce1e5-3a2f-4956-9002-ffa498b25e40" providerId="AD" clId="Web-{EC089C94-9857-523D-5A69-E43AD1D2F475}" dt="2026-04-06T18:52:47.642" v="5" actId="1076"/>
      <pc:docMkLst>
        <pc:docMk/>
      </pc:docMkLst>
      <pc:sldChg chg="modSp">
        <pc:chgData name="Castello, Melissa She/Her (AHN)" userId="S::melissa.castello@ahn.org::061ce1e5-3a2f-4956-9002-ffa498b25e40" providerId="AD" clId="Web-{EC089C94-9857-523D-5A69-E43AD1D2F475}" dt="2026-04-06T18:52:47.642" v="5" actId="1076"/>
        <pc:sldMkLst>
          <pc:docMk/>
          <pc:sldMk cId="3338587597" sldId="306"/>
        </pc:sldMkLst>
        <pc:spChg chg="mod">
          <ac:chgData name="Castello, Melissa She/Her (AHN)" userId="S::melissa.castello@ahn.org::061ce1e5-3a2f-4956-9002-ffa498b25e40" providerId="AD" clId="Web-{EC089C94-9857-523D-5A69-E43AD1D2F475}" dt="2026-04-06T18:51:52.250" v="1" actId="20577"/>
          <ac:spMkLst>
            <pc:docMk/>
            <pc:sldMk cId="3338587597" sldId="306"/>
            <ac:spMk id="3" creationId="{8E35B311-3C19-412C-ADE6-EB2E4158F366}"/>
          </ac:spMkLst>
        </pc:spChg>
        <pc:picChg chg="mod">
          <ac:chgData name="Castello, Melissa She/Her (AHN)" userId="S::melissa.castello@ahn.org::061ce1e5-3a2f-4956-9002-ffa498b25e40" providerId="AD" clId="Web-{EC089C94-9857-523D-5A69-E43AD1D2F475}" dt="2026-04-06T18:52:47.642" v="5" actId="1076"/>
          <ac:picMkLst>
            <pc:docMk/>
            <pc:sldMk cId="3338587597" sldId="306"/>
            <ac:picMk id="10" creationId="{DE4FDBC8-FA95-824C-A108-5D40076C713D}"/>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1CB04D-1C75-43E0-9B64-B7DDAA42BB2C}" type="datetimeFigureOut">
              <a:rPr lang="en-US" smtClean="0"/>
              <a:t>4/7/2026</a:t>
            </a:fld>
            <a:endParaRPr lang="en-US"/>
          </a:p>
        </p:txBody>
      </p:sp>
      <p:sp>
        <p:nvSpPr>
          <p:cNvPr id="4" name="Slide Image Placeholder 3"/>
          <p:cNvSpPr>
            <a:spLocks noGrp="1" noRot="1" noChangeAspect="1"/>
          </p:cNvSpPr>
          <p:nvPr>
            <p:ph type="sldImg" idx="2"/>
          </p:nvPr>
        </p:nvSpPr>
        <p:spPr>
          <a:xfrm>
            <a:off x="1114425" y="1143000"/>
            <a:ext cx="462915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6C2670-3342-473C-969D-FDFF399F2050}" type="slidenum">
              <a:rPr lang="en-US" smtClean="0"/>
              <a:t>‹#›</a:t>
            </a:fld>
            <a:endParaRPr lang="en-US"/>
          </a:p>
        </p:txBody>
      </p:sp>
    </p:spTree>
    <p:extLst>
      <p:ext uri="{BB962C8B-B14F-4D97-AF65-F5344CB8AC3E}">
        <p14:creationId xmlns:p14="http://schemas.microsoft.com/office/powerpoint/2010/main" val="8317496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Notes:</a:t>
            </a:r>
          </a:p>
          <a:p>
            <a:pPr marL="171450" indent="-171450">
              <a:buFont typeface="Arial" panose="020B0604020202020204" pitchFamily="34" charset="0"/>
              <a:buChar char="•"/>
            </a:pPr>
            <a:r>
              <a:rPr lang="en-US"/>
              <a:t>In </a:t>
            </a:r>
            <a:r>
              <a:rPr lang="en-US" err="1"/>
              <a:t>Powerpoint</a:t>
            </a:r>
            <a:r>
              <a:rPr lang="en-US"/>
              <a:t>, click View &gt; Guides</a:t>
            </a:r>
          </a:p>
          <a:p>
            <a:pPr marL="171450" indent="-171450">
              <a:buFont typeface="Arial" panose="020B0604020202020204" pitchFamily="34" charset="0"/>
              <a:buChar char="•"/>
            </a:pPr>
            <a:r>
              <a:rPr lang="en-US"/>
              <a:t>Keep text within gutter guides.</a:t>
            </a:r>
          </a:p>
          <a:p>
            <a:pPr marL="171450" indent="-171450">
              <a:buFont typeface="Arial" panose="020B0604020202020204" pitchFamily="34" charset="0"/>
              <a:buChar char="•"/>
            </a:pPr>
            <a:r>
              <a:rPr lang="en-US"/>
              <a:t>Author list: Don’t split names onto two lines (e.g., “Jimmy [break] Smith”). If that happens, use a new line, unless you need the space. </a:t>
            </a:r>
            <a:r>
              <a:rPr lang="en-US" b="1"/>
              <a:t>Bold the first names of anybody who’s presenting</a:t>
            </a:r>
            <a:r>
              <a:rPr lang="en-US"/>
              <a:t> in person.</a:t>
            </a:r>
          </a:p>
          <a:p>
            <a:pPr marL="171450" indent="-171450">
              <a:buFont typeface="Arial" panose="020B0604020202020204" pitchFamily="34" charset="0"/>
              <a:buChar char="•"/>
            </a:pPr>
            <a:r>
              <a:rPr lang="en-US"/>
              <a:t>Intro/methods/result: </a:t>
            </a:r>
            <a:r>
              <a:rPr lang="en-US" b="1"/>
              <a:t>Do not drop below font size 28</a:t>
            </a:r>
            <a:r>
              <a:rPr lang="en-US"/>
              <a:t>, but if you have extra space, jack up the font size until the space is full.</a:t>
            </a:r>
          </a:p>
          <a:p>
            <a:pPr marL="171450" indent="-171450">
              <a:buFont typeface="Arial" panose="020B0604020202020204" pitchFamily="34" charset="0"/>
              <a:buChar char="•"/>
            </a:pPr>
            <a:r>
              <a:rPr lang="en-US"/>
              <a:t>Do not use color in the sidebars except in graphs/figures. It’ll pull attention from the center and slow interpretation for passersby.</a:t>
            </a:r>
          </a:p>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fld id="{E26C2670-3342-473C-969D-FDFF399F2050}" type="slidenum">
              <a:rPr lang="en-US" smtClean="0"/>
              <a:t>1</a:t>
            </a:fld>
            <a:endParaRPr lang="en-US"/>
          </a:p>
        </p:txBody>
      </p:sp>
    </p:spTree>
    <p:extLst>
      <p:ext uri="{BB962C8B-B14F-4D97-AF65-F5344CB8AC3E}">
        <p14:creationId xmlns:p14="http://schemas.microsoft.com/office/powerpoint/2010/main" val="9720038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03320" y="5387342"/>
            <a:ext cx="41970960" cy="11460480"/>
          </a:xfrm>
        </p:spPr>
        <p:txBody>
          <a:bodyPr anchor="b"/>
          <a:lstStyle>
            <a:lvl1pPr algn="ctr">
              <a:defRPr sz="28800"/>
            </a:lvl1pPr>
          </a:lstStyle>
          <a:p>
            <a:r>
              <a:rPr lang="en-US"/>
              <a:t>Click to edit Master title style</a:t>
            </a:r>
          </a:p>
        </p:txBody>
      </p:sp>
      <p:sp>
        <p:nvSpPr>
          <p:cNvPr id="3" name="Subtitle 2"/>
          <p:cNvSpPr>
            <a:spLocks noGrp="1"/>
          </p:cNvSpPr>
          <p:nvPr>
            <p:ph type="subTitle" idx="1"/>
          </p:nvPr>
        </p:nvSpPr>
        <p:spPr>
          <a:xfrm>
            <a:off x="6172200" y="17289782"/>
            <a:ext cx="37033200" cy="7947658"/>
          </a:xfrm>
        </p:spPr>
        <p:txBody>
          <a:bodyPr/>
          <a:lstStyle>
            <a:lvl1pPr marL="0" indent="0" algn="ctr">
              <a:buNone/>
              <a:defRPr sz="11520"/>
            </a:lvl1pPr>
            <a:lvl2pPr marL="2194560" indent="0" algn="ctr">
              <a:buNone/>
              <a:defRPr sz="9600"/>
            </a:lvl2pPr>
            <a:lvl3pPr marL="4389120" indent="0" algn="ctr">
              <a:buNone/>
              <a:defRPr sz="8640"/>
            </a:lvl3pPr>
            <a:lvl4pPr marL="6583680" indent="0" algn="ctr">
              <a:buNone/>
              <a:defRPr sz="7680"/>
            </a:lvl4pPr>
            <a:lvl5pPr marL="8778240" indent="0" algn="ctr">
              <a:buNone/>
              <a:defRPr sz="7680"/>
            </a:lvl5pPr>
            <a:lvl6pPr marL="10972800" indent="0" algn="ctr">
              <a:buNone/>
              <a:defRPr sz="7680"/>
            </a:lvl6pPr>
            <a:lvl7pPr marL="13167360" indent="0" algn="ctr">
              <a:buNone/>
              <a:defRPr sz="7680"/>
            </a:lvl7pPr>
            <a:lvl8pPr marL="15361920" indent="0" algn="ctr">
              <a:buNone/>
              <a:defRPr sz="7680"/>
            </a:lvl8pPr>
            <a:lvl9pPr marL="17556480" indent="0" algn="ctr">
              <a:buNone/>
              <a:defRPr sz="7680"/>
            </a:lvl9pPr>
          </a:lstStyle>
          <a:p>
            <a:r>
              <a:rPr lang="en-US"/>
              <a:t>Click to edit Master subtitle style</a:t>
            </a:r>
          </a:p>
        </p:txBody>
      </p:sp>
      <p:sp>
        <p:nvSpPr>
          <p:cNvPr id="4" name="Date Placeholder 3"/>
          <p:cNvSpPr>
            <a:spLocks noGrp="1"/>
          </p:cNvSpPr>
          <p:nvPr>
            <p:ph type="dt" sz="half" idx="10"/>
          </p:nvPr>
        </p:nvSpPr>
        <p:spPr/>
        <p:txBody>
          <a:bodyPr/>
          <a:lstStyle/>
          <a:p>
            <a:fld id="{3F135061-2F74-46D4-9F8F-C77EF304855D}" type="datetimeFigureOut">
              <a:rPr lang="en-US" smtClean="0"/>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FC52CE-B062-47D6-A8CB-AF6B214D1AE5}" type="slidenum">
              <a:rPr lang="en-US" smtClean="0"/>
              <a:t>‹#›</a:t>
            </a:fld>
            <a:endParaRPr lang="en-US"/>
          </a:p>
        </p:txBody>
      </p:sp>
    </p:spTree>
    <p:extLst>
      <p:ext uri="{BB962C8B-B14F-4D97-AF65-F5344CB8AC3E}">
        <p14:creationId xmlns:p14="http://schemas.microsoft.com/office/powerpoint/2010/main" val="16017559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F135061-2F74-46D4-9F8F-C77EF304855D}" type="datetimeFigureOut">
              <a:rPr lang="en-US" smtClean="0"/>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FC52CE-B062-47D6-A8CB-AF6B214D1AE5}" type="slidenum">
              <a:rPr lang="en-US" smtClean="0"/>
              <a:t>‹#›</a:t>
            </a:fld>
            <a:endParaRPr lang="en-US"/>
          </a:p>
        </p:txBody>
      </p:sp>
    </p:spTree>
    <p:extLst>
      <p:ext uri="{BB962C8B-B14F-4D97-AF65-F5344CB8AC3E}">
        <p14:creationId xmlns:p14="http://schemas.microsoft.com/office/powerpoint/2010/main" val="42136949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5335848" y="1752600"/>
            <a:ext cx="10647045" cy="2789682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394713" y="1752600"/>
            <a:ext cx="31323915" cy="27896822"/>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F135061-2F74-46D4-9F8F-C77EF304855D}" type="datetimeFigureOut">
              <a:rPr lang="en-US" smtClean="0"/>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FC52CE-B062-47D6-A8CB-AF6B214D1AE5}" type="slidenum">
              <a:rPr lang="en-US" smtClean="0"/>
              <a:t>‹#›</a:t>
            </a:fld>
            <a:endParaRPr lang="en-US"/>
          </a:p>
        </p:txBody>
      </p:sp>
    </p:spTree>
    <p:extLst>
      <p:ext uri="{BB962C8B-B14F-4D97-AF65-F5344CB8AC3E}">
        <p14:creationId xmlns:p14="http://schemas.microsoft.com/office/powerpoint/2010/main" val="30625495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F135061-2F74-46D4-9F8F-C77EF304855D}" type="datetimeFigureOut">
              <a:rPr lang="en-US" smtClean="0"/>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FC52CE-B062-47D6-A8CB-AF6B214D1AE5}" type="slidenum">
              <a:rPr lang="en-US" smtClean="0"/>
              <a:t>‹#›</a:t>
            </a:fld>
            <a:endParaRPr lang="en-US"/>
          </a:p>
        </p:txBody>
      </p:sp>
    </p:spTree>
    <p:extLst>
      <p:ext uri="{BB962C8B-B14F-4D97-AF65-F5344CB8AC3E}">
        <p14:creationId xmlns:p14="http://schemas.microsoft.com/office/powerpoint/2010/main" val="1311104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368995" y="8206749"/>
            <a:ext cx="42588180" cy="13693138"/>
          </a:xfrm>
        </p:spPr>
        <p:txBody>
          <a:bodyPr anchor="b"/>
          <a:lstStyle>
            <a:lvl1pPr>
              <a:defRPr sz="28800"/>
            </a:lvl1pPr>
          </a:lstStyle>
          <a:p>
            <a:r>
              <a:rPr lang="en-US"/>
              <a:t>Click to edit Master title style</a:t>
            </a:r>
          </a:p>
        </p:txBody>
      </p:sp>
      <p:sp>
        <p:nvSpPr>
          <p:cNvPr id="3" name="Text Placeholder 2"/>
          <p:cNvSpPr>
            <a:spLocks noGrp="1"/>
          </p:cNvSpPr>
          <p:nvPr>
            <p:ph type="body" idx="1"/>
          </p:nvPr>
        </p:nvSpPr>
        <p:spPr>
          <a:xfrm>
            <a:off x="3368995" y="22029429"/>
            <a:ext cx="42588180" cy="7200898"/>
          </a:xfrm>
        </p:spPr>
        <p:txBody>
          <a:bodyPr/>
          <a:lstStyle>
            <a:lvl1pPr marL="0" indent="0">
              <a:buNone/>
              <a:defRPr sz="11520">
                <a:solidFill>
                  <a:schemeClr val="tx1"/>
                </a:solidFill>
              </a:defRPr>
            </a:lvl1pPr>
            <a:lvl2pPr marL="2194560" indent="0">
              <a:buNone/>
              <a:defRPr sz="9600">
                <a:solidFill>
                  <a:schemeClr val="tx1">
                    <a:tint val="75000"/>
                  </a:schemeClr>
                </a:solidFill>
              </a:defRPr>
            </a:lvl2pPr>
            <a:lvl3pPr marL="4389120" indent="0">
              <a:buNone/>
              <a:defRPr sz="8640">
                <a:solidFill>
                  <a:schemeClr val="tx1">
                    <a:tint val="75000"/>
                  </a:schemeClr>
                </a:solidFill>
              </a:defRPr>
            </a:lvl3pPr>
            <a:lvl4pPr marL="6583680" indent="0">
              <a:buNone/>
              <a:defRPr sz="7680">
                <a:solidFill>
                  <a:schemeClr val="tx1">
                    <a:tint val="75000"/>
                  </a:schemeClr>
                </a:solidFill>
              </a:defRPr>
            </a:lvl4pPr>
            <a:lvl5pPr marL="8778240" indent="0">
              <a:buNone/>
              <a:defRPr sz="7680">
                <a:solidFill>
                  <a:schemeClr val="tx1">
                    <a:tint val="75000"/>
                  </a:schemeClr>
                </a:solidFill>
              </a:defRPr>
            </a:lvl5pPr>
            <a:lvl6pPr marL="10972800" indent="0">
              <a:buNone/>
              <a:defRPr sz="7680">
                <a:solidFill>
                  <a:schemeClr val="tx1">
                    <a:tint val="75000"/>
                  </a:schemeClr>
                </a:solidFill>
              </a:defRPr>
            </a:lvl6pPr>
            <a:lvl7pPr marL="13167360" indent="0">
              <a:buNone/>
              <a:defRPr sz="7680">
                <a:solidFill>
                  <a:schemeClr val="tx1">
                    <a:tint val="75000"/>
                  </a:schemeClr>
                </a:solidFill>
              </a:defRPr>
            </a:lvl7pPr>
            <a:lvl8pPr marL="15361920" indent="0">
              <a:buNone/>
              <a:defRPr sz="7680">
                <a:solidFill>
                  <a:schemeClr val="tx1">
                    <a:tint val="75000"/>
                  </a:schemeClr>
                </a:solidFill>
              </a:defRPr>
            </a:lvl8pPr>
            <a:lvl9pPr marL="17556480" indent="0">
              <a:buNone/>
              <a:defRPr sz="768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F135061-2F74-46D4-9F8F-C77EF304855D}" type="datetimeFigureOut">
              <a:rPr lang="en-US" smtClean="0"/>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FC52CE-B062-47D6-A8CB-AF6B214D1AE5}" type="slidenum">
              <a:rPr lang="en-US" smtClean="0"/>
              <a:t>‹#›</a:t>
            </a:fld>
            <a:endParaRPr lang="en-US"/>
          </a:p>
        </p:txBody>
      </p:sp>
    </p:spTree>
    <p:extLst>
      <p:ext uri="{BB962C8B-B14F-4D97-AF65-F5344CB8AC3E}">
        <p14:creationId xmlns:p14="http://schemas.microsoft.com/office/powerpoint/2010/main" val="1055305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394710" y="8763000"/>
            <a:ext cx="20985480" cy="208864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4997410" y="8763000"/>
            <a:ext cx="20985480" cy="208864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F135061-2F74-46D4-9F8F-C77EF304855D}" type="datetimeFigureOut">
              <a:rPr lang="en-US" smtClean="0"/>
              <a:t>4/7/2026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FC52CE-B062-47D6-A8CB-AF6B214D1AE5}" type="slidenum">
              <a:rPr lang="en-US" smtClean="0"/>
              <a:t>‹#›</a:t>
            </a:fld>
            <a:endParaRPr lang="en-US"/>
          </a:p>
        </p:txBody>
      </p:sp>
    </p:spTree>
    <p:extLst>
      <p:ext uri="{BB962C8B-B14F-4D97-AF65-F5344CB8AC3E}">
        <p14:creationId xmlns:p14="http://schemas.microsoft.com/office/powerpoint/2010/main" val="4282151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01141" y="1752607"/>
            <a:ext cx="42588180" cy="6362702"/>
          </a:xfrm>
        </p:spPr>
        <p:txBody>
          <a:bodyPr/>
          <a:lstStyle/>
          <a:p>
            <a:r>
              <a:rPr lang="en-US"/>
              <a:t>Click to edit Master title style</a:t>
            </a:r>
          </a:p>
        </p:txBody>
      </p:sp>
      <p:sp>
        <p:nvSpPr>
          <p:cNvPr id="3" name="Text Placeholder 2"/>
          <p:cNvSpPr>
            <a:spLocks noGrp="1"/>
          </p:cNvSpPr>
          <p:nvPr>
            <p:ph type="body" idx="1"/>
          </p:nvPr>
        </p:nvSpPr>
        <p:spPr>
          <a:xfrm>
            <a:off x="3401147" y="8069582"/>
            <a:ext cx="20889036"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Edit Master text styles</a:t>
            </a:r>
          </a:p>
        </p:txBody>
      </p:sp>
      <p:sp>
        <p:nvSpPr>
          <p:cNvPr id="4" name="Content Placeholder 3"/>
          <p:cNvSpPr>
            <a:spLocks noGrp="1"/>
          </p:cNvSpPr>
          <p:nvPr>
            <p:ph sz="half" idx="2"/>
          </p:nvPr>
        </p:nvSpPr>
        <p:spPr>
          <a:xfrm>
            <a:off x="3401147" y="12024360"/>
            <a:ext cx="20889036" cy="176860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4997413" y="8069582"/>
            <a:ext cx="20991911"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Edit Master text styles</a:t>
            </a:r>
          </a:p>
        </p:txBody>
      </p:sp>
      <p:sp>
        <p:nvSpPr>
          <p:cNvPr id="6" name="Content Placeholder 5"/>
          <p:cNvSpPr>
            <a:spLocks noGrp="1"/>
          </p:cNvSpPr>
          <p:nvPr>
            <p:ph sz="quarter" idx="4"/>
          </p:nvPr>
        </p:nvSpPr>
        <p:spPr>
          <a:xfrm>
            <a:off x="24997413" y="12024360"/>
            <a:ext cx="20991911" cy="176860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F135061-2F74-46D4-9F8F-C77EF304855D}" type="datetimeFigureOut">
              <a:rPr lang="en-US" smtClean="0"/>
              <a:t>4/7/2026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FC52CE-B062-47D6-A8CB-AF6B214D1AE5}" type="slidenum">
              <a:rPr lang="en-US" smtClean="0"/>
              <a:t>‹#›</a:t>
            </a:fld>
            <a:endParaRPr lang="en-US"/>
          </a:p>
        </p:txBody>
      </p:sp>
    </p:spTree>
    <p:extLst>
      <p:ext uri="{BB962C8B-B14F-4D97-AF65-F5344CB8AC3E}">
        <p14:creationId xmlns:p14="http://schemas.microsoft.com/office/powerpoint/2010/main" val="27383873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F135061-2F74-46D4-9F8F-C77EF304855D}" type="datetimeFigureOut">
              <a:rPr lang="en-US" smtClean="0"/>
              <a:t>4/7/2026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FC52CE-B062-47D6-A8CB-AF6B214D1AE5}" type="slidenum">
              <a:rPr lang="en-US" smtClean="0"/>
              <a:t>‹#›</a:t>
            </a:fld>
            <a:endParaRPr lang="en-US"/>
          </a:p>
        </p:txBody>
      </p:sp>
    </p:spTree>
    <p:extLst>
      <p:ext uri="{BB962C8B-B14F-4D97-AF65-F5344CB8AC3E}">
        <p14:creationId xmlns:p14="http://schemas.microsoft.com/office/powerpoint/2010/main" val="3420506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135061-2F74-46D4-9F8F-C77EF304855D}" type="datetimeFigureOut">
              <a:rPr lang="en-US" smtClean="0"/>
              <a:t>4/7/2026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FC52CE-B062-47D6-A8CB-AF6B214D1AE5}" type="slidenum">
              <a:rPr lang="en-US" smtClean="0"/>
              <a:t>‹#›</a:t>
            </a:fld>
            <a:endParaRPr lang="en-US"/>
          </a:p>
        </p:txBody>
      </p:sp>
    </p:spTree>
    <p:extLst>
      <p:ext uri="{BB962C8B-B14F-4D97-AF65-F5344CB8AC3E}">
        <p14:creationId xmlns:p14="http://schemas.microsoft.com/office/powerpoint/2010/main" val="27056585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01142" y="2194560"/>
            <a:ext cx="15925561" cy="7680960"/>
          </a:xfrm>
        </p:spPr>
        <p:txBody>
          <a:bodyPr anchor="b"/>
          <a:lstStyle>
            <a:lvl1pPr>
              <a:defRPr sz="15360"/>
            </a:lvl1pPr>
          </a:lstStyle>
          <a:p>
            <a:r>
              <a:rPr lang="en-US"/>
              <a:t>Click to edit Master title style</a:t>
            </a:r>
          </a:p>
        </p:txBody>
      </p:sp>
      <p:sp>
        <p:nvSpPr>
          <p:cNvPr id="3" name="Content Placeholder 2"/>
          <p:cNvSpPr>
            <a:spLocks noGrp="1"/>
          </p:cNvSpPr>
          <p:nvPr>
            <p:ph idx="1"/>
          </p:nvPr>
        </p:nvSpPr>
        <p:spPr>
          <a:xfrm>
            <a:off x="20991911" y="4739647"/>
            <a:ext cx="24997410" cy="23393400"/>
          </a:xfrm>
        </p:spPr>
        <p:txBody>
          <a:bodyPr/>
          <a:lstStyle>
            <a:lvl1pPr>
              <a:defRPr sz="15360"/>
            </a:lvl1pPr>
            <a:lvl2pPr>
              <a:defRPr sz="13440"/>
            </a:lvl2pPr>
            <a:lvl3pPr>
              <a:defRPr sz="11520"/>
            </a:lvl3pPr>
            <a:lvl4pPr>
              <a:defRPr sz="9600"/>
            </a:lvl4pPr>
            <a:lvl5pPr>
              <a:defRPr sz="9600"/>
            </a:lvl5pPr>
            <a:lvl6pPr>
              <a:defRPr sz="9600"/>
            </a:lvl6pPr>
            <a:lvl7pPr>
              <a:defRPr sz="9600"/>
            </a:lvl7pPr>
            <a:lvl8pPr>
              <a:defRPr sz="9600"/>
            </a:lvl8pPr>
            <a:lvl9pPr>
              <a:defRPr sz="9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01142" y="9875520"/>
            <a:ext cx="15925561"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Edit Master text styles</a:t>
            </a:r>
          </a:p>
        </p:txBody>
      </p:sp>
      <p:sp>
        <p:nvSpPr>
          <p:cNvPr id="5" name="Date Placeholder 4"/>
          <p:cNvSpPr>
            <a:spLocks noGrp="1"/>
          </p:cNvSpPr>
          <p:nvPr>
            <p:ph type="dt" sz="half" idx="10"/>
          </p:nvPr>
        </p:nvSpPr>
        <p:spPr/>
        <p:txBody>
          <a:bodyPr/>
          <a:lstStyle/>
          <a:p>
            <a:fld id="{3F135061-2F74-46D4-9F8F-C77EF304855D}" type="datetimeFigureOut">
              <a:rPr lang="en-US" smtClean="0"/>
              <a:t>4/7/2026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FC52CE-B062-47D6-A8CB-AF6B214D1AE5}" type="slidenum">
              <a:rPr lang="en-US" smtClean="0"/>
              <a:t>‹#›</a:t>
            </a:fld>
            <a:endParaRPr lang="en-US"/>
          </a:p>
        </p:txBody>
      </p:sp>
    </p:spTree>
    <p:extLst>
      <p:ext uri="{BB962C8B-B14F-4D97-AF65-F5344CB8AC3E}">
        <p14:creationId xmlns:p14="http://schemas.microsoft.com/office/powerpoint/2010/main" val="14463945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01142" y="2194560"/>
            <a:ext cx="15925561" cy="7680960"/>
          </a:xfrm>
        </p:spPr>
        <p:txBody>
          <a:bodyPr anchor="b"/>
          <a:lstStyle>
            <a:lvl1pPr>
              <a:defRPr sz="15360"/>
            </a:lvl1pPr>
          </a:lstStyle>
          <a:p>
            <a:r>
              <a:rPr lang="en-US"/>
              <a:t>Click to edit Master title style</a:t>
            </a:r>
          </a:p>
        </p:txBody>
      </p:sp>
      <p:sp>
        <p:nvSpPr>
          <p:cNvPr id="3" name="Picture Placeholder 2"/>
          <p:cNvSpPr>
            <a:spLocks noGrp="1" noChangeAspect="1"/>
          </p:cNvSpPr>
          <p:nvPr>
            <p:ph type="pic" idx="1"/>
          </p:nvPr>
        </p:nvSpPr>
        <p:spPr>
          <a:xfrm>
            <a:off x="20991911" y="4739647"/>
            <a:ext cx="24997410" cy="23393400"/>
          </a:xfrm>
        </p:spPr>
        <p:txBody>
          <a:bodyPr anchor="t"/>
          <a:lstStyle>
            <a:lvl1pPr marL="0" indent="0">
              <a:buNone/>
              <a:defRPr sz="15360"/>
            </a:lvl1pPr>
            <a:lvl2pPr marL="2194560" indent="0">
              <a:buNone/>
              <a:defRPr sz="13440"/>
            </a:lvl2pPr>
            <a:lvl3pPr marL="4389120" indent="0">
              <a:buNone/>
              <a:defRPr sz="1152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r>
              <a:rPr lang="en-US"/>
              <a:t>Click icon to add picture</a:t>
            </a:r>
          </a:p>
        </p:txBody>
      </p:sp>
      <p:sp>
        <p:nvSpPr>
          <p:cNvPr id="4" name="Text Placeholder 3"/>
          <p:cNvSpPr>
            <a:spLocks noGrp="1"/>
          </p:cNvSpPr>
          <p:nvPr>
            <p:ph type="body" sz="half" idx="2"/>
          </p:nvPr>
        </p:nvSpPr>
        <p:spPr>
          <a:xfrm>
            <a:off x="3401142" y="9875520"/>
            <a:ext cx="15925561"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Edit Master text styles</a:t>
            </a:r>
          </a:p>
        </p:txBody>
      </p:sp>
      <p:sp>
        <p:nvSpPr>
          <p:cNvPr id="5" name="Date Placeholder 4"/>
          <p:cNvSpPr>
            <a:spLocks noGrp="1"/>
          </p:cNvSpPr>
          <p:nvPr>
            <p:ph type="dt" sz="half" idx="10"/>
          </p:nvPr>
        </p:nvSpPr>
        <p:spPr/>
        <p:txBody>
          <a:bodyPr/>
          <a:lstStyle/>
          <a:p>
            <a:fld id="{3F135061-2F74-46D4-9F8F-C77EF304855D}" type="datetimeFigureOut">
              <a:rPr lang="en-US" smtClean="0"/>
              <a:t>4/7/2026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FC52CE-B062-47D6-A8CB-AF6B214D1AE5}" type="slidenum">
              <a:rPr lang="en-US" smtClean="0"/>
              <a:t>‹#›</a:t>
            </a:fld>
            <a:endParaRPr lang="en-US"/>
          </a:p>
        </p:txBody>
      </p:sp>
    </p:spTree>
    <p:extLst>
      <p:ext uri="{BB962C8B-B14F-4D97-AF65-F5344CB8AC3E}">
        <p14:creationId xmlns:p14="http://schemas.microsoft.com/office/powerpoint/2010/main" val="6200141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94710" y="1752607"/>
            <a:ext cx="42588180" cy="6362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394710" y="8763000"/>
            <a:ext cx="42588180" cy="2088642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394710" y="30510487"/>
            <a:ext cx="11109960" cy="1752600"/>
          </a:xfrm>
          <a:prstGeom prst="rect">
            <a:avLst/>
          </a:prstGeom>
        </p:spPr>
        <p:txBody>
          <a:bodyPr vert="horz" lIns="91440" tIns="45720" rIns="91440" bIns="45720" rtlCol="0" anchor="ctr"/>
          <a:lstStyle>
            <a:lvl1pPr algn="l">
              <a:defRPr sz="5760">
                <a:solidFill>
                  <a:schemeClr val="tx1">
                    <a:tint val="75000"/>
                  </a:schemeClr>
                </a:solidFill>
              </a:defRPr>
            </a:lvl1pPr>
          </a:lstStyle>
          <a:p>
            <a:fld id="{3F135061-2F74-46D4-9F8F-C77EF304855D}" type="datetimeFigureOut">
              <a:rPr lang="en-US" smtClean="0"/>
              <a:t>4/7/2026</a:t>
            </a:fld>
            <a:endParaRPr lang="en-US"/>
          </a:p>
        </p:txBody>
      </p:sp>
      <p:sp>
        <p:nvSpPr>
          <p:cNvPr id="5" name="Footer Placeholder 4"/>
          <p:cNvSpPr>
            <a:spLocks noGrp="1"/>
          </p:cNvSpPr>
          <p:nvPr>
            <p:ph type="ftr" sz="quarter" idx="3"/>
          </p:nvPr>
        </p:nvSpPr>
        <p:spPr>
          <a:xfrm>
            <a:off x="16356330" y="30510487"/>
            <a:ext cx="16664940" cy="1752600"/>
          </a:xfrm>
          <a:prstGeom prst="rect">
            <a:avLst/>
          </a:prstGeom>
        </p:spPr>
        <p:txBody>
          <a:bodyPr vert="horz" lIns="91440" tIns="45720" rIns="91440" bIns="45720" rtlCol="0" anchor="ctr"/>
          <a:lstStyle>
            <a:lvl1pPr algn="ctr">
              <a:defRPr sz="5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4872930" y="30510487"/>
            <a:ext cx="11109960" cy="1752600"/>
          </a:xfrm>
          <a:prstGeom prst="rect">
            <a:avLst/>
          </a:prstGeom>
        </p:spPr>
        <p:txBody>
          <a:bodyPr vert="horz" lIns="91440" tIns="45720" rIns="91440" bIns="45720" rtlCol="0" anchor="ctr"/>
          <a:lstStyle>
            <a:lvl1pPr algn="r">
              <a:defRPr sz="5760">
                <a:solidFill>
                  <a:schemeClr val="tx1">
                    <a:tint val="75000"/>
                  </a:schemeClr>
                </a:solidFill>
              </a:defRPr>
            </a:lvl1pPr>
          </a:lstStyle>
          <a:p>
            <a:fld id="{63FC52CE-B062-47D6-A8CB-AF6B214D1AE5}" type="slidenum">
              <a:rPr lang="en-US" smtClean="0"/>
              <a:t>‹#›</a:t>
            </a:fld>
            <a:endParaRPr lang="en-US"/>
          </a:p>
        </p:txBody>
      </p:sp>
    </p:spTree>
    <p:extLst>
      <p:ext uri="{BB962C8B-B14F-4D97-AF65-F5344CB8AC3E}">
        <p14:creationId xmlns:p14="http://schemas.microsoft.com/office/powerpoint/2010/main" val="23432060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p:titleStyle>
    <p:body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678733BE-059C-47B7-9415-5ADF2F3024F1}"/>
              </a:ext>
            </a:extLst>
          </p:cNvPr>
          <p:cNvSpPr/>
          <p:nvPr/>
        </p:nvSpPr>
        <p:spPr>
          <a:xfrm>
            <a:off x="39474939" y="0"/>
            <a:ext cx="9985073" cy="32918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i="1">
                <a:latin typeface="Lato" panose="020F0502020204030203" pitchFamily="34" charset="0"/>
                <a:cs typeface="Lato" panose="020F0502020204030203" pitchFamily="34" charset="0"/>
              </a:rPr>
              <a:t>Non-Cognitive Predictors of Student Success:</a:t>
            </a:r>
            <a:br>
              <a:rPr lang="en-US" i="1">
                <a:latin typeface="Lato" panose="020F0502020204030203" pitchFamily="34" charset="0"/>
                <a:cs typeface="Lato" panose="020F0502020204030203" pitchFamily="34" charset="0"/>
              </a:rPr>
            </a:br>
            <a:r>
              <a:rPr lang="en-US" i="1">
                <a:latin typeface="Lato" panose="020F0502020204030203" pitchFamily="34" charset="0"/>
                <a:cs typeface="Lato" panose="020F0502020204030203" pitchFamily="34" charset="0"/>
              </a:rPr>
              <a:t>A Predictive Validity Comparison Between Domestic and International Students</a:t>
            </a:r>
          </a:p>
        </p:txBody>
      </p:sp>
      <p:sp>
        <p:nvSpPr>
          <p:cNvPr id="12" name="silent presenter">
            <a:extLst>
              <a:ext uri="{FF2B5EF4-FFF2-40B4-BE49-F238E27FC236}">
                <a16:creationId xmlns:a16="http://schemas.microsoft.com/office/drawing/2014/main" id="{EC86DA8B-8163-4552-8FA4-435C18CFF2A9}"/>
              </a:ext>
            </a:extLst>
          </p:cNvPr>
          <p:cNvSpPr/>
          <p:nvPr/>
        </p:nvSpPr>
        <p:spPr>
          <a:xfrm>
            <a:off x="-1" y="0"/>
            <a:ext cx="11571511" cy="32918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DDC4359A-7BBB-495A-96DE-65574C0C88E6}"/>
              </a:ext>
            </a:extLst>
          </p:cNvPr>
          <p:cNvSpPr>
            <a:spLocks noGrp="1"/>
          </p:cNvSpPr>
          <p:nvPr>
            <p:ph type="ctrTitle"/>
          </p:nvPr>
        </p:nvSpPr>
        <p:spPr>
          <a:xfrm>
            <a:off x="12991018" y="2094383"/>
            <a:ext cx="25976634" cy="10767172"/>
          </a:xfrm>
        </p:spPr>
        <p:txBody>
          <a:bodyPr anchor="t">
            <a:noAutofit/>
          </a:bodyPr>
          <a:lstStyle/>
          <a:p>
            <a:pPr algn="l">
              <a:lnSpc>
                <a:spcPct val="150000"/>
              </a:lnSpc>
            </a:pPr>
            <a:r>
              <a:rPr lang="en-US" sz="8800" dirty="0">
                <a:solidFill>
                  <a:schemeClr val="bg1"/>
                </a:solidFill>
                <a:latin typeface="Lato Black"/>
                <a:ea typeface="Lato Black"/>
                <a:cs typeface="Lato Black"/>
              </a:rPr>
              <a:t>Teaching coping skills in the behavioral health </a:t>
            </a:r>
            <a:r>
              <a:rPr lang="en-US" sz="8800">
                <a:solidFill>
                  <a:schemeClr val="bg1"/>
                </a:solidFill>
                <a:latin typeface="Lato Black"/>
                <a:ea typeface="Lato Black"/>
                <a:cs typeface="Lato Black"/>
              </a:rPr>
              <a:t>curriculum increased knowledge and use of coping skills, and </a:t>
            </a:r>
            <a:r>
              <a:rPr lang="en-US" sz="8800" dirty="0">
                <a:solidFill>
                  <a:schemeClr val="bg1"/>
                </a:solidFill>
                <a:latin typeface="Lato Black"/>
                <a:ea typeface="Lato Black"/>
                <a:cs typeface="Lato Black"/>
              </a:rPr>
              <a:t>positively impacted </a:t>
            </a:r>
            <a:r>
              <a:rPr lang="en-US" sz="8800">
                <a:solidFill>
                  <a:schemeClr val="bg1"/>
                </a:solidFill>
                <a:latin typeface="Lato Black"/>
                <a:ea typeface="Lato Black"/>
                <a:cs typeface="Lato Black"/>
              </a:rPr>
              <a:t>residents</a:t>
            </a:r>
            <a:r>
              <a:rPr lang="en-US" sz="8800" dirty="0">
                <a:solidFill>
                  <a:schemeClr val="bg1"/>
                </a:solidFill>
                <a:latin typeface="Lato Black"/>
                <a:ea typeface="Lato Black"/>
                <a:cs typeface="Lato Black"/>
              </a:rPr>
              <a:t> perceived overall wellness.</a:t>
            </a:r>
          </a:p>
        </p:txBody>
      </p:sp>
      <p:sp>
        <p:nvSpPr>
          <p:cNvPr id="3" name="TextBox 2">
            <a:extLst>
              <a:ext uri="{FF2B5EF4-FFF2-40B4-BE49-F238E27FC236}">
                <a16:creationId xmlns:a16="http://schemas.microsoft.com/office/drawing/2014/main" id="{8E35B311-3C19-412C-ADE6-EB2E4158F366}"/>
              </a:ext>
            </a:extLst>
          </p:cNvPr>
          <p:cNvSpPr txBox="1"/>
          <p:nvPr/>
        </p:nvSpPr>
        <p:spPr>
          <a:xfrm>
            <a:off x="1010509" y="5926681"/>
            <a:ext cx="9563989" cy="30605173"/>
          </a:xfrm>
          <a:prstGeom prst="rect">
            <a:avLst/>
          </a:prstGeom>
          <a:noFill/>
        </p:spPr>
        <p:txBody>
          <a:bodyPr wrap="square" lIns="91440" tIns="45720" rIns="91440" bIns="45720" rtlCol="0" anchor="t">
            <a:spAutoFit/>
          </a:bodyPr>
          <a:lstStyle/>
          <a:p>
            <a:pPr>
              <a:lnSpc>
                <a:spcPct val="120000"/>
              </a:lnSpc>
            </a:pPr>
            <a:endParaRPr lang="en-US" sz="4000" b="1" dirty="0">
              <a:latin typeface="Lato"/>
              <a:ea typeface="Lato"/>
              <a:cs typeface="Segoe UI"/>
            </a:endParaRPr>
          </a:p>
          <a:p>
            <a:pPr>
              <a:lnSpc>
                <a:spcPct val="120000"/>
              </a:lnSpc>
            </a:pPr>
            <a:endParaRPr lang="en-US" sz="4000" b="1" dirty="0">
              <a:latin typeface="Lato"/>
              <a:ea typeface="Lato"/>
              <a:cs typeface="Segoe UI"/>
            </a:endParaRPr>
          </a:p>
          <a:p>
            <a:pPr>
              <a:lnSpc>
                <a:spcPct val="120000"/>
              </a:lnSpc>
            </a:pPr>
            <a:r>
              <a:rPr lang="en-US" sz="4000" b="1">
                <a:latin typeface="Lato"/>
                <a:ea typeface="Lato"/>
                <a:cs typeface="Segoe UI"/>
              </a:rPr>
              <a:t>BACKGROUND: </a:t>
            </a:r>
            <a:endParaRPr lang="en-US" sz="4000">
              <a:solidFill>
                <a:srgbClr val="000000"/>
              </a:solidFill>
              <a:latin typeface="Lato" panose="020F0502020204030203" pitchFamily="34" charset="0"/>
              <a:ea typeface="Lato"/>
              <a:cs typeface="Segoe UI" panose="020B0502040204020203" pitchFamily="34" charset="0"/>
            </a:endParaRPr>
          </a:p>
          <a:p>
            <a:pPr>
              <a:lnSpc>
                <a:spcPct val="120000"/>
              </a:lnSpc>
            </a:pPr>
            <a:r>
              <a:rPr lang="en-US" sz="4000" dirty="0">
                <a:solidFill>
                  <a:srgbClr val="000000"/>
                </a:solidFill>
                <a:highlight>
                  <a:srgbClr val="FFFFFF"/>
                </a:highlight>
                <a:latin typeface="Lato"/>
                <a:ea typeface="Lato"/>
                <a:cs typeface="Lato"/>
              </a:rPr>
              <a:t>It is widely known that resident physicians suffer from burnout at some point during their training. Research suggests that changes in curriculum can help combat burnout in resident physicians and medical students. The goal of this project is to determine whether overall resident education and wellness can be enhanced by teaching coping skills during didactics. </a:t>
            </a:r>
            <a:endParaRPr lang="en-US" sz="4000">
              <a:solidFill>
                <a:srgbClr val="000000"/>
              </a:solidFill>
              <a:latin typeface="Lato" panose="020F0502020204030203" pitchFamily="34" charset="0"/>
              <a:ea typeface="Lato"/>
              <a:cs typeface="Segoe UI" panose="020B0502040204020203" pitchFamily="34" charset="0"/>
            </a:endParaRPr>
          </a:p>
          <a:p>
            <a:pPr>
              <a:lnSpc>
                <a:spcPct val="120000"/>
              </a:lnSpc>
            </a:pPr>
            <a:endParaRPr lang="en-US" sz="4000" b="1" dirty="0">
              <a:solidFill>
                <a:srgbClr val="8C1616"/>
              </a:solidFill>
              <a:latin typeface="Lato" panose="020F0502020204030203" pitchFamily="34" charset="0"/>
              <a:ea typeface="Lato"/>
              <a:cs typeface="Segoe UI" panose="020B0502040204020203" pitchFamily="34" charset="0"/>
            </a:endParaRPr>
          </a:p>
          <a:p>
            <a:pPr>
              <a:lnSpc>
                <a:spcPct val="120000"/>
              </a:lnSpc>
            </a:pPr>
            <a:r>
              <a:rPr lang="en-US" sz="4000" b="1">
                <a:latin typeface="Lato"/>
                <a:ea typeface="Lato"/>
                <a:cs typeface="Segoe UI"/>
              </a:rPr>
              <a:t>METHODS</a:t>
            </a:r>
          </a:p>
          <a:p>
            <a:pPr marL="742950" indent="-742950">
              <a:lnSpc>
                <a:spcPct val="120000"/>
              </a:lnSpc>
              <a:buFont typeface="Arial" panose="020F0302020204030204"/>
              <a:buChar char="•"/>
            </a:pPr>
            <a:r>
              <a:rPr lang="en-US" sz="4000" dirty="0">
                <a:latin typeface="Lato"/>
                <a:ea typeface="Lato"/>
                <a:cs typeface="Segoe UI"/>
              </a:rPr>
              <a:t>Pre-test surveys were completed by residents to determine their baseline level of knowledge in coping skills and to measure their perceived overall wellness. </a:t>
            </a:r>
          </a:p>
          <a:p>
            <a:pPr marL="742950" indent="-742950">
              <a:lnSpc>
                <a:spcPct val="120000"/>
              </a:lnSpc>
              <a:buFont typeface="Arial" panose="020F0302020204030204"/>
              <a:buChar char="•"/>
            </a:pPr>
            <a:r>
              <a:rPr lang="en-US" sz="4000" dirty="0">
                <a:latin typeface="Lato"/>
                <a:ea typeface="Lato"/>
                <a:cs typeface="Segoe UI"/>
              </a:rPr>
              <a:t>A one hour didactic  training  was  then delivered on coping skills.</a:t>
            </a:r>
          </a:p>
          <a:p>
            <a:pPr marL="742950" indent="-742950">
              <a:lnSpc>
                <a:spcPct val="120000"/>
              </a:lnSpc>
              <a:buFont typeface="Arial" panose="020F0302020204030204"/>
              <a:buChar char="•"/>
            </a:pPr>
            <a:r>
              <a:rPr lang="en-US" sz="4000" dirty="0">
                <a:latin typeface="Lato"/>
                <a:ea typeface="Lato"/>
                <a:cs typeface="Segoe UI"/>
              </a:rPr>
              <a:t> 8 weeks after the didactic was </a:t>
            </a:r>
            <a:r>
              <a:rPr lang="en-US" sz="4000">
                <a:latin typeface="Lato"/>
                <a:ea typeface="Lato"/>
                <a:cs typeface="Segoe UI"/>
              </a:rPr>
              <a:t>taught, the post-survey data was collected. </a:t>
            </a:r>
          </a:p>
          <a:p>
            <a:pPr marL="742950" indent="-742950">
              <a:lnSpc>
                <a:spcPct val="120000"/>
              </a:lnSpc>
              <a:buFont typeface="Arial" panose="020F0302020204030204"/>
              <a:buChar char="•"/>
            </a:pPr>
            <a:r>
              <a:rPr lang="en-US" sz="4000" dirty="0">
                <a:latin typeface="Lato"/>
                <a:ea typeface="Lato"/>
                <a:cs typeface="Segoe UI"/>
              </a:rPr>
              <a:t>Used SPSS to analyze the data.</a:t>
            </a:r>
          </a:p>
          <a:p>
            <a:pPr>
              <a:lnSpc>
                <a:spcPct val="120000"/>
              </a:lnSpc>
            </a:pPr>
            <a:endParaRPr lang="en-US" sz="4000" b="1" dirty="0">
              <a:latin typeface="Lato" panose="020F0502020204030203" pitchFamily="34" charset="0"/>
              <a:ea typeface="Lato" panose="020F0502020204030203" pitchFamily="34" charset="0"/>
              <a:cs typeface="Segoe UI" panose="020B0502040204020203" pitchFamily="34" charset="0"/>
            </a:endParaRPr>
          </a:p>
          <a:p>
            <a:pPr>
              <a:lnSpc>
                <a:spcPct val="120000"/>
              </a:lnSpc>
            </a:pPr>
            <a:r>
              <a:rPr lang="en-US" sz="4000" b="1">
                <a:latin typeface="Lato"/>
                <a:ea typeface="Lato"/>
                <a:cs typeface="Segoe UI"/>
              </a:rPr>
              <a:t>RESULTS</a:t>
            </a:r>
          </a:p>
          <a:p>
            <a:pPr marL="571500" indent="-571500">
              <a:lnSpc>
                <a:spcPct val="120000"/>
              </a:lnSpc>
              <a:buFont typeface="Arial" panose="020B0604020202020204" pitchFamily="34" charset="0"/>
              <a:buChar char="•"/>
            </a:pPr>
            <a:r>
              <a:rPr lang="en-US" sz="4000">
                <a:latin typeface="Lato"/>
                <a:ea typeface="Lato"/>
                <a:cs typeface="Segoe UI"/>
              </a:rPr>
              <a:t>Paired-samples comparisons showed the following results: </a:t>
            </a:r>
            <a:endParaRPr lang="en-US" sz="4000">
              <a:latin typeface="Lato" panose="020F0502020204030203" pitchFamily="34" charset="0"/>
              <a:ea typeface="Lato" panose="020F0502020204030203" pitchFamily="34" charset="0"/>
              <a:cs typeface="Segoe UI" panose="020B0502040204020203" pitchFamily="34" charset="0"/>
            </a:endParaRPr>
          </a:p>
          <a:p>
            <a:pPr marL="1028700" lvl="1" indent="-571500">
              <a:lnSpc>
                <a:spcPct val="120000"/>
              </a:lnSpc>
              <a:buFont typeface="Courier New" panose="020B0604020202020204" pitchFamily="34" charset="0"/>
              <a:buChar char="o"/>
            </a:pPr>
            <a:r>
              <a:rPr lang="en-US" sz="4000" dirty="0">
                <a:latin typeface="Lato"/>
                <a:ea typeface="Lato"/>
                <a:cs typeface="Segoe UI"/>
              </a:rPr>
              <a:t>Increased knowledge of coping skills </a:t>
            </a:r>
            <a:r>
              <a:rPr lang="en-US" sz="4000">
                <a:latin typeface="Lato"/>
                <a:ea typeface="Lato"/>
                <a:cs typeface="Segoe UI"/>
              </a:rPr>
              <a:t>(M-pre</a:t>
            </a:r>
            <a:r>
              <a:rPr lang="en-US" sz="4000" dirty="0">
                <a:latin typeface="Lato"/>
                <a:ea typeface="Lato"/>
                <a:cs typeface="Segoe UI"/>
              </a:rPr>
              <a:t> = 2.21, M-post = 3.07).</a:t>
            </a:r>
            <a:endParaRPr lang="en-US" sz="4000">
              <a:latin typeface="Lato" panose="020F0502020204030203" pitchFamily="34" charset="0"/>
              <a:ea typeface="Lato" panose="020F0502020204030203" pitchFamily="34" charset="0"/>
              <a:cs typeface="Segoe UI" panose="020B0502040204020203" pitchFamily="34" charset="0"/>
            </a:endParaRPr>
          </a:p>
          <a:p>
            <a:pPr marL="1028700" lvl="1" indent="-571500">
              <a:lnSpc>
                <a:spcPct val="120000"/>
              </a:lnSpc>
              <a:buFont typeface="Courier New" panose="020B0604020202020204" pitchFamily="34" charset="0"/>
              <a:buChar char="o"/>
            </a:pPr>
            <a:r>
              <a:rPr lang="en-US" sz="4000" dirty="0">
                <a:latin typeface="Lato"/>
                <a:ea typeface="Lato"/>
                <a:cs typeface="Segoe UI"/>
              </a:rPr>
              <a:t>Increased personal use of coping </a:t>
            </a:r>
            <a:r>
              <a:rPr lang="en-US" sz="4000">
                <a:latin typeface="Lato"/>
                <a:ea typeface="Lato"/>
                <a:cs typeface="Segoe UI"/>
              </a:rPr>
              <a:t>skills  (M-pre= 2, M-post= 3).</a:t>
            </a:r>
            <a:endParaRPr lang="en-US" sz="4000">
              <a:latin typeface="Lato" panose="020F0502020204030203" pitchFamily="34" charset="0"/>
              <a:ea typeface="Lato"/>
              <a:cs typeface="Segoe UI" panose="020B0502040204020203" pitchFamily="34" charset="0"/>
            </a:endParaRPr>
          </a:p>
          <a:p>
            <a:pPr marL="1028700" lvl="1" indent="-571500">
              <a:lnSpc>
                <a:spcPct val="120000"/>
              </a:lnSpc>
              <a:buFont typeface="Courier New" panose="020B0604020202020204" pitchFamily="34" charset="0"/>
              <a:buChar char="o"/>
            </a:pPr>
            <a:r>
              <a:rPr lang="en-US" sz="4000" dirty="0">
                <a:latin typeface="Lato"/>
                <a:ea typeface="Lato"/>
                <a:cs typeface="Segoe UI"/>
              </a:rPr>
              <a:t>Increased </a:t>
            </a:r>
            <a:r>
              <a:rPr lang="en-US" sz="4000">
                <a:latin typeface="Lato"/>
                <a:ea typeface="Lato"/>
                <a:cs typeface="Segoe UI"/>
              </a:rPr>
              <a:t>perceived wellness (M-pre = 2.14, M-post = 2.86).  </a:t>
            </a:r>
            <a:endParaRPr lang="en-US" sz="4000" dirty="0">
              <a:latin typeface="Lato" panose="020F0502020204030203" pitchFamily="34" charset="0"/>
              <a:ea typeface="Lato"/>
              <a:cs typeface="Segoe UI" panose="020B0502040204020203" pitchFamily="34" charset="0"/>
            </a:endParaRPr>
          </a:p>
          <a:p>
            <a:pPr marL="571500" indent="-571500">
              <a:lnSpc>
                <a:spcPct val="120000"/>
              </a:lnSpc>
              <a:buFont typeface="Arial" panose="020B0604020202020204" pitchFamily="34" charset="0"/>
              <a:buChar char="•"/>
            </a:pPr>
            <a:endParaRPr lang="en-US" sz="3600" dirty="0">
              <a:latin typeface="Lato" panose="020F0502020204030203" pitchFamily="34" charset="0"/>
              <a:ea typeface="Lato"/>
              <a:cs typeface="Segoe UI" panose="020B0502040204020203" pitchFamily="34" charset="0"/>
            </a:endParaRPr>
          </a:p>
          <a:p>
            <a:pPr marL="571500" indent="-571500">
              <a:lnSpc>
                <a:spcPct val="120000"/>
              </a:lnSpc>
              <a:buFont typeface="Arial" panose="020B0604020202020204" pitchFamily="34" charset="0"/>
              <a:buChar char="•"/>
            </a:pPr>
            <a:endParaRPr lang="en-US" sz="3600" dirty="0">
              <a:latin typeface="Lato" panose="020F0502020204030203" pitchFamily="34" charset="0"/>
              <a:ea typeface="Lato" panose="020F0502020204030203" pitchFamily="34" charset="0"/>
              <a:cs typeface="Segoe UI" panose="020B0502040204020203" pitchFamily="34" charset="0"/>
            </a:endParaRPr>
          </a:p>
          <a:p>
            <a:pPr>
              <a:lnSpc>
                <a:spcPct val="120000"/>
              </a:lnSpc>
            </a:pPr>
            <a:endParaRPr lang="en-US" sz="3600">
              <a:latin typeface="Lato" panose="020F0502020204030203" pitchFamily="34" charset="0"/>
              <a:ea typeface="Lato" panose="020F0502020204030203" pitchFamily="34" charset="0"/>
              <a:cs typeface="Segoe UI" panose="020B0502040204020203" pitchFamily="34" charset="0"/>
            </a:endParaRPr>
          </a:p>
          <a:p>
            <a:pPr>
              <a:lnSpc>
                <a:spcPct val="120000"/>
              </a:lnSpc>
            </a:pPr>
            <a:endParaRPr lang="en-US" sz="3600">
              <a:latin typeface="Lato" panose="020F0502020204030203" pitchFamily="34" charset="0"/>
              <a:ea typeface="Lato" panose="020F0502020204030203" pitchFamily="34" charset="0"/>
              <a:cs typeface="Segoe UI" panose="020B0502040204020203" pitchFamily="34" charset="0"/>
            </a:endParaRPr>
          </a:p>
          <a:p>
            <a:pPr>
              <a:lnSpc>
                <a:spcPct val="120000"/>
              </a:lnSpc>
            </a:pPr>
            <a:endParaRPr lang="en-US" sz="3600">
              <a:latin typeface="Lato" panose="020F0502020204030203" pitchFamily="34" charset="0"/>
              <a:ea typeface="Lato" panose="020F0502020204030203" pitchFamily="34" charset="0"/>
              <a:cs typeface="Segoe UI" panose="020B0502040204020203" pitchFamily="34" charset="0"/>
            </a:endParaRPr>
          </a:p>
          <a:p>
            <a:pPr>
              <a:lnSpc>
                <a:spcPct val="120000"/>
              </a:lnSpc>
            </a:pPr>
            <a:endParaRPr lang="en-US" sz="3600">
              <a:latin typeface="Lato" panose="020F0502020204030203" pitchFamily="34" charset="0"/>
              <a:ea typeface="Lato" panose="020F0502020204030203" pitchFamily="34" charset="0"/>
              <a:cs typeface="Segoe UI" panose="020B0502040204020203" pitchFamily="34" charset="0"/>
            </a:endParaRPr>
          </a:p>
        </p:txBody>
      </p:sp>
      <p:sp>
        <p:nvSpPr>
          <p:cNvPr id="7" name="TextBox 6">
            <a:extLst>
              <a:ext uri="{FF2B5EF4-FFF2-40B4-BE49-F238E27FC236}">
                <a16:creationId xmlns:a16="http://schemas.microsoft.com/office/drawing/2014/main" id="{FCAC4B58-8623-4DBE-951A-DDF821787031}"/>
              </a:ext>
            </a:extLst>
          </p:cNvPr>
          <p:cNvSpPr txBox="1"/>
          <p:nvPr/>
        </p:nvSpPr>
        <p:spPr>
          <a:xfrm>
            <a:off x="40636456" y="1831671"/>
            <a:ext cx="7662037" cy="25422344"/>
          </a:xfrm>
          <a:prstGeom prst="rect">
            <a:avLst/>
          </a:prstGeom>
          <a:noFill/>
        </p:spPr>
        <p:txBody>
          <a:bodyPr wrap="square" lIns="91440" tIns="45720" rIns="91440" bIns="45720" rtlCol="0" anchor="t">
            <a:spAutoFit/>
          </a:bodyPr>
          <a:lstStyle/>
          <a:p>
            <a:r>
              <a:rPr lang="en-US" sz="4000" b="1">
                <a:latin typeface="Lato"/>
                <a:ea typeface="Lato"/>
                <a:cs typeface="Segoe UI"/>
              </a:rPr>
              <a:t>DISCUSSION</a:t>
            </a:r>
            <a:endParaRPr lang="en-US" sz="4000" b="1" dirty="0">
              <a:latin typeface="Lato" panose="020F0502020204030203" pitchFamily="34" charset="0"/>
              <a:ea typeface="Lato"/>
              <a:cs typeface="Segoe UI" panose="020B0502040204020203" pitchFamily="34" charset="0"/>
            </a:endParaRPr>
          </a:p>
          <a:p>
            <a:r>
              <a:rPr lang="en-US" sz="4000" dirty="0">
                <a:solidFill>
                  <a:srgbClr val="555555"/>
                </a:solidFill>
                <a:highlight>
                  <a:srgbClr val="FFFFFF"/>
                </a:highlight>
                <a:latin typeface="Lato"/>
                <a:ea typeface="Lato"/>
                <a:cs typeface="Lato"/>
              </a:rPr>
              <a:t>Further research to determine if there were higher scores in resident competencies and wellness for those who participated in the training as compared to those who did not.</a:t>
            </a:r>
          </a:p>
          <a:p>
            <a:endParaRPr lang="en-US" sz="4000" dirty="0">
              <a:solidFill>
                <a:srgbClr val="555555"/>
              </a:solidFill>
              <a:highlight>
                <a:srgbClr val="FFFFFF"/>
              </a:highlight>
              <a:latin typeface="Lato"/>
              <a:ea typeface="Lato"/>
              <a:cs typeface="Lato"/>
            </a:endParaRPr>
          </a:p>
          <a:p>
            <a:r>
              <a:rPr lang="en-US" sz="4000" dirty="0">
                <a:solidFill>
                  <a:srgbClr val="555555"/>
                </a:solidFill>
                <a:highlight>
                  <a:srgbClr val="FFFFFF"/>
                </a:highlight>
                <a:latin typeface="Lato"/>
                <a:ea typeface="Lato"/>
                <a:cs typeface="Lato"/>
              </a:rPr>
              <a:t>Currently, the only data available to validate the effectiveness of this training is resident feedback and testing scores from in-service examinations. Resident feedback is consistent with the data from 2025 in service test scores, which show that most Forbes Family Medicine residents have scored above average on questions related directly to behavioral science. </a:t>
            </a:r>
            <a:endParaRPr lang="en-US" sz="4000" dirty="0">
              <a:solidFill>
                <a:srgbClr val="555555"/>
              </a:solidFill>
              <a:highlight>
                <a:srgbClr val="C6C6C6"/>
              </a:highlight>
              <a:latin typeface="Lato"/>
              <a:ea typeface="Lato"/>
              <a:cs typeface="Lato"/>
            </a:endParaRPr>
          </a:p>
          <a:p>
            <a:endParaRPr lang="en-US" sz="4000" dirty="0">
              <a:solidFill>
                <a:srgbClr val="555555"/>
              </a:solidFill>
              <a:highlight>
                <a:srgbClr val="FFFFFF"/>
              </a:highlight>
              <a:latin typeface="Lato"/>
              <a:ea typeface="Lato"/>
              <a:cs typeface="Lato"/>
            </a:endParaRPr>
          </a:p>
          <a:p>
            <a:r>
              <a:rPr lang="en-US" sz="4000" dirty="0">
                <a:solidFill>
                  <a:srgbClr val="555555"/>
                </a:solidFill>
                <a:highlight>
                  <a:srgbClr val="FFFFFF"/>
                </a:highlight>
                <a:latin typeface="Lato"/>
                <a:ea typeface="Lato"/>
                <a:cs typeface="Lato"/>
              </a:rPr>
              <a:t>The results of this study combined with other data indicates that teaching coping </a:t>
            </a:r>
            <a:r>
              <a:rPr lang="en-US" sz="4000" dirty="0" err="1">
                <a:solidFill>
                  <a:srgbClr val="555555"/>
                </a:solidFill>
                <a:highlight>
                  <a:srgbClr val="FFFFFF"/>
                </a:highlight>
                <a:latin typeface="Lato"/>
                <a:ea typeface="Lato"/>
                <a:cs typeface="Lato"/>
              </a:rPr>
              <a:t>skils</a:t>
            </a:r>
            <a:r>
              <a:rPr lang="en-US" sz="4000" dirty="0">
                <a:solidFill>
                  <a:srgbClr val="555555"/>
                </a:solidFill>
                <a:highlight>
                  <a:srgbClr val="FFFFFF"/>
                </a:highlight>
                <a:latin typeface="Lato"/>
                <a:ea typeface="Lato"/>
                <a:cs typeface="Lato"/>
              </a:rPr>
              <a:t> during didactics has the potential to improve resident education and wellness.</a:t>
            </a:r>
          </a:p>
          <a:p>
            <a:endParaRPr lang="en-US" sz="4000" dirty="0">
              <a:solidFill>
                <a:srgbClr val="555555"/>
              </a:solidFill>
              <a:highlight>
                <a:srgbClr val="FFFFFF"/>
              </a:highlight>
              <a:latin typeface="Lato" panose="020F0502020204030203" pitchFamily="34" charset="0"/>
              <a:ea typeface="Lato"/>
              <a:cs typeface="Lato"/>
            </a:endParaRPr>
          </a:p>
          <a:p>
            <a:r>
              <a:rPr lang="en-US" sz="4000" b="1">
                <a:solidFill>
                  <a:srgbClr val="555555"/>
                </a:solidFill>
                <a:highlight>
                  <a:srgbClr val="FFFFFF"/>
                </a:highlight>
                <a:latin typeface="Lato"/>
                <a:ea typeface="Lato"/>
                <a:cs typeface="Lato"/>
              </a:rPr>
              <a:t>RESOURCES</a:t>
            </a:r>
            <a:endParaRPr lang="en-US" sz="4000" b="1" dirty="0">
              <a:solidFill>
                <a:srgbClr val="555555"/>
              </a:solidFill>
              <a:highlight>
                <a:srgbClr val="FFFFFF"/>
              </a:highlight>
              <a:latin typeface="Lato" panose="020F0502020204030203" pitchFamily="34" charset="0"/>
              <a:ea typeface="Lato" panose="020F0502020204030203" pitchFamily="34" charset="0"/>
              <a:cs typeface="Lato"/>
            </a:endParaRPr>
          </a:p>
          <a:p>
            <a:r>
              <a:rPr lang="en-US" sz="4000">
                <a:solidFill>
                  <a:srgbClr val="000000"/>
                </a:solidFill>
                <a:highlight>
                  <a:srgbClr val="FFFFFF"/>
                </a:highlight>
                <a:latin typeface="Lato"/>
                <a:ea typeface="Lato"/>
                <a:cs typeface="Lato"/>
              </a:rPr>
              <a:t>Mian A, Kim D, Chen D, Ward WL (2018). Medical Student and Resident Burnout: A Review of Causes, Effects, and Prevention. J Fam Med Dis Prev 4:094. doi.org/10.23937/2469-5793/1510094</a:t>
            </a:r>
            <a:endParaRPr lang="en-US" sz="4000">
              <a:solidFill>
                <a:srgbClr val="000000"/>
              </a:solidFill>
              <a:highlight>
                <a:srgbClr val="C6C6C6"/>
              </a:highlight>
              <a:latin typeface="Lato"/>
              <a:ea typeface="Lato"/>
              <a:cs typeface="Lato"/>
            </a:endParaRPr>
          </a:p>
          <a:p>
            <a:endParaRPr lang="en-US" sz="4800" b="1" dirty="0">
              <a:latin typeface="Lato" panose="020F0502020204030203" pitchFamily="34" charset="0"/>
              <a:ea typeface="Lato" panose="020F0502020204030203" pitchFamily="34" charset="0"/>
              <a:cs typeface="Segoe UI" panose="020B0502040204020203" pitchFamily="34" charset="0"/>
            </a:endParaRPr>
          </a:p>
          <a:p>
            <a:endParaRPr lang="en-US" sz="5400" b="1">
              <a:latin typeface="Lato" panose="020F0502020204030203" pitchFamily="34" charset="0"/>
              <a:ea typeface="Lato" panose="020F0502020204030203" pitchFamily="34" charset="0"/>
              <a:cs typeface="Segoe UI" panose="020B0502040204020203" pitchFamily="34" charset="0"/>
            </a:endParaRPr>
          </a:p>
          <a:p>
            <a:endParaRPr lang="en-US" sz="4800" b="1" dirty="0">
              <a:latin typeface="Lato" panose="020F0502020204030203" pitchFamily="34" charset="0"/>
              <a:ea typeface="Lato" panose="020F0502020204030203" pitchFamily="34" charset="0"/>
              <a:cs typeface="Segoe UI" panose="020B0502040204020203" pitchFamily="34" charset="0"/>
            </a:endParaRPr>
          </a:p>
        </p:txBody>
      </p:sp>
      <p:sp>
        <p:nvSpPr>
          <p:cNvPr id="9" name="Graphic 7">
            <a:extLst>
              <a:ext uri="{FF2B5EF4-FFF2-40B4-BE49-F238E27FC236}">
                <a16:creationId xmlns:a16="http://schemas.microsoft.com/office/drawing/2014/main" id="{9914F9AF-0FB9-4924-8DCA-B46EEB713FE9}"/>
              </a:ext>
            </a:extLst>
          </p:cNvPr>
          <p:cNvSpPr/>
          <p:nvPr/>
        </p:nvSpPr>
        <p:spPr>
          <a:xfrm>
            <a:off x="29159133" y="27526723"/>
            <a:ext cx="1256803" cy="2173929"/>
          </a:xfrm>
          <a:custGeom>
            <a:avLst/>
            <a:gdLst>
              <a:gd name="connsiteX0" fmla="*/ 321256 w 2089376"/>
              <a:gd name="connsiteY0" fmla="*/ 0 h 3614056"/>
              <a:gd name="connsiteX1" fmla="*/ 0 w 2089376"/>
              <a:gd name="connsiteY1" fmla="*/ 321256 h 3614056"/>
              <a:gd name="connsiteX2" fmla="*/ 0 w 2089376"/>
              <a:gd name="connsiteY2" fmla="*/ 3292801 h 3614056"/>
              <a:gd name="connsiteX3" fmla="*/ 321256 w 2089376"/>
              <a:gd name="connsiteY3" fmla="*/ 3614057 h 3614056"/>
              <a:gd name="connsiteX4" fmla="*/ 1815047 w 2089376"/>
              <a:gd name="connsiteY4" fmla="*/ 3614057 h 3614056"/>
              <a:gd name="connsiteX5" fmla="*/ 2136303 w 2089376"/>
              <a:gd name="connsiteY5" fmla="*/ 3292801 h 3614056"/>
              <a:gd name="connsiteX6" fmla="*/ 2136303 w 2089376"/>
              <a:gd name="connsiteY6" fmla="*/ 321256 h 3614056"/>
              <a:gd name="connsiteX7" fmla="*/ 1815047 w 2089376"/>
              <a:gd name="connsiteY7" fmla="*/ 0 h 3614056"/>
              <a:gd name="connsiteX8" fmla="*/ 321256 w 2089376"/>
              <a:gd name="connsiteY8" fmla="*/ 0 h 3614056"/>
              <a:gd name="connsiteX9" fmla="*/ 889115 w 2089376"/>
              <a:gd name="connsiteY9" fmla="*/ 309397 h 3614056"/>
              <a:gd name="connsiteX10" fmla="*/ 1247302 w 2089376"/>
              <a:gd name="connsiteY10" fmla="*/ 309397 h 3614056"/>
              <a:gd name="connsiteX11" fmla="*/ 1289936 w 2089376"/>
              <a:gd name="connsiteY11" fmla="*/ 369650 h 3614056"/>
              <a:gd name="connsiteX12" fmla="*/ 1247302 w 2089376"/>
              <a:gd name="connsiteY12" fmla="*/ 429903 h 3614056"/>
              <a:gd name="connsiteX13" fmla="*/ 889115 w 2089376"/>
              <a:gd name="connsiteY13" fmla="*/ 429903 h 3614056"/>
              <a:gd name="connsiteX14" fmla="*/ 846480 w 2089376"/>
              <a:gd name="connsiteY14" fmla="*/ 369650 h 3614056"/>
              <a:gd name="connsiteX15" fmla="*/ 889115 w 2089376"/>
              <a:gd name="connsiteY15" fmla="*/ 309397 h 3614056"/>
              <a:gd name="connsiteX16" fmla="*/ 176468 w 2089376"/>
              <a:gd name="connsiteY16" fmla="*/ 738905 h 3614056"/>
              <a:gd name="connsiteX17" fmla="*/ 1959892 w 2089376"/>
              <a:gd name="connsiteY17" fmla="*/ 738905 h 3614056"/>
              <a:gd name="connsiteX18" fmla="*/ 1959892 w 2089376"/>
              <a:gd name="connsiteY18" fmla="*/ 2875208 h 3614056"/>
              <a:gd name="connsiteX19" fmla="*/ 176468 w 2089376"/>
              <a:gd name="connsiteY19" fmla="*/ 2875208 h 3614056"/>
              <a:gd name="connsiteX20" fmla="*/ 176468 w 2089376"/>
              <a:gd name="connsiteY20" fmla="*/ 738905 h 3614056"/>
              <a:gd name="connsiteX21" fmla="*/ 1068180 w 2089376"/>
              <a:gd name="connsiteY21" fmla="*/ 3045747 h 3614056"/>
              <a:gd name="connsiteX22" fmla="*/ 1068180 w 2089376"/>
              <a:gd name="connsiteY22" fmla="*/ 3045747 h 3614056"/>
              <a:gd name="connsiteX23" fmla="*/ 1267066 w 2089376"/>
              <a:gd name="connsiteY23" fmla="*/ 3244633 h 3614056"/>
              <a:gd name="connsiteX24" fmla="*/ 1267066 w 2089376"/>
              <a:gd name="connsiteY24" fmla="*/ 3244633 h 3614056"/>
              <a:gd name="connsiteX25" fmla="*/ 1267066 w 2089376"/>
              <a:gd name="connsiteY25" fmla="*/ 3244633 h 3614056"/>
              <a:gd name="connsiteX26" fmla="*/ 1267066 w 2089376"/>
              <a:gd name="connsiteY26" fmla="*/ 3244633 h 3614056"/>
              <a:gd name="connsiteX27" fmla="*/ 1068180 w 2089376"/>
              <a:gd name="connsiteY27" fmla="*/ 3443519 h 3614056"/>
              <a:gd name="connsiteX28" fmla="*/ 1068180 w 2089376"/>
              <a:gd name="connsiteY28" fmla="*/ 3443519 h 3614056"/>
              <a:gd name="connsiteX29" fmla="*/ 1068180 w 2089376"/>
              <a:gd name="connsiteY29" fmla="*/ 3443519 h 3614056"/>
              <a:gd name="connsiteX30" fmla="*/ 1068180 w 2089376"/>
              <a:gd name="connsiteY30" fmla="*/ 3443519 h 3614056"/>
              <a:gd name="connsiteX31" fmla="*/ 869294 w 2089376"/>
              <a:gd name="connsiteY31" fmla="*/ 3244633 h 3614056"/>
              <a:gd name="connsiteX32" fmla="*/ 869294 w 2089376"/>
              <a:gd name="connsiteY32" fmla="*/ 3244633 h 3614056"/>
              <a:gd name="connsiteX33" fmla="*/ 869294 w 2089376"/>
              <a:gd name="connsiteY33" fmla="*/ 3244633 h 3614056"/>
              <a:gd name="connsiteX34" fmla="*/ 869294 w 2089376"/>
              <a:gd name="connsiteY34" fmla="*/ 3244633 h 3614056"/>
              <a:gd name="connsiteX35" fmla="*/ 1068180 w 2089376"/>
              <a:gd name="connsiteY35" fmla="*/ 3045747 h 3614056"/>
              <a:gd name="connsiteX36" fmla="*/ 1068180 w 2089376"/>
              <a:gd name="connsiteY36" fmla="*/ 3045747 h 3614056"/>
              <a:gd name="connsiteX37" fmla="*/ 1068180 w 2089376"/>
              <a:gd name="connsiteY37" fmla="*/ 3045747 h 36140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2089376" h="3614056">
                <a:moveTo>
                  <a:pt x="321256" y="0"/>
                </a:moveTo>
                <a:cubicBezTo>
                  <a:pt x="144562" y="0"/>
                  <a:pt x="0" y="144562"/>
                  <a:pt x="0" y="321256"/>
                </a:cubicBezTo>
                <a:lnTo>
                  <a:pt x="0" y="3292801"/>
                </a:lnTo>
                <a:cubicBezTo>
                  <a:pt x="0" y="3469495"/>
                  <a:pt x="144562" y="3614057"/>
                  <a:pt x="321256" y="3614057"/>
                </a:cubicBezTo>
                <a:lnTo>
                  <a:pt x="1815047" y="3614057"/>
                </a:lnTo>
                <a:cubicBezTo>
                  <a:pt x="1991741" y="3614057"/>
                  <a:pt x="2136303" y="3469495"/>
                  <a:pt x="2136303" y="3292801"/>
                </a:cubicBezTo>
                <a:lnTo>
                  <a:pt x="2136303" y="321256"/>
                </a:lnTo>
                <a:cubicBezTo>
                  <a:pt x="2136303" y="144562"/>
                  <a:pt x="1991741" y="0"/>
                  <a:pt x="1815047" y="0"/>
                </a:cubicBezTo>
                <a:lnTo>
                  <a:pt x="321256" y="0"/>
                </a:lnTo>
                <a:close/>
                <a:moveTo>
                  <a:pt x="889115" y="309397"/>
                </a:moveTo>
                <a:lnTo>
                  <a:pt x="1247302" y="309397"/>
                </a:lnTo>
                <a:cubicBezTo>
                  <a:pt x="1270849" y="309397"/>
                  <a:pt x="1289936" y="336390"/>
                  <a:pt x="1289936" y="369650"/>
                </a:cubicBezTo>
                <a:cubicBezTo>
                  <a:pt x="1289936" y="402911"/>
                  <a:pt x="1270849" y="429903"/>
                  <a:pt x="1247302" y="429903"/>
                </a:cubicBezTo>
                <a:lnTo>
                  <a:pt x="889115" y="429903"/>
                </a:lnTo>
                <a:cubicBezTo>
                  <a:pt x="865567" y="429903"/>
                  <a:pt x="846480" y="402911"/>
                  <a:pt x="846480" y="369650"/>
                </a:cubicBezTo>
                <a:cubicBezTo>
                  <a:pt x="846480" y="336390"/>
                  <a:pt x="865567" y="309397"/>
                  <a:pt x="889115" y="309397"/>
                </a:cubicBezTo>
                <a:close/>
                <a:moveTo>
                  <a:pt x="176468" y="738905"/>
                </a:moveTo>
                <a:lnTo>
                  <a:pt x="1959892" y="738905"/>
                </a:lnTo>
                <a:lnTo>
                  <a:pt x="1959892" y="2875208"/>
                </a:lnTo>
                <a:lnTo>
                  <a:pt x="176468" y="2875208"/>
                </a:lnTo>
                <a:lnTo>
                  <a:pt x="176468" y="738905"/>
                </a:lnTo>
                <a:close/>
                <a:moveTo>
                  <a:pt x="1068180" y="3045747"/>
                </a:moveTo>
                <a:cubicBezTo>
                  <a:pt x="1068180" y="3045747"/>
                  <a:pt x="1068180" y="3045747"/>
                  <a:pt x="1068180" y="3045747"/>
                </a:cubicBezTo>
                <a:cubicBezTo>
                  <a:pt x="1178013" y="3045747"/>
                  <a:pt x="1267066" y="3134799"/>
                  <a:pt x="1267066" y="3244633"/>
                </a:cubicBezTo>
                <a:cubicBezTo>
                  <a:pt x="1267066" y="3244633"/>
                  <a:pt x="1267066" y="3244633"/>
                  <a:pt x="1267066" y="3244633"/>
                </a:cubicBezTo>
                <a:lnTo>
                  <a:pt x="1267066" y="3244633"/>
                </a:lnTo>
                <a:cubicBezTo>
                  <a:pt x="1267066" y="3244633"/>
                  <a:pt x="1267066" y="3244633"/>
                  <a:pt x="1267066" y="3244633"/>
                </a:cubicBezTo>
                <a:cubicBezTo>
                  <a:pt x="1267066" y="3354466"/>
                  <a:pt x="1178013" y="3443519"/>
                  <a:pt x="1068180" y="3443519"/>
                </a:cubicBezTo>
                <a:cubicBezTo>
                  <a:pt x="1068180" y="3443519"/>
                  <a:pt x="1068180" y="3443519"/>
                  <a:pt x="1068180" y="3443519"/>
                </a:cubicBezTo>
                <a:lnTo>
                  <a:pt x="1068180" y="3443519"/>
                </a:lnTo>
                <a:cubicBezTo>
                  <a:pt x="1068180" y="3443519"/>
                  <a:pt x="1068180" y="3443519"/>
                  <a:pt x="1068180" y="3443519"/>
                </a:cubicBezTo>
                <a:cubicBezTo>
                  <a:pt x="958346" y="3443519"/>
                  <a:pt x="869294" y="3354466"/>
                  <a:pt x="869294" y="3244633"/>
                </a:cubicBezTo>
                <a:cubicBezTo>
                  <a:pt x="869294" y="3244633"/>
                  <a:pt x="869294" y="3244633"/>
                  <a:pt x="869294" y="3244633"/>
                </a:cubicBezTo>
                <a:lnTo>
                  <a:pt x="869294" y="3244633"/>
                </a:lnTo>
                <a:cubicBezTo>
                  <a:pt x="869294" y="3244633"/>
                  <a:pt x="869294" y="3244633"/>
                  <a:pt x="869294" y="3244633"/>
                </a:cubicBezTo>
                <a:cubicBezTo>
                  <a:pt x="869294" y="3134799"/>
                  <a:pt x="958346" y="3045747"/>
                  <a:pt x="1068180" y="3045747"/>
                </a:cubicBezTo>
                <a:cubicBezTo>
                  <a:pt x="1068180" y="3045747"/>
                  <a:pt x="1068180" y="3045747"/>
                  <a:pt x="1068180" y="3045747"/>
                </a:cubicBezTo>
                <a:lnTo>
                  <a:pt x="1068180" y="3045747"/>
                </a:lnTo>
                <a:close/>
              </a:path>
            </a:pathLst>
          </a:custGeom>
          <a:solidFill>
            <a:srgbClr val="CDCDCD"/>
          </a:solidFill>
          <a:ln w="56406" cap="flat">
            <a:noFill/>
            <a:prstDash val="solid"/>
            <a:miter/>
          </a:ln>
        </p:spPr>
        <p:txBody>
          <a:bodyPr rtlCol="0" anchor="ctr"/>
          <a:lstStyle/>
          <a:p>
            <a:endParaRPr lang="en-US">
              <a:solidFill>
                <a:schemeClr val="bg1">
                  <a:lumMod val="85000"/>
                </a:schemeClr>
              </a:solidFill>
            </a:endParaRPr>
          </a:p>
        </p:txBody>
      </p:sp>
      <p:sp>
        <p:nvSpPr>
          <p:cNvPr id="19" name="TextBox 18">
            <a:extLst>
              <a:ext uri="{FF2B5EF4-FFF2-40B4-BE49-F238E27FC236}">
                <a16:creationId xmlns:a16="http://schemas.microsoft.com/office/drawing/2014/main" id="{315520EB-0F65-403D-A973-B17B2A4C2E9D}"/>
              </a:ext>
            </a:extLst>
          </p:cNvPr>
          <p:cNvSpPr txBox="1"/>
          <p:nvPr/>
        </p:nvSpPr>
        <p:spPr>
          <a:xfrm>
            <a:off x="30906566" y="27244283"/>
            <a:ext cx="7379303" cy="3785652"/>
          </a:xfrm>
          <a:prstGeom prst="rect">
            <a:avLst/>
          </a:prstGeom>
          <a:noFill/>
        </p:spPr>
        <p:txBody>
          <a:bodyPr wrap="square" lIns="91440" tIns="45720" rIns="91440" bIns="45720" rtlCol="0" anchor="t">
            <a:spAutoFit/>
          </a:bodyPr>
          <a:lstStyle/>
          <a:p>
            <a:r>
              <a:rPr lang="en-US" sz="4800">
                <a:solidFill>
                  <a:srgbClr val="CDCDCD"/>
                </a:solidFill>
                <a:latin typeface="Lato Black"/>
                <a:ea typeface="Lato Black"/>
                <a:cs typeface="Arial"/>
              </a:rPr>
              <a:t>T</a:t>
            </a:r>
            <a:r>
              <a:rPr lang="en-US" sz="6000" dirty="0">
                <a:solidFill>
                  <a:srgbClr val="CDCDCD"/>
                </a:solidFill>
                <a:latin typeface="Lato Black"/>
                <a:ea typeface="Lato Black"/>
                <a:cs typeface="Arial"/>
              </a:rPr>
              <a:t>ake a picture</a:t>
            </a:r>
            <a:r>
              <a:rPr lang="en-US" sz="6000" dirty="0">
                <a:solidFill>
                  <a:srgbClr val="CDCDCD"/>
                </a:solidFill>
                <a:latin typeface="Lato"/>
                <a:ea typeface="Lato"/>
                <a:cs typeface="Arial"/>
              </a:rPr>
              <a:t> to </a:t>
            </a:r>
            <a:br>
              <a:rPr lang="en-US" sz="6000" dirty="0">
                <a:latin typeface="Lato" panose="020F0502020204030203" pitchFamily="34" charset="0"/>
                <a:cs typeface="Arial" panose="020B0604020202020204" pitchFamily="34" charset="0"/>
              </a:rPr>
            </a:br>
            <a:r>
              <a:rPr lang="en-US" sz="6000" dirty="0">
                <a:solidFill>
                  <a:srgbClr val="CDCDCD"/>
                </a:solidFill>
                <a:latin typeface="Lato Black"/>
                <a:ea typeface="Lato Black"/>
                <a:cs typeface="Arial"/>
              </a:rPr>
              <a:t>download</a:t>
            </a:r>
            <a:r>
              <a:rPr lang="en-US" sz="6000" dirty="0">
                <a:solidFill>
                  <a:srgbClr val="CDCDCD"/>
                </a:solidFill>
                <a:latin typeface="Lato"/>
                <a:ea typeface="Lato"/>
                <a:cs typeface="Arial"/>
              </a:rPr>
              <a:t> the  survey and teaching materials.</a:t>
            </a:r>
          </a:p>
        </p:txBody>
      </p:sp>
      <p:cxnSp>
        <p:nvCxnSpPr>
          <p:cNvPr id="24" name="Straight Arrow Connector 23">
            <a:extLst>
              <a:ext uri="{FF2B5EF4-FFF2-40B4-BE49-F238E27FC236}">
                <a16:creationId xmlns:a16="http://schemas.microsoft.com/office/drawing/2014/main" id="{32B70FBA-A2DF-453C-9792-CA6E8DB0D343}"/>
              </a:ext>
            </a:extLst>
          </p:cNvPr>
          <p:cNvCxnSpPr>
            <a:cxnSpLocks/>
          </p:cNvCxnSpPr>
          <p:nvPr/>
        </p:nvCxnSpPr>
        <p:spPr>
          <a:xfrm flipH="1">
            <a:off x="25217515" y="28357868"/>
            <a:ext cx="2361123" cy="46561"/>
          </a:xfrm>
          <a:prstGeom prst="straightConnector1">
            <a:avLst/>
          </a:prstGeom>
          <a:ln w="66675">
            <a:solidFill>
              <a:schemeClr val="bg1"/>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20" name="Rectangle 19">
            <a:extLst>
              <a:ext uri="{FF2B5EF4-FFF2-40B4-BE49-F238E27FC236}">
                <a16:creationId xmlns:a16="http://schemas.microsoft.com/office/drawing/2014/main" id="{6BA4CF46-E210-4322-91D1-2A41779F64E4}"/>
              </a:ext>
            </a:extLst>
          </p:cNvPr>
          <p:cNvSpPr/>
          <p:nvPr/>
        </p:nvSpPr>
        <p:spPr>
          <a:xfrm>
            <a:off x="1028467" y="1808102"/>
            <a:ext cx="10566739" cy="7007816"/>
          </a:xfrm>
          <a:prstGeom prst="rect">
            <a:avLst/>
          </a:prstGeom>
        </p:spPr>
        <p:txBody>
          <a:bodyPr wrap="square" lIns="91440" tIns="45720" rIns="91440" bIns="45720" anchor="t">
            <a:spAutoFit/>
          </a:bodyPr>
          <a:lstStyle/>
          <a:p>
            <a:pPr>
              <a:lnSpc>
                <a:spcPct val="120000"/>
              </a:lnSpc>
            </a:pPr>
            <a:r>
              <a:rPr lang="en-US" sz="4800" b="1" dirty="0">
                <a:solidFill>
                  <a:srgbClr val="000000"/>
                </a:solidFill>
                <a:highlight>
                  <a:srgbClr val="FFFFFF"/>
                </a:highlight>
                <a:latin typeface="Lato"/>
                <a:ea typeface="Lato"/>
                <a:cs typeface="Lato"/>
              </a:rPr>
              <a:t>Will</a:t>
            </a:r>
            <a:r>
              <a:rPr lang="en-US" sz="4800" b="1">
                <a:highlight>
                  <a:srgbClr val="FFFFFF"/>
                </a:highlight>
                <a:latin typeface="Lato"/>
                <a:ea typeface="Lato"/>
                <a:cs typeface="Lato"/>
              </a:rPr>
              <a:t> Teaching Coping Skills in the </a:t>
            </a:r>
            <a:endParaRPr lang="en-US" sz="4800" b="1">
              <a:highlight>
                <a:srgbClr val="FFFFFF"/>
              </a:highlight>
              <a:latin typeface="Lato" panose="020F0502020204030203" pitchFamily="34" charset="0"/>
              <a:ea typeface="Lato"/>
              <a:cs typeface="Lato"/>
            </a:endParaRPr>
          </a:p>
          <a:p>
            <a:pPr>
              <a:lnSpc>
                <a:spcPct val="120000"/>
              </a:lnSpc>
            </a:pPr>
            <a:r>
              <a:rPr lang="en-US" sz="4800" b="1">
                <a:highlight>
                  <a:srgbClr val="FFFFFF"/>
                </a:highlight>
                <a:latin typeface="Lato"/>
                <a:ea typeface="Lato"/>
                <a:cs typeface="Lato"/>
              </a:rPr>
              <a:t>Behavioral Health Curriculum Increase Perceived Overall Wellness? </a:t>
            </a:r>
            <a:endParaRPr lang="en-US" sz="4800" b="1">
              <a:highlight>
                <a:srgbClr val="FFFFFF"/>
              </a:highlight>
              <a:latin typeface="Lato" panose="020F0502020204030203" pitchFamily="34" charset="0"/>
              <a:ea typeface="Lato"/>
              <a:cs typeface="Lato"/>
            </a:endParaRPr>
          </a:p>
          <a:p>
            <a:pPr>
              <a:lnSpc>
                <a:spcPct val="120000"/>
              </a:lnSpc>
            </a:pPr>
            <a:endParaRPr lang="en-US" sz="4000" b="1">
              <a:highlight>
                <a:srgbClr val="FFFFFF"/>
              </a:highlight>
              <a:latin typeface="Lato"/>
              <a:ea typeface="Lato"/>
              <a:cs typeface="Lato"/>
            </a:endParaRPr>
          </a:p>
          <a:p>
            <a:pPr>
              <a:lnSpc>
                <a:spcPct val="120000"/>
              </a:lnSpc>
            </a:pPr>
            <a:r>
              <a:rPr lang="en-US" sz="4000" dirty="0">
                <a:highlight>
                  <a:srgbClr val="FFFFFF"/>
                </a:highlight>
                <a:latin typeface="Lato"/>
                <a:ea typeface="Lato"/>
                <a:cs typeface="Lato"/>
              </a:rPr>
              <a:t>Melissa Castello, MSCP &amp; Aaron Grace, Psy.D.</a:t>
            </a:r>
            <a:endParaRPr lang="en-US" sz="4000" dirty="0" err="1">
              <a:highlight>
                <a:srgbClr val="FFFFFF"/>
              </a:highlight>
              <a:latin typeface="Lato" panose="020F0502020204030203" pitchFamily="34" charset="0"/>
              <a:ea typeface="Lato"/>
              <a:cs typeface="Lato"/>
            </a:endParaRPr>
          </a:p>
          <a:p>
            <a:pPr>
              <a:lnSpc>
                <a:spcPct val="120000"/>
              </a:lnSpc>
            </a:pPr>
            <a:endParaRPr lang="en-US" sz="5400" b="1">
              <a:highlight>
                <a:srgbClr val="FFFFFF"/>
              </a:highlight>
              <a:latin typeface="Lato" panose="020F0502020204030203" pitchFamily="34" charset="0"/>
              <a:ea typeface="Lato"/>
              <a:cs typeface="Lato"/>
            </a:endParaRPr>
          </a:p>
          <a:p>
            <a:pPr>
              <a:lnSpc>
                <a:spcPct val="120000"/>
              </a:lnSpc>
            </a:pPr>
            <a:endParaRPr lang="en-US" sz="5400" b="1">
              <a:highlight>
                <a:srgbClr val="FFFFFF"/>
              </a:highlight>
              <a:latin typeface="Lato" panose="020F0502020204030203" pitchFamily="34" charset="0"/>
              <a:ea typeface="Lato"/>
              <a:cs typeface="Lato"/>
            </a:endParaRPr>
          </a:p>
        </p:txBody>
      </p:sp>
      <p:sp>
        <p:nvSpPr>
          <p:cNvPr id="2" name="Rectangle 1">
            <a:extLst>
              <a:ext uri="{FF2B5EF4-FFF2-40B4-BE49-F238E27FC236}">
                <a16:creationId xmlns:a16="http://schemas.microsoft.com/office/drawing/2014/main" id="{ADC988AD-FB82-4850-84BE-0F496EB3BDC0}"/>
              </a:ext>
            </a:extLst>
          </p:cNvPr>
          <p:cNvSpPr/>
          <p:nvPr/>
        </p:nvSpPr>
        <p:spPr>
          <a:xfrm>
            <a:off x="18535728" y="22292412"/>
            <a:ext cx="24688800" cy="1200329"/>
          </a:xfrm>
          <a:prstGeom prst="rect">
            <a:avLst/>
          </a:prstGeom>
        </p:spPr>
        <p:txBody>
          <a:bodyPr lIns="91440" tIns="45720" rIns="91440" bIns="45720" anchor="t">
            <a:spAutoFit/>
          </a:bodyPr>
          <a:lstStyle/>
          <a:p>
            <a:endParaRPr lang="en-US" sz="3600">
              <a:solidFill>
                <a:schemeClr val="bg1">
                  <a:lumMod val="50000"/>
                </a:schemeClr>
              </a:solidFill>
              <a:latin typeface="Lato" panose="020F0502020204030203" pitchFamily="34" charset="0"/>
              <a:ea typeface="Lato"/>
              <a:cs typeface="Segoe UI" panose="020B0502040204020203" pitchFamily="34" charset="0"/>
            </a:endParaRPr>
          </a:p>
          <a:p>
            <a:endParaRPr lang="en-US" sz="3600">
              <a:solidFill>
                <a:schemeClr val="bg1">
                  <a:lumMod val="50000"/>
                </a:schemeClr>
              </a:solidFill>
              <a:latin typeface="Lato" panose="020F0502020204030203" pitchFamily="34" charset="0"/>
              <a:cs typeface="Segoe UI" panose="020B0502040204020203" pitchFamily="34" charset="0"/>
            </a:endParaRPr>
          </a:p>
        </p:txBody>
      </p:sp>
      <p:pic>
        <p:nvPicPr>
          <p:cNvPr id="4" name="Picture 3" descr="Allegheny Health Network :: Behance">
            <a:extLst>
              <a:ext uri="{FF2B5EF4-FFF2-40B4-BE49-F238E27FC236}">
                <a16:creationId xmlns:a16="http://schemas.microsoft.com/office/drawing/2014/main" id="{6B7D643E-FEC5-D98B-9B5E-67A97F267AE9}"/>
              </a:ext>
            </a:extLst>
          </p:cNvPr>
          <p:cNvPicPr>
            <a:picLocks noChangeAspect="1"/>
          </p:cNvPicPr>
          <p:nvPr/>
        </p:nvPicPr>
        <p:blipFill>
          <a:blip r:embed="rId3"/>
          <a:stretch>
            <a:fillRect/>
          </a:stretch>
        </p:blipFill>
        <p:spPr>
          <a:xfrm>
            <a:off x="39489218" y="26492907"/>
            <a:ext cx="10032929" cy="6409712"/>
          </a:xfrm>
          <a:prstGeom prst="rect">
            <a:avLst/>
          </a:prstGeom>
        </p:spPr>
      </p:pic>
      <p:pic>
        <p:nvPicPr>
          <p:cNvPr id="6" name="Picture 5" descr="A qr code on a white background&#10;&#10;AI-generated content may be incorrect.">
            <a:extLst>
              <a:ext uri="{FF2B5EF4-FFF2-40B4-BE49-F238E27FC236}">
                <a16:creationId xmlns:a16="http://schemas.microsoft.com/office/drawing/2014/main" id="{9C140B5B-9773-D92F-7DF3-35E924273431}"/>
              </a:ext>
            </a:extLst>
          </p:cNvPr>
          <p:cNvPicPr>
            <a:picLocks noChangeAspect="1"/>
          </p:cNvPicPr>
          <p:nvPr/>
        </p:nvPicPr>
        <p:blipFill>
          <a:blip r:embed="rId4"/>
          <a:stretch>
            <a:fillRect/>
          </a:stretch>
        </p:blipFill>
        <p:spPr>
          <a:xfrm>
            <a:off x="12367555" y="25007624"/>
            <a:ext cx="5026413" cy="5997248"/>
          </a:xfrm>
          <a:prstGeom prst="rect">
            <a:avLst/>
          </a:prstGeom>
        </p:spPr>
      </p:pic>
      <p:pic>
        <p:nvPicPr>
          <p:cNvPr id="8" name="Picture 7" descr="A qr code on a white background&#10;&#10;AI-generated content may be incorrect.">
            <a:extLst>
              <a:ext uri="{FF2B5EF4-FFF2-40B4-BE49-F238E27FC236}">
                <a16:creationId xmlns:a16="http://schemas.microsoft.com/office/drawing/2014/main" id="{FF198715-6959-387A-F824-DB0E35DB4B13}"/>
              </a:ext>
            </a:extLst>
          </p:cNvPr>
          <p:cNvPicPr>
            <a:picLocks noChangeAspect="1"/>
          </p:cNvPicPr>
          <p:nvPr/>
        </p:nvPicPr>
        <p:blipFill>
          <a:blip r:embed="rId5"/>
          <a:stretch>
            <a:fillRect/>
          </a:stretch>
        </p:blipFill>
        <p:spPr>
          <a:xfrm>
            <a:off x="18557207" y="25007624"/>
            <a:ext cx="5026413" cy="5997248"/>
          </a:xfrm>
          <a:prstGeom prst="rect">
            <a:avLst/>
          </a:prstGeom>
        </p:spPr>
      </p:pic>
      <p:pic>
        <p:nvPicPr>
          <p:cNvPr id="11" name="Picture 10">
            <a:extLst>
              <a:ext uri="{FF2B5EF4-FFF2-40B4-BE49-F238E27FC236}">
                <a16:creationId xmlns:a16="http://schemas.microsoft.com/office/drawing/2014/main" id="{0D891C0B-5807-3F81-3837-1DB4A3E00DD2}"/>
              </a:ext>
            </a:extLst>
          </p:cNvPr>
          <p:cNvPicPr>
            <a:picLocks noChangeAspect="1"/>
          </p:cNvPicPr>
          <p:nvPr/>
        </p:nvPicPr>
        <p:blipFill>
          <a:blip r:embed="rId6"/>
          <a:stretch>
            <a:fillRect/>
          </a:stretch>
        </p:blipFill>
        <p:spPr>
          <a:xfrm>
            <a:off x="18327415" y="10868456"/>
            <a:ext cx="16143367" cy="12578309"/>
          </a:xfrm>
          <a:prstGeom prst="rect">
            <a:avLst/>
          </a:prstGeom>
        </p:spPr>
      </p:pic>
    </p:spTree>
    <p:extLst>
      <p:ext uri="{BB962C8B-B14F-4D97-AF65-F5344CB8AC3E}">
        <p14:creationId xmlns:p14="http://schemas.microsoft.com/office/powerpoint/2010/main" val="333858759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c2d4b40c-f76f-4c64-8831-3458ecef82d2}" enabled="1" method="Privileged" siteId="{c57d1a73-0e5c-464b-afb7-086dc67f3d46}" removed="0"/>
</clbl:labelList>
</file>

<file path=docProps/app.xml><?xml version="1.0" encoding="utf-8"?>
<Properties xmlns="http://schemas.openxmlformats.org/officeDocument/2006/extended-properties" xmlns:vt="http://schemas.openxmlformats.org/officeDocument/2006/docPropsVTypes">
  <Application>Microsoft Office PowerPoint</Application>
  <PresentationFormat>Custom</PresentationFormat>
  <Slides>1</Slides>
  <Notes>1</Notes>
  <HiddenSlides>0</HiddenSlide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Teaching coping skills in the behavioral health curriculum increased knowledge and use of coping skills, and positively impacted residents perceived overall wellness.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Notes:  1. Correct fonts won’t load until you open this in PowerPoint (e.g., if you’re previewing this in your browser it’ll look uglier than it actually is).  2. Generate QR codes here: https://www.qrcode-monkey.com/</dc:title>
  <dc:creator>Morrison, Mike</dc:creator>
  <cp:revision>56</cp:revision>
  <dcterms:created xsi:type="dcterms:W3CDTF">2019-07-02T13:39:34Z</dcterms:created>
  <dcterms:modified xsi:type="dcterms:W3CDTF">2026-04-07T13:06:06Z</dcterms:modified>
</cp:coreProperties>
</file>