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0.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1.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5.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6.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3" r:id="rId2"/>
    <p:sldMasterId id="2147483685" r:id="rId3"/>
    <p:sldMasterId id="2147483710" r:id="rId4"/>
    <p:sldMasterId id="2147483722" r:id="rId5"/>
    <p:sldMasterId id="2147483747" r:id="rId6"/>
    <p:sldMasterId id="2147483758" r:id="rId7"/>
    <p:sldMasterId id="2147483773" r:id="rId8"/>
    <p:sldMasterId id="2147483785" r:id="rId9"/>
    <p:sldMasterId id="2147483810" r:id="rId10"/>
    <p:sldMasterId id="2147483821" r:id="rId11"/>
    <p:sldMasterId id="2147483833" r:id="rId12"/>
    <p:sldMasterId id="2147483858" r:id="rId13"/>
    <p:sldMasterId id="2147483884" r:id="rId14"/>
    <p:sldMasterId id="2147483895" r:id="rId15"/>
    <p:sldMasterId id="2147483906" r:id="rId16"/>
    <p:sldMasterId id="2147483917" r:id="rId17"/>
  </p:sldMasterIdLst>
  <p:notesMasterIdLst>
    <p:notesMasterId r:id="rId52"/>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Lst>
  <p:sldSz cx="12192000" cy="6858000"/>
  <p:notesSz cx="6858000" cy="9144000"/>
  <p:embeddedFontLst>
    <p:embeddedFont>
      <p:font typeface="Anton" pitchFamily="2" charset="0"/>
      <p:regular r:id="rId53"/>
    </p:embeddedFont>
    <p:embeddedFont>
      <p:font typeface="Bebas Neue" panose="020B0606020202050201" pitchFamily="34" charset="0"/>
      <p:regular r:id="rId54"/>
    </p:embeddedFont>
    <p:embeddedFont>
      <p:font typeface="Livvic" pitchFamily="2" charset="0"/>
      <p:regular r:id="rId55"/>
    </p:embeddedFont>
    <p:embeddedFont>
      <p:font typeface="Lora" panose="00000500000000000000" pitchFamily="2" charset="0"/>
      <p:regular r:id="rId56"/>
      <p:bold r:id="rId57"/>
      <p:italic r:id="rId58"/>
      <p:boldItalic r:id="rId59"/>
    </p:embeddedFont>
    <p:embeddedFont>
      <p:font typeface="Nunito" pitchFamily="2" charset="0"/>
      <p:regular r:id="rId60"/>
      <p:bold r:id="rId61"/>
      <p:italic r:id="rId62"/>
      <p:boldItalic r:id="rId63"/>
    </p:embeddedFont>
    <p:embeddedFont>
      <p:font typeface="Poppins" panose="00000500000000000000" pitchFamily="2" charset="0"/>
      <p:regular r:id="rId64"/>
      <p:bold r:id="rId65"/>
      <p:italic r:id="rId66"/>
      <p:boldItalic r:id="rId67"/>
    </p:embeddedFont>
    <p:embeddedFont>
      <p:font typeface="Poppins ExtraBold" panose="00000900000000000000" pitchFamily="2" charset="0"/>
      <p:bold r:id="rId68"/>
      <p:boldItalic r:id="rId69"/>
    </p:embeddedFont>
    <p:embeddedFont>
      <p:font typeface="Poppins Light" panose="00000400000000000000" pitchFamily="2" charset="0"/>
      <p:regular r:id="rId70"/>
      <p:bold r:id="rId71"/>
      <p:italic r:id="rId72"/>
      <p:boldItalic r:id="rId73"/>
    </p:embeddedFont>
    <p:embeddedFont>
      <p:font typeface="Poppins Medium" panose="00000600000000000000" pitchFamily="2" charset="0"/>
      <p:regular r:id="rId74"/>
      <p:bold r:id="rId75"/>
      <p:italic r:id="rId76"/>
      <p:boldItalic r:id="rId77"/>
    </p:embeddedFont>
    <p:embeddedFont>
      <p:font typeface="Poppins SemiBold" panose="00000700000000000000" pitchFamily="2" charset="0"/>
      <p:regular r:id="rId78"/>
      <p:bold r:id="rId79"/>
      <p:italic r:id="rId80"/>
      <p:boldItalic r:id="rId81"/>
    </p:embeddedFont>
    <p:embeddedFont>
      <p:font typeface="Questrial" pitchFamily="2" charset="0"/>
      <p:regular r:id="rId82"/>
    </p:embeddedFont>
    <p:embeddedFont>
      <p:font typeface="Roboto" panose="020000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0" roundtripDataSignature="AMtx7mjqPGg6TGOUIBsE6HSPHYr+idGG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0B0AC8-04D6-4389-8F56-926DD3A13712}">
  <a:tblStyle styleId="{1A0B0AC8-04D6-4389-8F56-926DD3A1371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94" autoAdjust="0"/>
    <p:restoredTop sz="94660"/>
  </p:normalViewPr>
  <p:slideViewPr>
    <p:cSldViewPr snapToGrid="0">
      <p:cViewPr varScale="1">
        <p:scale>
          <a:sx n="111" d="100"/>
          <a:sy n="111" d="100"/>
        </p:scale>
        <p:origin x="9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font" Target="fonts/font32.fntdata"/><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102" Type="http://schemas.openxmlformats.org/officeDocument/2006/relationships/viewProps" Target="viewProps.xml"/><Relationship Id="rId5" Type="http://schemas.openxmlformats.org/officeDocument/2006/relationships/slideMaster" Target="slideMasters/slideMaster5.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100" Type="http://customschemas.google.com/relationships/presentationmetadata" Target="metadata"/><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font" Target="fonts/font33.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font" Target="fonts/font7.fntdata"/><Relationship Id="rId67" Type="http://schemas.openxmlformats.org/officeDocument/2006/relationships/font" Target="fonts/font15.fntdata"/><Relationship Id="rId103"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font" Target="fonts/font5.fntdata"/><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font" Target="fonts/font3.fntdata"/><Relationship Id="rId76" Type="http://schemas.openxmlformats.org/officeDocument/2006/relationships/font" Target="fonts/font24.fntdata"/><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font" Target="fonts/font14.fntdata"/><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ogle.com/maps/d/edit?mid=17IHNSFyzFcv-b0A3PCwf0FTZLveJBC4&amp;usp=sharin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rive.google.com/drive/folders/1EYCr7TqBnYUUW0EJKP2hvUqiGviMeZTu"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2df48d2ea09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2" name="Google Shape;1402;g2df48d2ea09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26d85113c9a_0_2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9" name="Google Shape;1509;g26d85113c9a_0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6d85113c9a_0_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1514" name="Google Shape;1514;g26d85113c9a_0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26d85113c9a_0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9" name="Google Shape;1519;g26d85113c9a_0_2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1520" name="Google Shape;1520;g26d85113c9a_0_2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26fee34664d_0_9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5" name="Google Shape;1525;g26fee34664d_0_9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26fee34664d_0_9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6" name="Google Shape;1536;g26fee34664d_0_9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26fee34664d_0_18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g26fee34664d_0_18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6" name="Google Shape;1566;g26fee34664d_0_18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2d16cad9323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g2d16cad9323_1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4" name="Google Shape;1574;g2d16cad9323_1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g26cfb45b49d_1_5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4" name="Google Shape;1594;g26cfb45b49d_1_5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26fee34664d_0_19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1" name="Google Shape;1601;g26fee34664d_0_19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2df48d2ea09_8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1" name="Google Shape;1611;g2df48d2ea09_8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2" name="Google Shape;1612;g2df48d2ea09_8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26d85113c9a_2_12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8" name="Google Shape;1428;g26d85113c9a_2_1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National version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26fee34664d_0_1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7" name="Google Shape;1617;g26fee34664d_0_12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1f5151671b8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7" name="Google Shape;1627;g1f5151671b8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1f5151671b8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1" name="Google Shape;1651;g1f5151671b8_0_2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2" name="Google Shape;1652;g1f5151671b8_0_2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2d10fe0f117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0" name="Google Shape;1660;g2d10fe0f117_0_2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g2df48d2ea09_9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9" name="Google Shape;1689;g2df48d2ea09_9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0" name="Google Shape;1690;g2df48d2ea09_9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26fee34664d_0_2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7" name="Google Shape;1697;g26fee34664d_0_22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2df48d2ea09_0_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2" name="Google Shape;1702;g2df48d2ea09_0_6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3" name="Google Shape;1703;g2df48d2ea09_0_6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2f32c1c4e46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2" name="Google Shape;1712;g2f32c1c4e46_0_2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2f32c1c4e46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2" name="Google Shape;1722;g2f32c1c4e46_0_3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2f32c1c4e46_0_3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g2f32c1c4e46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26fee34664d_0_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g26fee34664d_0_3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g2f32c1c4e46_0_3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9" name="Google Shape;1779;g2f32c1c4e46_0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2f32c1c4e46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2f32c1c4e46_0_4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5" name="Google Shape;1825;g2f32c1c4e46_0_4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2f32c1c4e46_0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2f32c1c4e46_0_4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4" name="Google Shape;1834;g2f32c1c4e46_0_4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2cfb9ca1a94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9" name="Google Shape;1839;g2cfb9ca1a9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g26cfb45b49d_1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6" name="Google Shape;1846;g26cfb45b49d_1_5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26fee34664d_0_6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6" name="Google Shape;1456;g26fee34664d_0_6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26fee34664d_0_6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7" name="Google Shape;1467;g26fee34664d_0_6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26d85113c9a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8" name="Google Shape;1478;g26d85113c9a_0_2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26d85113c9a_0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9" name="Google Shape;1489;g26d85113c9a_0_2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MAPS: </a:t>
            </a:r>
            <a:br>
              <a:rPr lang="en-US"/>
            </a:br>
            <a:r>
              <a:rPr lang="en-US" u="sng">
                <a:solidFill>
                  <a:schemeClr val="hlink"/>
                </a:solidFill>
                <a:hlinkClick r:id="rId3"/>
              </a:rPr>
              <a:t>https://www.google.com/maps/d/edit?mid=17IHNSFyzFcv-b0A3PCwf0FTZLveJBC4&amp;usp=sharing</a:t>
            </a:r>
            <a:br>
              <a:rPr lang="en-US"/>
            </a:br>
            <a:r>
              <a:rPr lang="en-US" u="sng">
                <a:solidFill>
                  <a:schemeClr val="hlink"/>
                </a:solidFill>
                <a:hlinkClick r:id="rId4"/>
              </a:rPr>
              <a:t>https://drive.google.com/drive/folders/1EYCr7TqBnYUUW0EJKP2hvUqiGviMeZTu</a:t>
            </a:r>
            <a:r>
              <a:rPr lang="en-US"/>
              <a:t> </a:t>
            </a:r>
            <a:endParaRPr/>
          </a:p>
          <a:p>
            <a:pPr marL="0" lvl="0" indent="0" algn="l" rtl="0">
              <a:lnSpc>
                <a:spcPct val="100000"/>
              </a:lnSpc>
              <a:spcBef>
                <a:spcPts val="0"/>
              </a:spcBef>
              <a:spcAft>
                <a:spcPts val="0"/>
              </a:spcAft>
              <a:buSzPts val="1400"/>
              <a:buNone/>
            </a:pPr>
            <a:endParaRPr/>
          </a:p>
        </p:txBody>
      </p:sp>
      <p:sp>
        <p:nvSpPr>
          <p:cNvPr id="1490" name="Google Shape;1490;g26d85113c9a_0_2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26d85113c9a_0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7" name="Google Shape;1497;g26d85113c9a_0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26d85113c9a_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g26d85113c9a_0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4" name="Google Shape;1504;g26d85113c9a_0_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2.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g2df48d2ea09_0_180"/>
          <p:cNvSpPr txBox="1">
            <a:spLocks noGrp="1"/>
          </p:cNvSpPr>
          <p:nvPr>
            <p:ph type="ctrTitle"/>
          </p:nvPr>
        </p:nvSpPr>
        <p:spPr>
          <a:xfrm>
            <a:off x="5386767" y="2409633"/>
            <a:ext cx="5445900" cy="2564700"/>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Clr>
                <a:srgbClr val="191919"/>
              </a:buClr>
              <a:buSzPts val="6900"/>
              <a:buNone/>
              <a:defRPr sz="5900" b="1"/>
            </a:lvl1pPr>
            <a:lvl2pPr lvl="1" algn="ctr">
              <a:lnSpc>
                <a:spcPct val="100000"/>
              </a:lnSpc>
              <a:spcBef>
                <a:spcPts val="0"/>
              </a:spcBef>
              <a:spcAft>
                <a:spcPts val="0"/>
              </a:spcAft>
              <a:buClr>
                <a:srgbClr val="191919"/>
              </a:buClr>
              <a:buSzPts val="6900"/>
              <a:buNone/>
              <a:defRPr sz="6900">
                <a:solidFill>
                  <a:srgbClr val="191919"/>
                </a:solidFill>
              </a:defRPr>
            </a:lvl2pPr>
            <a:lvl3pPr lvl="2" algn="ctr">
              <a:lnSpc>
                <a:spcPct val="100000"/>
              </a:lnSpc>
              <a:spcBef>
                <a:spcPts val="0"/>
              </a:spcBef>
              <a:spcAft>
                <a:spcPts val="0"/>
              </a:spcAft>
              <a:buClr>
                <a:srgbClr val="191919"/>
              </a:buClr>
              <a:buSzPts val="6900"/>
              <a:buNone/>
              <a:defRPr sz="6900">
                <a:solidFill>
                  <a:srgbClr val="191919"/>
                </a:solidFill>
              </a:defRPr>
            </a:lvl3pPr>
            <a:lvl4pPr lvl="3" algn="ctr">
              <a:lnSpc>
                <a:spcPct val="100000"/>
              </a:lnSpc>
              <a:spcBef>
                <a:spcPts val="0"/>
              </a:spcBef>
              <a:spcAft>
                <a:spcPts val="0"/>
              </a:spcAft>
              <a:buClr>
                <a:srgbClr val="191919"/>
              </a:buClr>
              <a:buSzPts val="6900"/>
              <a:buNone/>
              <a:defRPr sz="6900">
                <a:solidFill>
                  <a:srgbClr val="191919"/>
                </a:solidFill>
              </a:defRPr>
            </a:lvl4pPr>
            <a:lvl5pPr lvl="4" algn="ctr">
              <a:lnSpc>
                <a:spcPct val="100000"/>
              </a:lnSpc>
              <a:spcBef>
                <a:spcPts val="0"/>
              </a:spcBef>
              <a:spcAft>
                <a:spcPts val="0"/>
              </a:spcAft>
              <a:buClr>
                <a:srgbClr val="191919"/>
              </a:buClr>
              <a:buSzPts val="6900"/>
              <a:buNone/>
              <a:defRPr sz="6900">
                <a:solidFill>
                  <a:srgbClr val="191919"/>
                </a:solidFill>
              </a:defRPr>
            </a:lvl5pPr>
            <a:lvl6pPr lvl="5" algn="ctr">
              <a:lnSpc>
                <a:spcPct val="100000"/>
              </a:lnSpc>
              <a:spcBef>
                <a:spcPts val="0"/>
              </a:spcBef>
              <a:spcAft>
                <a:spcPts val="0"/>
              </a:spcAft>
              <a:buClr>
                <a:srgbClr val="191919"/>
              </a:buClr>
              <a:buSzPts val="6900"/>
              <a:buNone/>
              <a:defRPr sz="6900">
                <a:solidFill>
                  <a:srgbClr val="191919"/>
                </a:solidFill>
              </a:defRPr>
            </a:lvl6pPr>
            <a:lvl7pPr lvl="6" algn="ctr">
              <a:lnSpc>
                <a:spcPct val="100000"/>
              </a:lnSpc>
              <a:spcBef>
                <a:spcPts val="0"/>
              </a:spcBef>
              <a:spcAft>
                <a:spcPts val="0"/>
              </a:spcAft>
              <a:buClr>
                <a:srgbClr val="191919"/>
              </a:buClr>
              <a:buSzPts val="6900"/>
              <a:buNone/>
              <a:defRPr sz="6900">
                <a:solidFill>
                  <a:srgbClr val="191919"/>
                </a:solidFill>
              </a:defRPr>
            </a:lvl7pPr>
            <a:lvl8pPr lvl="7" algn="ctr">
              <a:lnSpc>
                <a:spcPct val="100000"/>
              </a:lnSpc>
              <a:spcBef>
                <a:spcPts val="0"/>
              </a:spcBef>
              <a:spcAft>
                <a:spcPts val="0"/>
              </a:spcAft>
              <a:buClr>
                <a:srgbClr val="191919"/>
              </a:buClr>
              <a:buSzPts val="6900"/>
              <a:buNone/>
              <a:defRPr sz="6900">
                <a:solidFill>
                  <a:srgbClr val="191919"/>
                </a:solidFill>
              </a:defRPr>
            </a:lvl8pPr>
            <a:lvl9pPr lvl="8" algn="ctr">
              <a:lnSpc>
                <a:spcPct val="100000"/>
              </a:lnSpc>
              <a:spcBef>
                <a:spcPts val="0"/>
              </a:spcBef>
              <a:spcAft>
                <a:spcPts val="0"/>
              </a:spcAft>
              <a:buClr>
                <a:srgbClr val="191919"/>
              </a:buClr>
              <a:buSzPts val="6900"/>
              <a:buNone/>
              <a:defRPr sz="6900">
                <a:solidFill>
                  <a:srgbClr val="191919"/>
                </a:solidFill>
              </a:defRPr>
            </a:lvl9pPr>
          </a:lstStyle>
          <a:p>
            <a:endParaRPr/>
          </a:p>
        </p:txBody>
      </p:sp>
      <p:sp>
        <p:nvSpPr>
          <p:cNvPr id="14" name="Google Shape;14;g2df48d2ea09_0_180"/>
          <p:cNvSpPr txBox="1">
            <a:spLocks noGrp="1"/>
          </p:cNvSpPr>
          <p:nvPr>
            <p:ph type="subTitle" idx="1"/>
          </p:nvPr>
        </p:nvSpPr>
        <p:spPr>
          <a:xfrm>
            <a:off x="5386767" y="5201000"/>
            <a:ext cx="6071100" cy="752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g2df48d2ea09_0_215"/>
          <p:cNvSpPr txBox="1">
            <a:spLocks noGrp="1"/>
          </p:cNvSpPr>
          <p:nvPr>
            <p:ph type="title" hasCustomPrompt="1"/>
          </p:nvPr>
        </p:nvSpPr>
        <p:spPr>
          <a:xfrm>
            <a:off x="4711733" y="2555567"/>
            <a:ext cx="5870100" cy="1518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2800"/>
              <a:buNone/>
              <a:defRPr sz="8800"/>
            </a:lvl1pPr>
            <a:lvl2pPr lvl="1" algn="ctr">
              <a:lnSpc>
                <a:spcPct val="100000"/>
              </a:lnSpc>
              <a:spcBef>
                <a:spcPts val="0"/>
              </a:spcBef>
              <a:spcAft>
                <a:spcPts val="0"/>
              </a:spcAft>
              <a:buSzPts val="12800"/>
              <a:buNone/>
              <a:defRPr sz="12800"/>
            </a:lvl2pPr>
            <a:lvl3pPr lvl="2" algn="ctr">
              <a:lnSpc>
                <a:spcPct val="100000"/>
              </a:lnSpc>
              <a:spcBef>
                <a:spcPts val="0"/>
              </a:spcBef>
              <a:spcAft>
                <a:spcPts val="0"/>
              </a:spcAft>
              <a:buSzPts val="12800"/>
              <a:buNone/>
              <a:defRPr sz="12800"/>
            </a:lvl3pPr>
            <a:lvl4pPr lvl="3" algn="ctr">
              <a:lnSpc>
                <a:spcPct val="100000"/>
              </a:lnSpc>
              <a:spcBef>
                <a:spcPts val="0"/>
              </a:spcBef>
              <a:spcAft>
                <a:spcPts val="0"/>
              </a:spcAft>
              <a:buSzPts val="12800"/>
              <a:buNone/>
              <a:defRPr sz="12800"/>
            </a:lvl4pPr>
            <a:lvl5pPr lvl="4" algn="ctr">
              <a:lnSpc>
                <a:spcPct val="100000"/>
              </a:lnSpc>
              <a:spcBef>
                <a:spcPts val="0"/>
              </a:spcBef>
              <a:spcAft>
                <a:spcPts val="0"/>
              </a:spcAft>
              <a:buSzPts val="12800"/>
              <a:buNone/>
              <a:defRPr sz="12800"/>
            </a:lvl5pPr>
            <a:lvl6pPr lvl="5" algn="ctr">
              <a:lnSpc>
                <a:spcPct val="100000"/>
              </a:lnSpc>
              <a:spcBef>
                <a:spcPts val="0"/>
              </a:spcBef>
              <a:spcAft>
                <a:spcPts val="0"/>
              </a:spcAft>
              <a:buSzPts val="12800"/>
              <a:buNone/>
              <a:defRPr sz="12800"/>
            </a:lvl6pPr>
            <a:lvl7pPr lvl="6" algn="ctr">
              <a:lnSpc>
                <a:spcPct val="100000"/>
              </a:lnSpc>
              <a:spcBef>
                <a:spcPts val="0"/>
              </a:spcBef>
              <a:spcAft>
                <a:spcPts val="0"/>
              </a:spcAft>
              <a:buSzPts val="12800"/>
              <a:buNone/>
              <a:defRPr sz="12800"/>
            </a:lvl7pPr>
            <a:lvl8pPr lvl="7" algn="ctr">
              <a:lnSpc>
                <a:spcPct val="100000"/>
              </a:lnSpc>
              <a:spcBef>
                <a:spcPts val="0"/>
              </a:spcBef>
              <a:spcAft>
                <a:spcPts val="0"/>
              </a:spcAft>
              <a:buSzPts val="12800"/>
              <a:buNone/>
              <a:defRPr sz="12800"/>
            </a:lvl8pPr>
            <a:lvl9pPr lvl="8" algn="ctr">
              <a:lnSpc>
                <a:spcPct val="100000"/>
              </a:lnSpc>
              <a:spcBef>
                <a:spcPts val="0"/>
              </a:spcBef>
              <a:spcAft>
                <a:spcPts val="0"/>
              </a:spcAft>
              <a:buSzPts val="12800"/>
              <a:buNone/>
              <a:defRPr sz="12800"/>
            </a:lvl9pPr>
          </a:lstStyle>
          <a:p>
            <a:r>
              <a:t>xx%</a:t>
            </a:r>
          </a:p>
        </p:txBody>
      </p:sp>
      <p:sp>
        <p:nvSpPr>
          <p:cNvPr id="49" name="Google Shape;49;g2df48d2ea09_0_215"/>
          <p:cNvSpPr txBox="1">
            <a:spLocks noGrp="1"/>
          </p:cNvSpPr>
          <p:nvPr>
            <p:ph type="subTitle" idx="1"/>
          </p:nvPr>
        </p:nvSpPr>
        <p:spPr>
          <a:xfrm>
            <a:off x="4806844" y="4230135"/>
            <a:ext cx="5751300" cy="951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g2df48d2ea09_0_21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9"/>
        <p:cNvGrpSpPr/>
        <p:nvPr/>
      </p:nvGrpSpPr>
      <p:grpSpPr>
        <a:xfrm>
          <a:off x="0" y="0"/>
          <a:ext cx="0" cy="0"/>
          <a:chOff x="0" y="0"/>
          <a:chExt cx="0" cy="0"/>
        </a:xfrm>
      </p:grpSpPr>
      <p:sp>
        <p:nvSpPr>
          <p:cNvPr id="540" name="Google Shape;540;g26d85113c9a_0_383"/>
          <p:cNvSpPr txBox="1">
            <a:spLocks noGrp="1"/>
          </p:cNvSpPr>
          <p:nvPr>
            <p:ph type="title"/>
          </p:nvPr>
        </p:nvSpPr>
        <p:spPr>
          <a:xfrm>
            <a:off x="415600" y="740800"/>
            <a:ext cx="3744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541" name="Google Shape;541;g26d85113c9a_0_383"/>
          <p:cNvSpPr txBox="1">
            <a:spLocks noGrp="1"/>
          </p:cNvSpPr>
          <p:nvPr>
            <p:ph type="body" idx="1"/>
          </p:nvPr>
        </p:nvSpPr>
        <p:spPr>
          <a:xfrm>
            <a:off x="415600" y="1852800"/>
            <a:ext cx="3744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542" name="Google Shape;542;g26d85113c9a_0_38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43"/>
        <p:cNvGrpSpPr/>
        <p:nvPr/>
      </p:nvGrpSpPr>
      <p:grpSpPr>
        <a:xfrm>
          <a:off x="0" y="0"/>
          <a:ext cx="0" cy="0"/>
          <a:chOff x="0" y="0"/>
          <a:chExt cx="0" cy="0"/>
        </a:xfrm>
      </p:grpSpPr>
      <p:sp>
        <p:nvSpPr>
          <p:cNvPr id="544" name="Google Shape;544;g26d85113c9a_0_387"/>
          <p:cNvSpPr txBox="1">
            <a:spLocks noGrp="1"/>
          </p:cNvSpPr>
          <p:nvPr>
            <p:ph type="title"/>
          </p:nvPr>
        </p:nvSpPr>
        <p:spPr>
          <a:xfrm>
            <a:off x="653667" y="600200"/>
            <a:ext cx="84903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545" name="Google Shape;545;g26d85113c9a_0_387"/>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6"/>
        <p:cNvGrpSpPr/>
        <p:nvPr/>
      </p:nvGrpSpPr>
      <p:grpSpPr>
        <a:xfrm>
          <a:off x="0" y="0"/>
          <a:ext cx="0" cy="0"/>
          <a:chOff x="0" y="0"/>
          <a:chExt cx="0" cy="0"/>
        </a:xfrm>
      </p:grpSpPr>
      <p:sp>
        <p:nvSpPr>
          <p:cNvPr id="547" name="Google Shape;547;g26d85113c9a_0_39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900" b="0" i="0" u="none" strike="noStrike" cap="none">
              <a:solidFill>
                <a:srgbClr val="000000"/>
              </a:solidFill>
              <a:latin typeface="Arial"/>
              <a:ea typeface="Arial"/>
              <a:cs typeface="Arial"/>
              <a:sym typeface="Arial"/>
            </a:endParaRPr>
          </a:p>
        </p:txBody>
      </p:sp>
      <p:sp>
        <p:nvSpPr>
          <p:cNvPr id="548" name="Google Shape;548;g26d85113c9a_0_390"/>
          <p:cNvSpPr txBox="1">
            <a:spLocks noGrp="1"/>
          </p:cNvSpPr>
          <p:nvPr>
            <p:ph type="title"/>
          </p:nvPr>
        </p:nvSpPr>
        <p:spPr>
          <a:xfrm>
            <a:off x="354000" y="1644233"/>
            <a:ext cx="53937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300"/>
              <a:buNone/>
              <a:defRPr sz="5600"/>
            </a:lvl1pPr>
            <a:lvl2pPr lvl="1" algn="ctr">
              <a:lnSpc>
                <a:spcPct val="100000"/>
              </a:lnSpc>
              <a:spcBef>
                <a:spcPts val="0"/>
              </a:spcBef>
              <a:spcAft>
                <a:spcPts val="0"/>
              </a:spcAft>
              <a:buSzPts val="4300"/>
              <a:buNone/>
              <a:defRPr sz="5600"/>
            </a:lvl2pPr>
            <a:lvl3pPr lvl="2" algn="ctr">
              <a:lnSpc>
                <a:spcPct val="100000"/>
              </a:lnSpc>
              <a:spcBef>
                <a:spcPts val="0"/>
              </a:spcBef>
              <a:spcAft>
                <a:spcPts val="0"/>
              </a:spcAft>
              <a:buSzPts val="4300"/>
              <a:buNone/>
              <a:defRPr sz="5600"/>
            </a:lvl3pPr>
            <a:lvl4pPr lvl="3" algn="ctr">
              <a:lnSpc>
                <a:spcPct val="100000"/>
              </a:lnSpc>
              <a:spcBef>
                <a:spcPts val="0"/>
              </a:spcBef>
              <a:spcAft>
                <a:spcPts val="0"/>
              </a:spcAft>
              <a:buSzPts val="4300"/>
              <a:buNone/>
              <a:defRPr sz="5600"/>
            </a:lvl4pPr>
            <a:lvl5pPr lvl="4" algn="ctr">
              <a:lnSpc>
                <a:spcPct val="100000"/>
              </a:lnSpc>
              <a:spcBef>
                <a:spcPts val="0"/>
              </a:spcBef>
              <a:spcAft>
                <a:spcPts val="0"/>
              </a:spcAft>
              <a:buSzPts val="4300"/>
              <a:buNone/>
              <a:defRPr sz="5600"/>
            </a:lvl5pPr>
            <a:lvl6pPr lvl="5" algn="ctr">
              <a:lnSpc>
                <a:spcPct val="100000"/>
              </a:lnSpc>
              <a:spcBef>
                <a:spcPts val="0"/>
              </a:spcBef>
              <a:spcAft>
                <a:spcPts val="0"/>
              </a:spcAft>
              <a:buSzPts val="4300"/>
              <a:buNone/>
              <a:defRPr sz="5600"/>
            </a:lvl6pPr>
            <a:lvl7pPr lvl="6" algn="ctr">
              <a:lnSpc>
                <a:spcPct val="100000"/>
              </a:lnSpc>
              <a:spcBef>
                <a:spcPts val="0"/>
              </a:spcBef>
              <a:spcAft>
                <a:spcPts val="0"/>
              </a:spcAft>
              <a:buSzPts val="4300"/>
              <a:buNone/>
              <a:defRPr sz="5600"/>
            </a:lvl7pPr>
            <a:lvl8pPr lvl="7" algn="ctr">
              <a:lnSpc>
                <a:spcPct val="100000"/>
              </a:lnSpc>
              <a:spcBef>
                <a:spcPts val="0"/>
              </a:spcBef>
              <a:spcAft>
                <a:spcPts val="0"/>
              </a:spcAft>
              <a:buSzPts val="4300"/>
              <a:buNone/>
              <a:defRPr sz="5600"/>
            </a:lvl8pPr>
            <a:lvl9pPr lvl="8" algn="ctr">
              <a:lnSpc>
                <a:spcPct val="100000"/>
              </a:lnSpc>
              <a:spcBef>
                <a:spcPts val="0"/>
              </a:spcBef>
              <a:spcAft>
                <a:spcPts val="0"/>
              </a:spcAft>
              <a:buSzPts val="4300"/>
              <a:buNone/>
              <a:defRPr sz="5600"/>
            </a:lvl9pPr>
          </a:lstStyle>
          <a:p>
            <a:endParaRPr/>
          </a:p>
        </p:txBody>
      </p:sp>
      <p:sp>
        <p:nvSpPr>
          <p:cNvPr id="549" name="Google Shape;549;g26d85113c9a_0_390"/>
          <p:cNvSpPr txBox="1">
            <a:spLocks noGrp="1"/>
          </p:cNvSpPr>
          <p:nvPr>
            <p:ph type="subTitle" idx="1"/>
          </p:nvPr>
        </p:nvSpPr>
        <p:spPr>
          <a:xfrm>
            <a:off x="354000" y="3737433"/>
            <a:ext cx="53937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50" name="Google Shape;550;g26d85113c9a_0_390"/>
          <p:cNvSpPr txBox="1">
            <a:spLocks noGrp="1"/>
          </p:cNvSpPr>
          <p:nvPr>
            <p:ph type="body" idx="2"/>
          </p:nvPr>
        </p:nvSpPr>
        <p:spPr>
          <a:xfrm>
            <a:off x="6586000" y="965433"/>
            <a:ext cx="5115900" cy="4926900"/>
          </a:xfrm>
          <a:prstGeom prst="rect">
            <a:avLst/>
          </a:prstGeom>
          <a:noFill/>
          <a:ln>
            <a:noFill/>
          </a:ln>
        </p:spPr>
        <p:txBody>
          <a:bodyPr spcFirstLastPara="1" wrap="square" lIns="91425" tIns="91425" rIns="91425" bIns="91425" anchor="ctr" anchorCtr="0">
            <a:normAutofit/>
          </a:bodyPr>
          <a:lstStyle>
            <a:lvl1pPr marL="457200" lvl="0" indent="-349250" algn="l">
              <a:lnSpc>
                <a:spcPct val="115000"/>
              </a:lnSpc>
              <a:spcBef>
                <a:spcPts val="0"/>
              </a:spcBef>
              <a:spcAft>
                <a:spcPts val="0"/>
              </a:spcAft>
              <a:buSzPts val="19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551" name="Google Shape;551;g26d85113c9a_0_39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2"/>
        <p:cNvGrpSpPr/>
        <p:nvPr/>
      </p:nvGrpSpPr>
      <p:grpSpPr>
        <a:xfrm>
          <a:off x="0" y="0"/>
          <a:ext cx="0" cy="0"/>
          <a:chOff x="0" y="0"/>
          <a:chExt cx="0" cy="0"/>
        </a:xfrm>
      </p:grpSpPr>
      <p:sp>
        <p:nvSpPr>
          <p:cNvPr id="553" name="Google Shape;553;g26d85113c9a_0_396"/>
          <p:cNvSpPr txBox="1">
            <a:spLocks noGrp="1"/>
          </p:cNvSpPr>
          <p:nvPr>
            <p:ph type="body" idx="1"/>
          </p:nvPr>
        </p:nvSpPr>
        <p:spPr>
          <a:xfrm>
            <a:off x="415600" y="5640767"/>
            <a:ext cx="79983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900"/>
              <a:buNone/>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554" name="Google Shape;554;g26d85113c9a_0_396"/>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5"/>
        <p:cNvGrpSpPr/>
        <p:nvPr/>
      </p:nvGrpSpPr>
      <p:grpSpPr>
        <a:xfrm>
          <a:off x="0" y="0"/>
          <a:ext cx="0" cy="0"/>
          <a:chOff x="0" y="0"/>
          <a:chExt cx="0" cy="0"/>
        </a:xfrm>
      </p:grpSpPr>
      <p:sp>
        <p:nvSpPr>
          <p:cNvPr id="556" name="Google Shape;556;g26d85113c9a_0_399"/>
          <p:cNvSpPr txBox="1">
            <a:spLocks noGrp="1"/>
          </p:cNvSpPr>
          <p:nvPr>
            <p:ph type="title"/>
          </p:nvPr>
        </p:nvSpPr>
        <p:spPr>
          <a:xfrm>
            <a:off x="415600" y="1474833"/>
            <a:ext cx="113607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557" name="Google Shape;557;g26d85113c9a_0_399"/>
          <p:cNvSpPr txBox="1">
            <a:spLocks noGrp="1"/>
          </p:cNvSpPr>
          <p:nvPr>
            <p:ph type="body" idx="1"/>
          </p:nvPr>
        </p:nvSpPr>
        <p:spPr>
          <a:xfrm>
            <a:off x="415600" y="4202967"/>
            <a:ext cx="11360700" cy="1734300"/>
          </a:xfrm>
          <a:prstGeom prst="rect">
            <a:avLst/>
          </a:prstGeom>
          <a:noFill/>
          <a:ln>
            <a:noFill/>
          </a:ln>
        </p:spPr>
        <p:txBody>
          <a:bodyPr spcFirstLastPara="1" wrap="square" lIns="91425" tIns="91425" rIns="91425" bIns="91425" anchor="t" anchorCtr="0">
            <a:normAutofit/>
          </a:bodyPr>
          <a:lstStyle>
            <a:lvl1pPr marL="457200" lvl="0" indent="-349250" algn="ctr">
              <a:lnSpc>
                <a:spcPct val="115000"/>
              </a:lnSpc>
              <a:spcBef>
                <a:spcPts val="0"/>
              </a:spcBef>
              <a:spcAft>
                <a:spcPts val="0"/>
              </a:spcAft>
              <a:buSzPts val="1900"/>
              <a:buChar char="●"/>
              <a:defRPr/>
            </a:lvl1pPr>
            <a:lvl2pPr marL="914400" lvl="1" indent="-323850" algn="ctr">
              <a:lnSpc>
                <a:spcPct val="115000"/>
              </a:lnSpc>
              <a:spcBef>
                <a:spcPts val="0"/>
              </a:spcBef>
              <a:spcAft>
                <a:spcPts val="0"/>
              </a:spcAft>
              <a:buSzPts val="1500"/>
              <a:buChar char="○"/>
              <a:defRPr/>
            </a:lvl2pPr>
            <a:lvl3pPr marL="1371600" lvl="2" indent="-323850" algn="ctr">
              <a:lnSpc>
                <a:spcPct val="115000"/>
              </a:lnSpc>
              <a:spcBef>
                <a:spcPts val="0"/>
              </a:spcBef>
              <a:spcAft>
                <a:spcPts val="0"/>
              </a:spcAft>
              <a:buSzPts val="1500"/>
              <a:buChar char="■"/>
              <a:defRPr/>
            </a:lvl3pPr>
            <a:lvl4pPr marL="1828800" lvl="3" indent="-323850" algn="ctr">
              <a:lnSpc>
                <a:spcPct val="115000"/>
              </a:lnSpc>
              <a:spcBef>
                <a:spcPts val="0"/>
              </a:spcBef>
              <a:spcAft>
                <a:spcPts val="0"/>
              </a:spcAft>
              <a:buSzPts val="1500"/>
              <a:buChar char="●"/>
              <a:defRPr/>
            </a:lvl4pPr>
            <a:lvl5pPr marL="2286000" lvl="4" indent="-323850" algn="ctr">
              <a:lnSpc>
                <a:spcPct val="115000"/>
              </a:lnSpc>
              <a:spcBef>
                <a:spcPts val="0"/>
              </a:spcBef>
              <a:spcAft>
                <a:spcPts val="0"/>
              </a:spcAft>
              <a:buSzPts val="1500"/>
              <a:buChar char="○"/>
              <a:defRPr/>
            </a:lvl5pPr>
            <a:lvl6pPr marL="2743200" lvl="5" indent="-323850" algn="ctr">
              <a:lnSpc>
                <a:spcPct val="115000"/>
              </a:lnSpc>
              <a:spcBef>
                <a:spcPts val="0"/>
              </a:spcBef>
              <a:spcAft>
                <a:spcPts val="0"/>
              </a:spcAft>
              <a:buSzPts val="1500"/>
              <a:buChar char="■"/>
              <a:defRPr/>
            </a:lvl6pPr>
            <a:lvl7pPr marL="3200400" lvl="6" indent="-323850" algn="ctr">
              <a:lnSpc>
                <a:spcPct val="115000"/>
              </a:lnSpc>
              <a:spcBef>
                <a:spcPts val="0"/>
              </a:spcBef>
              <a:spcAft>
                <a:spcPts val="0"/>
              </a:spcAft>
              <a:buSzPts val="1500"/>
              <a:buChar char="●"/>
              <a:defRPr/>
            </a:lvl7pPr>
            <a:lvl8pPr marL="3657600" lvl="7" indent="-323850" algn="ctr">
              <a:lnSpc>
                <a:spcPct val="115000"/>
              </a:lnSpc>
              <a:spcBef>
                <a:spcPts val="0"/>
              </a:spcBef>
              <a:spcAft>
                <a:spcPts val="0"/>
              </a:spcAft>
              <a:buSzPts val="1500"/>
              <a:buChar char="○"/>
              <a:defRPr/>
            </a:lvl8pPr>
            <a:lvl9pPr marL="4114800" lvl="8" indent="-323850" algn="ctr">
              <a:lnSpc>
                <a:spcPct val="115000"/>
              </a:lnSpc>
              <a:spcBef>
                <a:spcPts val="0"/>
              </a:spcBef>
              <a:spcAft>
                <a:spcPts val="0"/>
              </a:spcAft>
              <a:buSzPts val="1500"/>
              <a:buChar char="■"/>
              <a:defRPr/>
            </a:lvl9pPr>
          </a:lstStyle>
          <a:p>
            <a:endParaRPr/>
          </a:p>
        </p:txBody>
      </p:sp>
      <p:sp>
        <p:nvSpPr>
          <p:cNvPr id="558" name="Google Shape;558;g26d85113c9a_0_399"/>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5"/>
        <p:cNvGrpSpPr/>
        <p:nvPr/>
      </p:nvGrpSpPr>
      <p:grpSpPr>
        <a:xfrm>
          <a:off x="0" y="0"/>
          <a:ext cx="0" cy="0"/>
          <a:chOff x="0" y="0"/>
          <a:chExt cx="0" cy="0"/>
        </a:xfrm>
      </p:grpSpPr>
      <p:sp>
        <p:nvSpPr>
          <p:cNvPr id="566" name="Google Shape;566;g26fee34664d_0_18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67" name="Google Shape;567;g26fee34664d_0_18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68" name="Google Shape;568;g26fee34664d_0_18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9"/>
        <p:cNvGrpSpPr/>
        <p:nvPr/>
      </p:nvGrpSpPr>
      <p:grpSpPr>
        <a:xfrm>
          <a:off x="0" y="0"/>
          <a:ext cx="0" cy="0"/>
          <a:chOff x="0" y="0"/>
          <a:chExt cx="0" cy="0"/>
        </a:xfrm>
      </p:grpSpPr>
      <p:sp>
        <p:nvSpPr>
          <p:cNvPr id="570" name="Google Shape;570;g26fee34664d_0_18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71" name="Google Shape;571;g26fee34664d_0_1819"/>
          <p:cNvSpPr txBox="1">
            <a:spLocks noGrp="1"/>
          </p:cNvSpPr>
          <p:nvPr>
            <p:ph type="body" idx="1"/>
          </p:nvPr>
        </p:nvSpPr>
        <p:spPr>
          <a:xfrm>
            <a:off x="831850" y="4589463"/>
            <a:ext cx="105156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72" name="Google Shape;572;g26fee34664d_0_18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73" name="Google Shape;573;g26fee34664d_0_18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74" name="Google Shape;574;g26fee34664d_0_18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5"/>
        <p:cNvGrpSpPr/>
        <p:nvPr/>
      </p:nvGrpSpPr>
      <p:grpSpPr>
        <a:xfrm>
          <a:off x="0" y="0"/>
          <a:ext cx="0" cy="0"/>
          <a:chOff x="0" y="0"/>
          <a:chExt cx="0" cy="0"/>
        </a:xfrm>
      </p:grpSpPr>
      <p:sp>
        <p:nvSpPr>
          <p:cNvPr id="576" name="Google Shape;576;g26fee34664d_0_18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77" name="Google Shape;577;g26fee34664d_0_18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78" name="Google Shape;578;g26fee34664d_0_18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79" name="Google Shape;579;g26fee34664d_0_18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80" name="Google Shape;580;g26fee34664d_0_18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81"/>
        <p:cNvGrpSpPr/>
        <p:nvPr/>
      </p:nvGrpSpPr>
      <p:grpSpPr>
        <a:xfrm>
          <a:off x="0" y="0"/>
          <a:ext cx="0" cy="0"/>
          <a:chOff x="0" y="0"/>
          <a:chExt cx="0" cy="0"/>
        </a:xfrm>
      </p:grpSpPr>
      <p:sp>
        <p:nvSpPr>
          <p:cNvPr id="582" name="Google Shape;582;g26fee34664d_0_18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63E82"/>
              </a:buClr>
              <a:buSzPts val="4400"/>
              <a:buFont typeface="Calibri"/>
              <a:buNone/>
              <a:defRPr>
                <a:solidFill>
                  <a:srgbClr val="563E8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83" name="Google Shape;583;g26fee34664d_0_1831"/>
          <p:cNvSpPr txBox="1">
            <a:spLocks noGrp="1"/>
          </p:cNvSpPr>
          <p:nvPr>
            <p:ph type="body" idx="1"/>
          </p:nvPr>
        </p:nvSpPr>
        <p:spPr>
          <a:xfrm>
            <a:off x="838199" y="2134376"/>
            <a:ext cx="10515600" cy="3723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584" name="Google Shape;584;g26fee34664d_0_183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85" name="Google Shape;585;g26fee34664d_0_18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86" name="Google Shape;586;g26fee34664d_0_18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87" name="Google Shape;587;g26fee34664d_0_1831"/>
          <p:cNvPicPr preferRelativeResize="0"/>
          <p:nvPr/>
        </p:nvPicPr>
        <p:blipFill rotWithShape="1">
          <a:blip r:embed="rId2">
            <a:alphaModFix/>
          </a:blip>
          <a:srcRect/>
          <a:stretch/>
        </p:blipFill>
        <p:spPr>
          <a:xfrm>
            <a:off x="9722793" y="194561"/>
            <a:ext cx="2024348" cy="291643"/>
          </a:xfrm>
          <a:prstGeom prst="rect">
            <a:avLst/>
          </a:prstGeom>
          <a:noFill/>
          <a:ln>
            <a:noFill/>
          </a:ln>
        </p:spPr>
      </p:pic>
      <p:sp>
        <p:nvSpPr>
          <p:cNvPr id="588" name="Google Shape;588;g26fee34664d_0_1831"/>
          <p:cNvSpPr/>
          <p:nvPr/>
        </p:nvSpPr>
        <p:spPr>
          <a:xfrm>
            <a:off x="-14869" y="-22268"/>
            <a:ext cx="12221700" cy="680700"/>
          </a:xfrm>
          <a:prstGeom prst="rect">
            <a:avLst/>
          </a:prstGeom>
          <a:solidFill>
            <a:srgbClr val="563E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Calibri"/>
              <a:ea typeface="Calibri"/>
              <a:cs typeface="Calibri"/>
              <a:sym typeface="Calibri"/>
            </a:endParaRPr>
          </a:p>
        </p:txBody>
      </p:sp>
      <p:sp>
        <p:nvSpPr>
          <p:cNvPr id="589" name="Google Shape;589;g26fee34664d_0_1831"/>
          <p:cNvSpPr txBox="1">
            <a:spLocks noGrp="1"/>
          </p:cNvSpPr>
          <p:nvPr>
            <p:ph type="body" idx="2"/>
          </p:nvPr>
        </p:nvSpPr>
        <p:spPr>
          <a:xfrm>
            <a:off x="476251" y="339802"/>
            <a:ext cx="2024400" cy="291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chemeClr val="lt1"/>
              </a:buClr>
              <a:buSzPts val="1200"/>
              <a:buFont typeface="Arial"/>
              <a:buNone/>
              <a:defRPr sz="1200">
                <a:solidFill>
                  <a:schemeClr val="lt1"/>
                </a:solidFill>
              </a:defRPr>
            </a:lvl1pPr>
            <a:lvl2pPr marL="914400" lvl="1" indent="-228600" algn="l">
              <a:lnSpc>
                <a:spcPct val="90000"/>
              </a:lnSpc>
              <a:spcBef>
                <a:spcPts val="500"/>
              </a:spcBef>
              <a:spcAft>
                <a:spcPts val="0"/>
              </a:spcAft>
              <a:buClr>
                <a:schemeClr val="lt1"/>
              </a:buClr>
              <a:buSzPts val="1200"/>
              <a:buFont typeface="Arial"/>
              <a:buNone/>
              <a:defRPr sz="1200">
                <a:solidFill>
                  <a:schemeClr val="lt1"/>
                </a:solidFill>
              </a:defRPr>
            </a:lvl2pPr>
            <a:lvl3pPr marL="1371600" lvl="2" indent="-228600" algn="l">
              <a:lnSpc>
                <a:spcPct val="90000"/>
              </a:lnSpc>
              <a:spcBef>
                <a:spcPts val="500"/>
              </a:spcBef>
              <a:spcAft>
                <a:spcPts val="0"/>
              </a:spcAft>
              <a:buClr>
                <a:schemeClr val="lt1"/>
              </a:buClr>
              <a:buSzPts val="1200"/>
              <a:buFont typeface="Arial"/>
              <a:buNone/>
              <a:defRPr sz="1200">
                <a:solidFill>
                  <a:schemeClr val="lt1"/>
                </a:solidFill>
              </a:defRPr>
            </a:lvl3pPr>
            <a:lvl4pPr marL="1828800" lvl="3" indent="-228600" algn="l">
              <a:lnSpc>
                <a:spcPct val="90000"/>
              </a:lnSpc>
              <a:spcBef>
                <a:spcPts val="500"/>
              </a:spcBef>
              <a:spcAft>
                <a:spcPts val="0"/>
              </a:spcAft>
              <a:buClr>
                <a:schemeClr val="lt1"/>
              </a:buClr>
              <a:buSzPts val="1200"/>
              <a:buFont typeface="Arial"/>
              <a:buNone/>
              <a:defRPr sz="1200">
                <a:solidFill>
                  <a:schemeClr val="lt1"/>
                </a:solidFill>
              </a:defRPr>
            </a:lvl4pPr>
            <a:lvl5pPr marL="2286000" lvl="4" indent="-228600" algn="l">
              <a:lnSpc>
                <a:spcPct val="90000"/>
              </a:lnSpc>
              <a:spcBef>
                <a:spcPts val="500"/>
              </a:spcBef>
              <a:spcAft>
                <a:spcPts val="0"/>
              </a:spcAft>
              <a:buClr>
                <a:schemeClr val="lt1"/>
              </a:buClr>
              <a:buSzPts val="1200"/>
              <a:buFont typeface="Arial"/>
              <a:buNone/>
              <a:defRPr sz="1200">
                <a:solidFill>
                  <a:schemeClr val="lt1"/>
                </a:solidFill>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590" name="Google Shape;590;g26fee34664d_0_1831"/>
          <p:cNvPicPr preferRelativeResize="0"/>
          <p:nvPr/>
        </p:nvPicPr>
        <p:blipFill rotWithShape="1">
          <a:blip r:embed="rId3">
            <a:alphaModFix/>
          </a:blip>
          <a:srcRect/>
          <a:stretch/>
        </p:blipFill>
        <p:spPr>
          <a:xfrm>
            <a:off x="9722793" y="132408"/>
            <a:ext cx="1737360" cy="371407"/>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1"/>
        <p:cNvGrpSpPr/>
        <p:nvPr/>
      </p:nvGrpSpPr>
      <p:grpSpPr>
        <a:xfrm>
          <a:off x="0" y="0"/>
          <a:ext cx="0" cy="0"/>
          <a:chOff x="0" y="0"/>
          <a:chExt cx="0" cy="0"/>
        </a:xfrm>
      </p:grpSpPr>
      <p:sp>
        <p:nvSpPr>
          <p:cNvPr id="592" name="Google Shape;592;g26fee34664d_0_18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3" name="Google Shape;593;g26fee34664d_0_18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4" name="Google Shape;594;g26fee34664d_0_18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5" name="Google Shape;595;g26fee34664d_0_18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6"/>
        <p:cNvGrpSpPr/>
        <p:nvPr/>
      </p:nvGrpSpPr>
      <p:grpSpPr>
        <a:xfrm>
          <a:off x="0" y="0"/>
          <a:ext cx="0" cy="0"/>
          <a:chOff x="0" y="0"/>
          <a:chExt cx="0" cy="0"/>
        </a:xfrm>
      </p:grpSpPr>
      <p:sp>
        <p:nvSpPr>
          <p:cNvPr id="597" name="Google Shape;597;g26fee34664d_0_184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8" name="Google Shape;598;g26fee34664d_0_184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9" name="Google Shape;599;g26fee34664d_0_18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00" name="Google Shape;600;g26fee34664d_0_18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01" name="Google Shape;601;g26fee34664d_0_18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2"/>
        <p:cNvGrpSpPr/>
        <p:nvPr/>
      </p:nvGrpSpPr>
      <p:grpSpPr>
        <a:xfrm>
          <a:off x="0" y="0"/>
          <a:ext cx="0" cy="0"/>
          <a:chOff x="0" y="0"/>
          <a:chExt cx="0" cy="0"/>
        </a:xfrm>
      </p:grpSpPr>
      <p:sp>
        <p:nvSpPr>
          <p:cNvPr id="603" name="Google Shape;603;g26fee34664d_0_18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04" name="Google Shape;604;g26fee34664d_0_185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05" name="Google Shape;605;g26fee34664d_0_185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06" name="Google Shape;606;g26fee34664d_0_18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07" name="Google Shape;607;g26fee34664d_0_18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08" name="Google Shape;608;g26fee34664d_0_18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9"/>
        <p:cNvGrpSpPr/>
        <p:nvPr/>
      </p:nvGrpSpPr>
      <p:grpSpPr>
        <a:xfrm>
          <a:off x="0" y="0"/>
          <a:ext cx="0" cy="0"/>
          <a:chOff x="0" y="0"/>
          <a:chExt cx="0" cy="0"/>
        </a:xfrm>
      </p:grpSpPr>
      <p:sp>
        <p:nvSpPr>
          <p:cNvPr id="610" name="Google Shape;610;g26fee34664d_0_185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11" name="Google Shape;611;g26fee34664d_0_1859"/>
          <p:cNvSpPr txBox="1">
            <a:spLocks noGrp="1"/>
          </p:cNvSpPr>
          <p:nvPr>
            <p:ph type="body" idx="1"/>
          </p:nvPr>
        </p:nvSpPr>
        <p:spPr>
          <a:xfrm>
            <a:off x="839788" y="1681163"/>
            <a:ext cx="51576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2" name="Google Shape;612;g26fee34664d_0_1859"/>
          <p:cNvSpPr txBox="1">
            <a:spLocks noGrp="1"/>
          </p:cNvSpPr>
          <p:nvPr>
            <p:ph type="body" idx="2"/>
          </p:nvPr>
        </p:nvSpPr>
        <p:spPr>
          <a:xfrm>
            <a:off x="839788" y="2505075"/>
            <a:ext cx="51576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13" name="Google Shape;613;g26fee34664d_0_1859"/>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4" name="Google Shape;614;g26fee34664d_0_1859"/>
          <p:cNvSpPr txBox="1">
            <a:spLocks noGrp="1"/>
          </p:cNvSpPr>
          <p:nvPr>
            <p:ph type="body" idx="4"/>
          </p:nvPr>
        </p:nvSpPr>
        <p:spPr>
          <a:xfrm>
            <a:off x="6172200" y="2505075"/>
            <a:ext cx="51831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15" name="Google Shape;615;g26fee34664d_0_18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16" name="Google Shape;616;g26fee34664d_0_18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17" name="Google Shape;617;g26fee34664d_0_18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8"/>
        <p:cNvGrpSpPr/>
        <p:nvPr/>
      </p:nvGrpSpPr>
      <p:grpSpPr>
        <a:xfrm>
          <a:off x="0" y="0"/>
          <a:ext cx="0" cy="0"/>
          <a:chOff x="0" y="0"/>
          <a:chExt cx="0" cy="0"/>
        </a:xfrm>
      </p:grpSpPr>
      <p:sp>
        <p:nvSpPr>
          <p:cNvPr id="619" name="Google Shape;619;g26fee34664d_0_1868"/>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20" name="Google Shape;620;g26fee34664d_0_1868"/>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1" name="Google Shape;621;g26fee34664d_0_1868"/>
          <p:cNvSpPr txBox="1">
            <a:spLocks noGrp="1"/>
          </p:cNvSpPr>
          <p:nvPr>
            <p:ph type="body" idx="2"/>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22" name="Google Shape;622;g26fee34664d_0_18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23" name="Google Shape;623;g26fee34664d_0_18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24" name="Google Shape;624;g26fee34664d_0_18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5"/>
        <p:cNvGrpSpPr/>
        <p:nvPr/>
      </p:nvGrpSpPr>
      <p:grpSpPr>
        <a:xfrm>
          <a:off x="0" y="0"/>
          <a:ext cx="0" cy="0"/>
          <a:chOff x="0" y="0"/>
          <a:chExt cx="0" cy="0"/>
        </a:xfrm>
      </p:grpSpPr>
      <p:sp>
        <p:nvSpPr>
          <p:cNvPr id="626" name="Google Shape;626;g26fee34664d_0_1875"/>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27" name="Google Shape;627;g26fee34664d_0_1875"/>
          <p:cNvSpPr>
            <a:spLocks noGrp="1"/>
          </p:cNvSpPr>
          <p:nvPr>
            <p:ph type="pic" idx="2"/>
          </p:nvPr>
        </p:nvSpPr>
        <p:spPr>
          <a:xfrm>
            <a:off x="5183188" y="987425"/>
            <a:ext cx="6172500" cy="4873500"/>
          </a:xfrm>
          <a:prstGeom prst="rect">
            <a:avLst/>
          </a:prstGeom>
          <a:noFill/>
          <a:ln>
            <a:noFill/>
          </a:ln>
        </p:spPr>
      </p:sp>
      <p:sp>
        <p:nvSpPr>
          <p:cNvPr id="628" name="Google Shape;628;g26fee34664d_0_1875"/>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29" name="Google Shape;629;g26fee34664d_0_18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30" name="Google Shape;630;g26fee34664d_0_18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31" name="Google Shape;631;g26fee34664d_0_18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2"/>
        <p:cNvGrpSpPr/>
        <p:nvPr/>
      </p:nvGrpSpPr>
      <p:grpSpPr>
        <a:xfrm>
          <a:off x="0" y="0"/>
          <a:ext cx="0" cy="0"/>
          <a:chOff x="0" y="0"/>
          <a:chExt cx="0" cy="0"/>
        </a:xfrm>
      </p:grpSpPr>
      <p:sp>
        <p:nvSpPr>
          <p:cNvPr id="633" name="Google Shape;633;g26fee34664d_0_18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34" name="Google Shape;634;g26fee34664d_0_188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35" name="Google Shape;635;g26fee34664d_0_188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36" name="Google Shape;636;g26fee34664d_0_188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37" name="Google Shape;637;g26fee34664d_0_18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8"/>
        <p:cNvGrpSpPr/>
        <p:nvPr/>
      </p:nvGrpSpPr>
      <p:grpSpPr>
        <a:xfrm>
          <a:off x="0" y="0"/>
          <a:ext cx="0" cy="0"/>
          <a:chOff x="0" y="0"/>
          <a:chExt cx="0" cy="0"/>
        </a:xfrm>
      </p:grpSpPr>
      <p:sp>
        <p:nvSpPr>
          <p:cNvPr id="639" name="Google Shape;639;g26fee34664d_0_188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0" name="Google Shape;640;g26fee34664d_0_188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41" name="Google Shape;641;g26fee34664d_0_188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2" name="Google Shape;642;g26fee34664d_0_18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3" name="Google Shape;643;g26fee34664d_0_18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Figure">
  <p:cSld name="Figure">
    <p:spTree>
      <p:nvGrpSpPr>
        <p:cNvPr id="1" name="Shape 644"/>
        <p:cNvGrpSpPr/>
        <p:nvPr/>
      </p:nvGrpSpPr>
      <p:grpSpPr>
        <a:xfrm>
          <a:off x="0" y="0"/>
          <a:ext cx="0" cy="0"/>
          <a:chOff x="0" y="0"/>
          <a:chExt cx="0" cy="0"/>
        </a:xfrm>
      </p:grpSpPr>
      <p:sp>
        <p:nvSpPr>
          <p:cNvPr id="645" name="Google Shape;645;g26fee34664d_0_1894"/>
          <p:cNvSpPr>
            <a:spLocks noGrp="1"/>
          </p:cNvSpPr>
          <p:nvPr>
            <p:ph type="pic" idx="2"/>
          </p:nvPr>
        </p:nvSpPr>
        <p:spPr>
          <a:xfrm>
            <a:off x="609600" y="1271016"/>
            <a:ext cx="10570500" cy="4526400"/>
          </a:xfrm>
          <a:prstGeom prst="rect">
            <a:avLst/>
          </a:prstGeom>
          <a:noFill/>
          <a:ln>
            <a:noFill/>
          </a:ln>
        </p:spPr>
      </p:sp>
      <p:sp>
        <p:nvSpPr>
          <p:cNvPr id="646" name="Google Shape;646;g26fee34664d_0_1894"/>
          <p:cNvSpPr txBox="1">
            <a:spLocks noGrp="1"/>
          </p:cNvSpPr>
          <p:nvPr>
            <p:ph type="title"/>
          </p:nvPr>
        </p:nvSpPr>
        <p:spPr>
          <a:xfrm>
            <a:off x="494587" y="274321"/>
            <a:ext cx="10972800" cy="554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Calibri"/>
              <a:buNone/>
              <a:defRPr sz="28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_Figure">
  <p:cSld name="1_Figure">
    <p:spTree>
      <p:nvGrpSpPr>
        <p:cNvPr id="1" name="Shape 647"/>
        <p:cNvGrpSpPr/>
        <p:nvPr/>
      </p:nvGrpSpPr>
      <p:grpSpPr>
        <a:xfrm>
          <a:off x="0" y="0"/>
          <a:ext cx="0" cy="0"/>
          <a:chOff x="0" y="0"/>
          <a:chExt cx="0" cy="0"/>
        </a:xfrm>
      </p:grpSpPr>
      <p:sp>
        <p:nvSpPr>
          <p:cNvPr id="648" name="Google Shape;648;g26fee34664d_0_1897"/>
          <p:cNvSpPr>
            <a:spLocks noGrp="1"/>
          </p:cNvSpPr>
          <p:nvPr>
            <p:ph type="pic" idx="2"/>
          </p:nvPr>
        </p:nvSpPr>
        <p:spPr>
          <a:xfrm>
            <a:off x="609600" y="1271016"/>
            <a:ext cx="10570500" cy="4526400"/>
          </a:xfrm>
          <a:prstGeom prst="rect">
            <a:avLst/>
          </a:prstGeom>
          <a:noFill/>
          <a:ln>
            <a:noFill/>
          </a:ln>
        </p:spPr>
      </p:sp>
      <p:sp>
        <p:nvSpPr>
          <p:cNvPr id="649" name="Google Shape;649;g26fee34664d_0_1897"/>
          <p:cNvSpPr txBox="1">
            <a:spLocks noGrp="1"/>
          </p:cNvSpPr>
          <p:nvPr>
            <p:ph type="title"/>
          </p:nvPr>
        </p:nvSpPr>
        <p:spPr>
          <a:xfrm>
            <a:off x="494587" y="274321"/>
            <a:ext cx="10972800" cy="554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28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4"/>
        <p:cNvGrpSpPr/>
        <p:nvPr/>
      </p:nvGrpSpPr>
      <p:grpSpPr>
        <a:xfrm>
          <a:off x="0" y="0"/>
          <a:ext cx="0" cy="0"/>
          <a:chOff x="0" y="0"/>
          <a:chExt cx="0" cy="0"/>
        </a:xfrm>
      </p:grpSpPr>
      <p:sp>
        <p:nvSpPr>
          <p:cNvPr id="655" name="Google Shape;655;g26d85113c9a_0_407"/>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52"/>
        <p:cNvGrpSpPr/>
        <p:nvPr/>
      </p:nvGrpSpPr>
      <p:grpSpPr>
        <a:xfrm>
          <a:off x="0" y="0"/>
          <a:ext cx="0" cy="0"/>
          <a:chOff x="0" y="0"/>
          <a:chExt cx="0" cy="0"/>
        </a:xfrm>
      </p:grpSpPr>
      <p:sp>
        <p:nvSpPr>
          <p:cNvPr id="53" name="Google Shape;53;g2df48d2ea09_0_220"/>
          <p:cNvSpPr txBox="1">
            <a:spLocks noGrp="1"/>
          </p:cNvSpPr>
          <p:nvPr>
            <p:ph type="title"/>
          </p:nvPr>
        </p:nvSpPr>
        <p:spPr>
          <a:xfrm>
            <a:off x="7428467" y="573791"/>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54" name="Google Shape;54;g2df48d2ea09_0_220"/>
          <p:cNvSpPr txBox="1">
            <a:spLocks noGrp="1"/>
          </p:cNvSpPr>
          <p:nvPr>
            <p:ph type="subTitle" idx="1"/>
          </p:nvPr>
        </p:nvSpPr>
        <p:spPr>
          <a:xfrm>
            <a:off x="7428467" y="1174435"/>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55" name="Google Shape;55;g2df48d2ea09_0_220"/>
          <p:cNvSpPr txBox="1">
            <a:spLocks noGrp="1"/>
          </p:cNvSpPr>
          <p:nvPr>
            <p:ph type="title" idx="2"/>
          </p:nvPr>
        </p:nvSpPr>
        <p:spPr>
          <a:xfrm>
            <a:off x="7428467" y="2007358"/>
            <a:ext cx="41148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56" name="Google Shape;56;g2df48d2ea09_0_220"/>
          <p:cNvSpPr txBox="1">
            <a:spLocks noGrp="1"/>
          </p:cNvSpPr>
          <p:nvPr>
            <p:ph type="subTitle" idx="3"/>
          </p:nvPr>
        </p:nvSpPr>
        <p:spPr>
          <a:xfrm>
            <a:off x="7428467" y="2626512"/>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57" name="Google Shape;57;g2df48d2ea09_0_220"/>
          <p:cNvSpPr txBox="1">
            <a:spLocks noGrp="1"/>
          </p:cNvSpPr>
          <p:nvPr>
            <p:ph type="title" idx="4"/>
          </p:nvPr>
        </p:nvSpPr>
        <p:spPr>
          <a:xfrm>
            <a:off x="7428467" y="3440924"/>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58" name="Google Shape;58;g2df48d2ea09_0_220"/>
          <p:cNvSpPr txBox="1">
            <a:spLocks noGrp="1"/>
          </p:cNvSpPr>
          <p:nvPr>
            <p:ph type="subTitle" idx="5"/>
          </p:nvPr>
        </p:nvSpPr>
        <p:spPr>
          <a:xfrm>
            <a:off x="7428467" y="4078589"/>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59" name="Google Shape;59;g2df48d2ea09_0_220"/>
          <p:cNvSpPr txBox="1">
            <a:spLocks noGrp="1"/>
          </p:cNvSpPr>
          <p:nvPr>
            <p:ph type="title" idx="6"/>
          </p:nvPr>
        </p:nvSpPr>
        <p:spPr>
          <a:xfrm>
            <a:off x="7428467" y="4874491"/>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60" name="Google Shape;60;g2df48d2ea09_0_220"/>
          <p:cNvSpPr txBox="1">
            <a:spLocks noGrp="1"/>
          </p:cNvSpPr>
          <p:nvPr>
            <p:ph type="subTitle" idx="7"/>
          </p:nvPr>
        </p:nvSpPr>
        <p:spPr>
          <a:xfrm>
            <a:off x="7428467" y="5530665"/>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61" name="Google Shape;61;g2df48d2ea09_0_220"/>
          <p:cNvSpPr txBox="1">
            <a:spLocks noGrp="1"/>
          </p:cNvSpPr>
          <p:nvPr>
            <p:ph type="title" idx="8"/>
          </p:nvPr>
        </p:nvSpPr>
        <p:spPr>
          <a:xfrm>
            <a:off x="960000" y="487884"/>
            <a:ext cx="26415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62" name="Google Shape;62;g2df48d2ea09_0_220"/>
          <p:cNvSpPr txBox="1">
            <a:spLocks noGrp="1"/>
          </p:cNvSpPr>
          <p:nvPr>
            <p:ph type="title" idx="9"/>
          </p:nvPr>
        </p:nvSpPr>
        <p:spPr>
          <a:xfrm>
            <a:off x="5466033" y="4986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63" name="Google Shape;63;g2df48d2ea09_0_220"/>
          <p:cNvSpPr txBox="1">
            <a:spLocks noGrp="1"/>
          </p:cNvSpPr>
          <p:nvPr>
            <p:ph type="title" idx="13"/>
          </p:nvPr>
        </p:nvSpPr>
        <p:spPr>
          <a:xfrm>
            <a:off x="5466033" y="34104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64" name="Google Shape;64;g2df48d2ea09_0_220"/>
          <p:cNvSpPr txBox="1">
            <a:spLocks noGrp="1"/>
          </p:cNvSpPr>
          <p:nvPr>
            <p:ph type="title" idx="14"/>
          </p:nvPr>
        </p:nvSpPr>
        <p:spPr>
          <a:xfrm>
            <a:off x="5466033" y="19545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65" name="Google Shape;65;g2df48d2ea09_0_220"/>
          <p:cNvSpPr txBox="1">
            <a:spLocks noGrp="1"/>
          </p:cNvSpPr>
          <p:nvPr>
            <p:ph type="title" idx="15"/>
          </p:nvPr>
        </p:nvSpPr>
        <p:spPr>
          <a:xfrm>
            <a:off x="5466033" y="48663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66" name="Google Shape;66;g2df48d2ea09_0_220"/>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6"/>
        <p:cNvGrpSpPr/>
        <p:nvPr/>
      </p:nvGrpSpPr>
      <p:grpSpPr>
        <a:xfrm>
          <a:off x="0" y="0"/>
          <a:ext cx="0" cy="0"/>
          <a:chOff x="0" y="0"/>
          <a:chExt cx="0" cy="0"/>
        </a:xfrm>
      </p:grpSpPr>
      <p:sp>
        <p:nvSpPr>
          <p:cNvPr id="657" name="Google Shape;657;g26d85113c9a_0_409"/>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8" name="Google Shape;658;g26d85113c9a_0_409"/>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9250" algn="l">
              <a:lnSpc>
                <a:spcPct val="115000"/>
              </a:lnSpc>
              <a:spcBef>
                <a:spcPts val="0"/>
              </a:spcBef>
              <a:spcAft>
                <a:spcPts val="0"/>
              </a:spcAft>
              <a:buSzPts val="19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659" name="Google Shape;659;g26d85113c9a_0_409"/>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0"/>
        <p:cNvGrpSpPr/>
        <p:nvPr/>
      </p:nvGrpSpPr>
      <p:grpSpPr>
        <a:xfrm>
          <a:off x="0" y="0"/>
          <a:ext cx="0" cy="0"/>
          <a:chOff x="0" y="0"/>
          <a:chExt cx="0" cy="0"/>
        </a:xfrm>
      </p:grpSpPr>
      <p:sp>
        <p:nvSpPr>
          <p:cNvPr id="661" name="Google Shape;661;g26d85113c9a_0_413"/>
          <p:cNvSpPr txBox="1">
            <a:spLocks noGrp="1"/>
          </p:cNvSpPr>
          <p:nvPr>
            <p:ph type="ctrTitle"/>
          </p:nvPr>
        </p:nvSpPr>
        <p:spPr>
          <a:xfrm>
            <a:off x="415611" y="992767"/>
            <a:ext cx="11360700" cy="2736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00"/>
            </a:lvl1pPr>
            <a:lvl2pPr lvl="1" algn="ctr">
              <a:lnSpc>
                <a:spcPct val="100000"/>
              </a:lnSpc>
              <a:spcBef>
                <a:spcPts val="0"/>
              </a:spcBef>
              <a:spcAft>
                <a:spcPts val="0"/>
              </a:spcAft>
              <a:buSzPts val="5200"/>
              <a:buNone/>
              <a:defRPr sz="6900"/>
            </a:lvl2pPr>
            <a:lvl3pPr lvl="2" algn="ctr">
              <a:lnSpc>
                <a:spcPct val="100000"/>
              </a:lnSpc>
              <a:spcBef>
                <a:spcPts val="0"/>
              </a:spcBef>
              <a:spcAft>
                <a:spcPts val="0"/>
              </a:spcAft>
              <a:buSzPts val="5200"/>
              <a:buNone/>
              <a:defRPr sz="6900"/>
            </a:lvl3pPr>
            <a:lvl4pPr lvl="3" algn="ctr">
              <a:lnSpc>
                <a:spcPct val="100000"/>
              </a:lnSpc>
              <a:spcBef>
                <a:spcPts val="0"/>
              </a:spcBef>
              <a:spcAft>
                <a:spcPts val="0"/>
              </a:spcAft>
              <a:buSzPts val="5200"/>
              <a:buNone/>
              <a:defRPr sz="6900"/>
            </a:lvl4pPr>
            <a:lvl5pPr lvl="4" algn="ctr">
              <a:lnSpc>
                <a:spcPct val="100000"/>
              </a:lnSpc>
              <a:spcBef>
                <a:spcPts val="0"/>
              </a:spcBef>
              <a:spcAft>
                <a:spcPts val="0"/>
              </a:spcAft>
              <a:buSzPts val="5200"/>
              <a:buNone/>
              <a:defRPr sz="6900"/>
            </a:lvl5pPr>
            <a:lvl6pPr lvl="5" algn="ctr">
              <a:lnSpc>
                <a:spcPct val="100000"/>
              </a:lnSpc>
              <a:spcBef>
                <a:spcPts val="0"/>
              </a:spcBef>
              <a:spcAft>
                <a:spcPts val="0"/>
              </a:spcAft>
              <a:buSzPts val="5200"/>
              <a:buNone/>
              <a:defRPr sz="6900"/>
            </a:lvl6pPr>
            <a:lvl7pPr lvl="6" algn="ctr">
              <a:lnSpc>
                <a:spcPct val="100000"/>
              </a:lnSpc>
              <a:spcBef>
                <a:spcPts val="0"/>
              </a:spcBef>
              <a:spcAft>
                <a:spcPts val="0"/>
              </a:spcAft>
              <a:buSzPts val="5200"/>
              <a:buNone/>
              <a:defRPr sz="6900"/>
            </a:lvl7pPr>
            <a:lvl8pPr lvl="7" algn="ctr">
              <a:lnSpc>
                <a:spcPct val="100000"/>
              </a:lnSpc>
              <a:spcBef>
                <a:spcPts val="0"/>
              </a:spcBef>
              <a:spcAft>
                <a:spcPts val="0"/>
              </a:spcAft>
              <a:buSzPts val="5200"/>
              <a:buNone/>
              <a:defRPr sz="6900"/>
            </a:lvl8pPr>
            <a:lvl9pPr lvl="8" algn="ctr">
              <a:lnSpc>
                <a:spcPct val="100000"/>
              </a:lnSpc>
              <a:spcBef>
                <a:spcPts val="0"/>
              </a:spcBef>
              <a:spcAft>
                <a:spcPts val="0"/>
              </a:spcAft>
              <a:buSzPts val="5200"/>
              <a:buNone/>
              <a:defRPr sz="6900"/>
            </a:lvl9pPr>
          </a:lstStyle>
          <a:p>
            <a:endParaRPr/>
          </a:p>
        </p:txBody>
      </p:sp>
      <p:sp>
        <p:nvSpPr>
          <p:cNvPr id="662" name="Google Shape;662;g26d85113c9a_0_413"/>
          <p:cNvSpPr txBox="1">
            <a:spLocks noGrp="1"/>
          </p:cNvSpPr>
          <p:nvPr>
            <p:ph type="subTitle" idx="1"/>
          </p:nvPr>
        </p:nvSpPr>
        <p:spPr>
          <a:xfrm>
            <a:off x="415600" y="3778833"/>
            <a:ext cx="11360700" cy="1056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663" name="Google Shape;663;g26d85113c9a_0_41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4"/>
        <p:cNvGrpSpPr/>
        <p:nvPr/>
      </p:nvGrpSpPr>
      <p:grpSpPr>
        <a:xfrm>
          <a:off x="0" y="0"/>
          <a:ext cx="0" cy="0"/>
          <a:chOff x="0" y="0"/>
          <a:chExt cx="0" cy="0"/>
        </a:xfrm>
      </p:grpSpPr>
      <p:sp>
        <p:nvSpPr>
          <p:cNvPr id="665" name="Google Shape;665;g26d85113c9a_0_417"/>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66" name="Google Shape;666;g26d85113c9a_0_417"/>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7"/>
        <p:cNvGrpSpPr/>
        <p:nvPr/>
      </p:nvGrpSpPr>
      <p:grpSpPr>
        <a:xfrm>
          <a:off x="0" y="0"/>
          <a:ext cx="0" cy="0"/>
          <a:chOff x="0" y="0"/>
          <a:chExt cx="0" cy="0"/>
        </a:xfrm>
      </p:grpSpPr>
      <p:sp>
        <p:nvSpPr>
          <p:cNvPr id="668" name="Google Shape;668;g26d85113c9a_0_42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9" name="Google Shape;669;g26d85113c9a_0_420"/>
          <p:cNvSpPr txBox="1">
            <a:spLocks noGrp="1"/>
          </p:cNvSpPr>
          <p:nvPr>
            <p:ph type="body" idx="1"/>
          </p:nvPr>
        </p:nvSpPr>
        <p:spPr>
          <a:xfrm>
            <a:off x="415600" y="1536633"/>
            <a:ext cx="5333100" cy="4555200"/>
          </a:xfrm>
          <a:prstGeom prst="rect">
            <a:avLst/>
          </a:prstGeom>
          <a:noFill/>
          <a:ln>
            <a:noFill/>
          </a:ln>
        </p:spPr>
        <p:txBody>
          <a:bodyPr spcFirstLastPara="1" wrap="square" lIns="91425" tIns="91425" rIns="91425" bIns="91425" anchor="t" anchorCtr="0">
            <a:noAutofit/>
          </a:bodyPr>
          <a:lstStyle>
            <a:lvl1pPr marL="457200" lvl="0" indent="-323850" algn="l">
              <a:lnSpc>
                <a:spcPct val="115000"/>
              </a:lnSpc>
              <a:spcBef>
                <a:spcPts val="0"/>
              </a:spcBef>
              <a:spcAft>
                <a:spcPts val="0"/>
              </a:spcAft>
              <a:buSzPts val="1500"/>
              <a:buChar char="●"/>
              <a:defRPr sz="19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670" name="Google Shape;670;g26d85113c9a_0_420"/>
          <p:cNvSpPr txBox="1">
            <a:spLocks noGrp="1"/>
          </p:cNvSpPr>
          <p:nvPr>
            <p:ph type="body" idx="2"/>
          </p:nvPr>
        </p:nvSpPr>
        <p:spPr>
          <a:xfrm>
            <a:off x="6443200" y="1536633"/>
            <a:ext cx="5333100" cy="4555200"/>
          </a:xfrm>
          <a:prstGeom prst="rect">
            <a:avLst/>
          </a:prstGeom>
          <a:noFill/>
          <a:ln>
            <a:noFill/>
          </a:ln>
        </p:spPr>
        <p:txBody>
          <a:bodyPr spcFirstLastPara="1" wrap="square" lIns="91425" tIns="91425" rIns="91425" bIns="91425" anchor="t" anchorCtr="0">
            <a:noAutofit/>
          </a:bodyPr>
          <a:lstStyle>
            <a:lvl1pPr marL="457200" lvl="0" indent="-323850" algn="l">
              <a:lnSpc>
                <a:spcPct val="115000"/>
              </a:lnSpc>
              <a:spcBef>
                <a:spcPts val="0"/>
              </a:spcBef>
              <a:spcAft>
                <a:spcPts val="0"/>
              </a:spcAft>
              <a:buSzPts val="1500"/>
              <a:buChar char="●"/>
              <a:defRPr sz="19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671" name="Google Shape;671;g26d85113c9a_0_42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2"/>
        <p:cNvGrpSpPr/>
        <p:nvPr/>
      </p:nvGrpSpPr>
      <p:grpSpPr>
        <a:xfrm>
          <a:off x="0" y="0"/>
          <a:ext cx="0" cy="0"/>
          <a:chOff x="0" y="0"/>
          <a:chExt cx="0" cy="0"/>
        </a:xfrm>
      </p:grpSpPr>
      <p:sp>
        <p:nvSpPr>
          <p:cNvPr id="673" name="Google Shape;673;g26d85113c9a_0_425"/>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4" name="Google Shape;674;g26d85113c9a_0_42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5"/>
        <p:cNvGrpSpPr/>
        <p:nvPr/>
      </p:nvGrpSpPr>
      <p:grpSpPr>
        <a:xfrm>
          <a:off x="0" y="0"/>
          <a:ext cx="0" cy="0"/>
          <a:chOff x="0" y="0"/>
          <a:chExt cx="0" cy="0"/>
        </a:xfrm>
      </p:grpSpPr>
      <p:sp>
        <p:nvSpPr>
          <p:cNvPr id="676" name="Google Shape;676;g26d85113c9a_0_428"/>
          <p:cNvSpPr txBox="1">
            <a:spLocks noGrp="1"/>
          </p:cNvSpPr>
          <p:nvPr>
            <p:ph type="title"/>
          </p:nvPr>
        </p:nvSpPr>
        <p:spPr>
          <a:xfrm>
            <a:off x="415600" y="740800"/>
            <a:ext cx="3744000" cy="100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677" name="Google Shape;677;g26d85113c9a_0_428"/>
          <p:cNvSpPr txBox="1">
            <a:spLocks noGrp="1"/>
          </p:cNvSpPr>
          <p:nvPr>
            <p:ph type="body" idx="1"/>
          </p:nvPr>
        </p:nvSpPr>
        <p:spPr>
          <a:xfrm>
            <a:off x="415600" y="1852800"/>
            <a:ext cx="3744000" cy="4239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678" name="Google Shape;678;g26d85113c9a_0_428"/>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9"/>
        <p:cNvGrpSpPr/>
        <p:nvPr/>
      </p:nvGrpSpPr>
      <p:grpSpPr>
        <a:xfrm>
          <a:off x="0" y="0"/>
          <a:ext cx="0" cy="0"/>
          <a:chOff x="0" y="0"/>
          <a:chExt cx="0" cy="0"/>
        </a:xfrm>
      </p:grpSpPr>
      <p:sp>
        <p:nvSpPr>
          <p:cNvPr id="680" name="Google Shape;680;g26d85113c9a_0_432"/>
          <p:cNvSpPr txBox="1">
            <a:spLocks noGrp="1"/>
          </p:cNvSpPr>
          <p:nvPr>
            <p:ph type="title"/>
          </p:nvPr>
        </p:nvSpPr>
        <p:spPr>
          <a:xfrm>
            <a:off x="653667" y="600200"/>
            <a:ext cx="8490300" cy="545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681" name="Google Shape;681;g26d85113c9a_0_432"/>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2"/>
        <p:cNvGrpSpPr/>
        <p:nvPr/>
      </p:nvGrpSpPr>
      <p:grpSpPr>
        <a:xfrm>
          <a:off x="0" y="0"/>
          <a:ext cx="0" cy="0"/>
          <a:chOff x="0" y="0"/>
          <a:chExt cx="0" cy="0"/>
        </a:xfrm>
      </p:grpSpPr>
      <p:sp>
        <p:nvSpPr>
          <p:cNvPr id="683" name="Google Shape;683;g26d85113c9a_0_43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900" b="0" i="0" u="none" strike="noStrike" cap="none">
              <a:solidFill>
                <a:srgbClr val="000000"/>
              </a:solidFill>
              <a:latin typeface="Arial"/>
              <a:ea typeface="Arial"/>
              <a:cs typeface="Arial"/>
              <a:sym typeface="Arial"/>
            </a:endParaRPr>
          </a:p>
        </p:txBody>
      </p:sp>
      <p:sp>
        <p:nvSpPr>
          <p:cNvPr id="684" name="Google Shape;684;g26d85113c9a_0_435"/>
          <p:cNvSpPr txBox="1">
            <a:spLocks noGrp="1"/>
          </p:cNvSpPr>
          <p:nvPr>
            <p:ph type="title"/>
          </p:nvPr>
        </p:nvSpPr>
        <p:spPr>
          <a:xfrm>
            <a:off x="354000" y="1644233"/>
            <a:ext cx="53937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300"/>
              <a:buNone/>
              <a:defRPr sz="5600"/>
            </a:lvl1pPr>
            <a:lvl2pPr lvl="1" algn="ctr">
              <a:lnSpc>
                <a:spcPct val="100000"/>
              </a:lnSpc>
              <a:spcBef>
                <a:spcPts val="0"/>
              </a:spcBef>
              <a:spcAft>
                <a:spcPts val="0"/>
              </a:spcAft>
              <a:buSzPts val="4300"/>
              <a:buNone/>
              <a:defRPr sz="5600"/>
            </a:lvl2pPr>
            <a:lvl3pPr lvl="2" algn="ctr">
              <a:lnSpc>
                <a:spcPct val="100000"/>
              </a:lnSpc>
              <a:spcBef>
                <a:spcPts val="0"/>
              </a:spcBef>
              <a:spcAft>
                <a:spcPts val="0"/>
              </a:spcAft>
              <a:buSzPts val="4300"/>
              <a:buNone/>
              <a:defRPr sz="5600"/>
            </a:lvl3pPr>
            <a:lvl4pPr lvl="3" algn="ctr">
              <a:lnSpc>
                <a:spcPct val="100000"/>
              </a:lnSpc>
              <a:spcBef>
                <a:spcPts val="0"/>
              </a:spcBef>
              <a:spcAft>
                <a:spcPts val="0"/>
              </a:spcAft>
              <a:buSzPts val="4300"/>
              <a:buNone/>
              <a:defRPr sz="5600"/>
            </a:lvl4pPr>
            <a:lvl5pPr lvl="4" algn="ctr">
              <a:lnSpc>
                <a:spcPct val="100000"/>
              </a:lnSpc>
              <a:spcBef>
                <a:spcPts val="0"/>
              </a:spcBef>
              <a:spcAft>
                <a:spcPts val="0"/>
              </a:spcAft>
              <a:buSzPts val="4300"/>
              <a:buNone/>
              <a:defRPr sz="5600"/>
            </a:lvl5pPr>
            <a:lvl6pPr lvl="5" algn="ctr">
              <a:lnSpc>
                <a:spcPct val="100000"/>
              </a:lnSpc>
              <a:spcBef>
                <a:spcPts val="0"/>
              </a:spcBef>
              <a:spcAft>
                <a:spcPts val="0"/>
              </a:spcAft>
              <a:buSzPts val="4300"/>
              <a:buNone/>
              <a:defRPr sz="5600"/>
            </a:lvl6pPr>
            <a:lvl7pPr lvl="6" algn="ctr">
              <a:lnSpc>
                <a:spcPct val="100000"/>
              </a:lnSpc>
              <a:spcBef>
                <a:spcPts val="0"/>
              </a:spcBef>
              <a:spcAft>
                <a:spcPts val="0"/>
              </a:spcAft>
              <a:buSzPts val="4300"/>
              <a:buNone/>
              <a:defRPr sz="5600"/>
            </a:lvl7pPr>
            <a:lvl8pPr lvl="7" algn="ctr">
              <a:lnSpc>
                <a:spcPct val="100000"/>
              </a:lnSpc>
              <a:spcBef>
                <a:spcPts val="0"/>
              </a:spcBef>
              <a:spcAft>
                <a:spcPts val="0"/>
              </a:spcAft>
              <a:buSzPts val="4300"/>
              <a:buNone/>
              <a:defRPr sz="5600"/>
            </a:lvl8pPr>
            <a:lvl9pPr lvl="8" algn="ctr">
              <a:lnSpc>
                <a:spcPct val="100000"/>
              </a:lnSpc>
              <a:spcBef>
                <a:spcPts val="0"/>
              </a:spcBef>
              <a:spcAft>
                <a:spcPts val="0"/>
              </a:spcAft>
              <a:buSzPts val="4300"/>
              <a:buNone/>
              <a:defRPr sz="5600"/>
            </a:lvl9pPr>
          </a:lstStyle>
          <a:p>
            <a:endParaRPr/>
          </a:p>
        </p:txBody>
      </p:sp>
      <p:sp>
        <p:nvSpPr>
          <p:cNvPr id="685" name="Google Shape;685;g26d85113c9a_0_435"/>
          <p:cNvSpPr txBox="1">
            <a:spLocks noGrp="1"/>
          </p:cNvSpPr>
          <p:nvPr>
            <p:ph type="subTitle" idx="1"/>
          </p:nvPr>
        </p:nvSpPr>
        <p:spPr>
          <a:xfrm>
            <a:off x="354000" y="3737433"/>
            <a:ext cx="5393700" cy="164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86" name="Google Shape;686;g26d85113c9a_0_435"/>
          <p:cNvSpPr txBox="1">
            <a:spLocks noGrp="1"/>
          </p:cNvSpPr>
          <p:nvPr>
            <p:ph type="body" idx="2"/>
          </p:nvPr>
        </p:nvSpPr>
        <p:spPr>
          <a:xfrm>
            <a:off x="6586000" y="965433"/>
            <a:ext cx="5115900" cy="4926900"/>
          </a:xfrm>
          <a:prstGeom prst="rect">
            <a:avLst/>
          </a:prstGeom>
          <a:noFill/>
          <a:ln>
            <a:noFill/>
          </a:ln>
        </p:spPr>
        <p:txBody>
          <a:bodyPr spcFirstLastPara="1" wrap="square" lIns="91425" tIns="91425" rIns="91425" bIns="91425" anchor="ctr" anchorCtr="0">
            <a:noAutofit/>
          </a:bodyPr>
          <a:lstStyle>
            <a:lvl1pPr marL="457200" lvl="0" indent="-349250" algn="l">
              <a:lnSpc>
                <a:spcPct val="115000"/>
              </a:lnSpc>
              <a:spcBef>
                <a:spcPts val="0"/>
              </a:spcBef>
              <a:spcAft>
                <a:spcPts val="0"/>
              </a:spcAft>
              <a:buSzPts val="19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687" name="Google Shape;687;g26d85113c9a_0_43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8"/>
        <p:cNvGrpSpPr/>
        <p:nvPr/>
      </p:nvGrpSpPr>
      <p:grpSpPr>
        <a:xfrm>
          <a:off x="0" y="0"/>
          <a:ext cx="0" cy="0"/>
          <a:chOff x="0" y="0"/>
          <a:chExt cx="0" cy="0"/>
        </a:xfrm>
      </p:grpSpPr>
      <p:sp>
        <p:nvSpPr>
          <p:cNvPr id="689" name="Google Shape;689;g26d85113c9a_0_441"/>
          <p:cNvSpPr txBox="1">
            <a:spLocks noGrp="1"/>
          </p:cNvSpPr>
          <p:nvPr>
            <p:ph type="body" idx="1"/>
          </p:nvPr>
        </p:nvSpPr>
        <p:spPr>
          <a:xfrm>
            <a:off x="415600" y="5640767"/>
            <a:ext cx="7998300" cy="8067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900"/>
              <a:buNone/>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690" name="Google Shape;690;g26d85113c9a_0_441"/>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1"/>
        <p:cNvGrpSpPr/>
        <p:nvPr/>
      </p:nvGrpSpPr>
      <p:grpSpPr>
        <a:xfrm>
          <a:off x="0" y="0"/>
          <a:ext cx="0" cy="0"/>
          <a:chOff x="0" y="0"/>
          <a:chExt cx="0" cy="0"/>
        </a:xfrm>
      </p:grpSpPr>
      <p:sp>
        <p:nvSpPr>
          <p:cNvPr id="692" name="Google Shape;692;g26d85113c9a_0_444"/>
          <p:cNvSpPr txBox="1">
            <a:spLocks noGrp="1"/>
          </p:cNvSpPr>
          <p:nvPr>
            <p:ph type="title"/>
          </p:nvPr>
        </p:nvSpPr>
        <p:spPr>
          <a:xfrm>
            <a:off x="415600" y="1474833"/>
            <a:ext cx="11360700" cy="2618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693" name="Google Shape;693;g26d85113c9a_0_444"/>
          <p:cNvSpPr txBox="1">
            <a:spLocks noGrp="1"/>
          </p:cNvSpPr>
          <p:nvPr>
            <p:ph type="body" idx="1"/>
          </p:nvPr>
        </p:nvSpPr>
        <p:spPr>
          <a:xfrm>
            <a:off x="415600" y="4202967"/>
            <a:ext cx="11360700" cy="1734300"/>
          </a:xfrm>
          <a:prstGeom prst="rect">
            <a:avLst/>
          </a:prstGeom>
          <a:noFill/>
          <a:ln>
            <a:noFill/>
          </a:ln>
        </p:spPr>
        <p:txBody>
          <a:bodyPr spcFirstLastPara="1" wrap="square" lIns="91425" tIns="91425" rIns="91425" bIns="91425" anchor="t" anchorCtr="0">
            <a:noAutofit/>
          </a:bodyPr>
          <a:lstStyle>
            <a:lvl1pPr marL="457200" lvl="0" indent="-349250" algn="ctr">
              <a:lnSpc>
                <a:spcPct val="115000"/>
              </a:lnSpc>
              <a:spcBef>
                <a:spcPts val="0"/>
              </a:spcBef>
              <a:spcAft>
                <a:spcPts val="0"/>
              </a:spcAft>
              <a:buSzPts val="1900"/>
              <a:buChar char="●"/>
              <a:defRPr/>
            </a:lvl1pPr>
            <a:lvl2pPr marL="914400" lvl="1" indent="-323850" algn="ctr">
              <a:lnSpc>
                <a:spcPct val="115000"/>
              </a:lnSpc>
              <a:spcBef>
                <a:spcPts val="0"/>
              </a:spcBef>
              <a:spcAft>
                <a:spcPts val="0"/>
              </a:spcAft>
              <a:buSzPts val="1500"/>
              <a:buChar char="○"/>
              <a:defRPr/>
            </a:lvl2pPr>
            <a:lvl3pPr marL="1371600" lvl="2" indent="-323850" algn="ctr">
              <a:lnSpc>
                <a:spcPct val="115000"/>
              </a:lnSpc>
              <a:spcBef>
                <a:spcPts val="0"/>
              </a:spcBef>
              <a:spcAft>
                <a:spcPts val="0"/>
              </a:spcAft>
              <a:buSzPts val="1500"/>
              <a:buChar char="■"/>
              <a:defRPr/>
            </a:lvl3pPr>
            <a:lvl4pPr marL="1828800" lvl="3" indent="-323850" algn="ctr">
              <a:lnSpc>
                <a:spcPct val="115000"/>
              </a:lnSpc>
              <a:spcBef>
                <a:spcPts val="0"/>
              </a:spcBef>
              <a:spcAft>
                <a:spcPts val="0"/>
              </a:spcAft>
              <a:buSzPts val="1500"/>
              <a:buChar char="●"/>
              <a:defRPr/>
            </a:lvl4pPr>
            <a:lvl5pPr marL="2286000" lvl="4" indent="-323850" algn="ctr">
              <a:lnSpc>
                <a:spcPct val="115000"/>
              </a:lnSpc>
              <a:spcBef>
                <a:spcPts val="0"/>
              </a:spcBef>
              <a:spcAft>
                <a:spcPts val="0"/>
              </a:spcAft>
              <a:buSzPts val="1500"/>
              <a:buChar char="○"/>
              <a:defRPr/>
            </a:lvl5pPr>
            <a:lvl6pPr marL="2743200" lvl="5" indent="-323850" algn="ctr">
              <a:lnSpc>
                <a:spcPct val="115000"/>
              </a:lnSpc>
              <a:spcBef>
                <a:spcPts val="0"/>
              </a:spcBef>
              <a:spcAft>
                <a:spcPts val="0"/>
              </a:spcAft>
              <a:buSzPts val="1500"/>
              <a:buChar char="■"/>
              <a:defRPr/>
            </a:lvl6pPr>
            <a:lvl7pPr marL="3200400" lvl="6" indent="-323850" algn="ctr">
              <a:lnSpc>
                <a:spcPct val="115000"/>
              </a:lnSpc>
              <a:spcBef>
                <a:spcPts val="0"/>
              </a:spcBef>
              <a:spcAft>
                <a:spcPts val="0"/>
              </a:spcAft>
              <a:buSzPts val="1500"/>
              <a:buChar char="●"/>
              <a:defRPr/>
            </a:lvl7pPr>
            <a:lvl8pPr marL="3657600" lvl="7" indent="-323850" algn="ctr">
              <a:lnSpc>
                <a:spcPct val="115000"/>
              </a:lnSpc>
              <a:spcBef>
                <a:spcPts val="0"/>
              </a:spcBef>
              <a:spcAft>
                <a:spcPts val="0"/>
              </a:spcAft>
              <a:buSzPts val="1500"/>
              <a:buChar char="○"/>
              <a:defRPr/>
            </a:lvl8pPr>
            <a:lvl9pPr marL="4114800" lvl="8" indent="-323850" algn="ctr">
              <a:lnSpc>
                <a:spcPct val="115000"/>
              </a:lnSpc>
              <a:spcBef>
                <a:spcPts val="0"/>
              </a:spcBef>
              <a:spcAft>
                <a:spcPts val="0"/>
              </a:spcAft>
              <a:buSzPts val="1500"/>
              <a:buChar char="■"/>
              <a:defRPr/>
            </a:lvl9pPr>
          </a:lstStyle>
          <a:p>
            <a:endParaRPr/>
          </a:p>
        </p:txBody>
      </p:sp>
      <p:sp>
        <p:nvSpPr>
          <p:cNvPr id="694" name="Google Shape;694;g26d85113c9a_0_444"/>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67"/>
        <p:cNvGrpSpPr/>
        <p:nvPr/>
      </p:nvGrpSpPr>
      <p:grpSpPr>
        <a:xfrm>
          <a:off x="0" y="0"/>
          <a:ext cx="0" cy="0"/>
          <a:chOff x="0" y="0"/>
          <a:chExt cx="0" cy="0"/>
        </a:xfrm>
      </p:grpSpPr>
      <p:sp>
        <p:nvSpPr>
          <p:cNvPr id="68" name="Google Shape;68;g2df48d2ea09_0_235"/>
          <p:cNvSpPr txBox="1">
            <a:spLocks noGrp="1"/>
          </p:cNvSpPr>
          <p:nvPr>
            <p:ph type="subTitle" idx="1"/>
          </p:nvPr>
        </p:nvSpPr>
        <p:spPr>
          <a:xfrm>
            <a:off x="6157133" y="2215300"/>
            <a:ext cx="5034300" cy="1525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2300"/>
              <a:buNone/>
              <a:defRPr sz="2400"/>
            </a:lvl1pPr>
            <a:lvl2pPr lvl="1" algn="ctr">
              <a:lnSpc>
                <a:spcPct val="100000"/>
              </a:lnSpc>
              <a:spcBef>
                <a:spcPts val="0"/>
              </a:spcBef>
              <a:spcAft>
                <a:spcPts val="0"/>
              </a:spcAft>
              <a:buSzPts val="2300"/>
              <a:buNone/>
              <a:defRPr sz="2300"/>
            </a:lvl2pPr>
            <a:lvl3pPr lvl="2" algn="ctr">
              <a:lnSpc>
                <a:spcPct val="100000"/>
              </a:lnSpc>
              <a:spcBef>
                <a:spcPts val="0"/>
              </a:spcBef>
              <a:spcAft>
                <a:spcPts val="0"/>
              </a:spcAft>
              <a:buSzPts val="2300"/>
              <a:buNone/>
              <a:defRPr sz="2300"/>
            </a:lvl3pPr>
            <a:lvl4pPr lvl="3" algn="ctr">
              <a:lnSpc>
                <a:spcPct val="100000"/>
              </a:lnSpc>
              <a:spcBef>
                <a:spcPts val="0"/>
              </a:spcBef>
              <a:spcAft>
                <a:spcPts val="0"/>
              </a:spcAft>
              <a:buSzPts val="2300"/>
              <a:buNone/>
              <a:defRPr sz="2300"/>
            </a:lvl4pPr>
            <a:lvl5pPr lvl="4" algn="ctr">
              <a:lnSpc>
                <a:spcPct val="100000"/>
              </a:lnSpc>
              <a:spcBef>
                <a:spcPts val="0"/>
              </a:spcBef>
              <a:spcAft>
                <a:spcPts val="0"/>
              </a:spcAft>
              <a:buSzPts val="2300"/>
              <a:buNone/>
              <a:defRPr sz="2300"/>
            </a:lvl5pPr>
            <a:lvl6pPr lvl="5" algn="ctr">
              <a:lnSpc>
                <a:spcPct val="100000"/>
              </a:lnSpc>
              <a:spcBef>
                <a:spcPts val="0"/>
              </a:spcBef>
              <a:spcAft>
                <a:spcPts val="0"/>
              </a:spcAft>
              <a:buSzPts val="2300"/>
              <a:buNone/>
              <a:defRPr sz="2300"/>
            </a:lvl6pPr>
            <a:lvl7pPr lvl="6" algn="ctr">
              <a:lnSpc>
                <a:spcPct val="100000"/>
              </a:lnSpc>
              <a:spcBef>
                <a:spcPts val="0"/>
              </a:spcBef>
              <a:spcAft>
                <a:spcPts val="0"/>
              </a:spcAft>
              <a:buSzPts val="2300"/>
              <a:buNone/>
              <a:defRPr sz="2300"/>
            </a:lvl7pPr>
            <a:lvl8pPr lvl="7" algn="ctr">
              <a:lnSpc>
                <a:spcPct val="100000"/>
              </a:lnSpc>
              <a:spcBef>
                <a:spcPts val="0"/>
              </a:spcBef>
              <a:spcAft>
                <a:spcPts val="0"/>
              </a:spcAft>
              <a:buSzPts val="2300"/>
              <a:buNone/>
              <a:defRPr sz="2300"/>
            </a:lvl8pPr>
            <a:lvl9pPr lvl="8" algn="ctr">
              <a:lnSpc>
                <a:spcPct val="100000"/>
              </a:lnSpc>
              <a:spcBef>
                <a:spcPts val="0"/>
              </a:spcBef>
              <a:spcAft>
                <a:spcPts val="0"/>
              </a:spcAft>
              <a:buSzPts val="2300"/>
              <a:buNone/>
              <a:defRPr sz="2300"/>
            </a:lvl9pPr>
          </a:lstStyle>
          <a:p>
            <a:endParaRPr/>
          </a:p>
        </p:txBody>
      </p:sp>
      <p:sp>
        <p:nvSpPr>
          <p:cNvPr id="69" name="Google Shape;69;g2df48d2ea09_0_235"/>
          <p:cNvSpPr txBox="1">
            <a:spLocks noGrp="1"/>
          </p:cNvSpPr>
          <p:nvPr>
            <p:ph type="title"/>
          </p:nvPr>
        </p:nvSpPr>
        <p:spPr>
          <a:xfrm>
            <a:off x="6157133" y="3889067"/>
            <a:ext cx="50343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a:endParaRPr/>
          </a:p>
        </p:txBody>
      </p:sp>
      <p:sp>
        <p:nvSpPr>
          <p:cNvPr id="70" name="Google Shape;70;g2df48d2ea09_0_23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8"/>
        <p:cNvGrpSpPr/>
        <p:nvPr/>
      </p:nvGrpSpPr>
      <p:grpSpPr>
        <a:xfrm>
          <a:off x="0" y="0"/>
          <a:ext cx="0" cy="0"/>
          <a:chOff x="0" y="0"/>
          <a:chExt cx="0" cy="0"/>
        </a:xfrm>
      </p:grpSpPr>
      <p:sp>
        <p:nvSpPr>
          <p:cNvPr id="699" name="Google Shape;699;g26fee34664d_0_1027"/>
          <p:cNvSpPr txBox="1">
            <a:spLocks noGrp="1"/>
          </p:cNvSpPr>
          <p:nvPr>
            <p:ph type="ctrTitle"/>
          </p:nvPr>
        </p:nvSpPr>
        <p:spPr>
          <a:xfrm>
            <a:off x="5386767" y="2409633"/>
            <a:ext cx="5445900" cy="2564700"/>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Clr>
                <a:srgbClr val="191919"/>
              </a:buClr>
              <a:buSzPts val="6900"/>
              <a:buNone/>
              <a:defRPr sz="5900" b="1"/>
            </a:lvl1pPr>
            <a:lvl2pPr lvl="1" algn="ctr">
              <a:lnSpc>
                <a:spcPct val="100000"/>
              </a:lnSpc>
              <a:spcBef>
                <a:spcPts val="0"/>
              </a:spcBef>
              <a:spcAft>
                <a:spcPts val="0"/>
              </a:spcAft>
              <a:buClr>
                <a:srgbClr val="191919"/>
              </a:buClr>
              <a:buSzPts val="6900"/>
              <a:buNone/>
              <a:defRPr sz="6900">
                <a:solidFill>
                  <a:srgbClr val="191919"/>
                </a:solidFill>
              </a:defRPr>
            </a:lvl2pPr>
            <a:lvl3pPr lvl="2" algn="ctr">
              <a:lnSpc>
                <a:spcPct val="100000"/>
              </a:lnSpc>
              <a:spcBef>
                <a:spcPts val="0"/>
              </a:spcBef>
              <a:spcAft>
                <a:spcPts val="0"/>
              </a:spcAft>
              <a:buClr>
                <a:srgbClr val="191919"/>
              </a:buClr>
              <a:buSzPts val="6900"/>
              <a:buNone/>
              <a:defRPr sz="6900">
                <a:solidFill>
                  <a:srgbClr val="191919"/>
                </a:solidFill>
              </a:defRPr>
            </a:lvl3pPr>
            <a:lvl4pPr lvl="3" algn="ctr">
              <a:lnSpc>
                <a:spcPct val="100000"/>
              </a:lnSpc>
              <a:spcBef>
                <a:spcPts val="0"/>
              </a:spcBef>
              <a:spcAft>
                <a:spcPts val="0"/>
              </a:spcAft>
              <a:buClr>
                <a:srgbClr val="191919"/>
              </a:buClr>
              <a:buSzPts val="6900"/>
              <a:buNone/>
              <a:defRPr sz="6900">
                <a:solidFill>
                  <a:srgbClr val="191919"/>
                </a:solidFill>
              </a:defRPr>
            </a:lvl4pPr>
            <a:lvl5pPr lvl="4" algn="ctr">
              <a:lnSpc>
                <a:spcPct val="100000"/>
              </a:lnSpc>
              <a:spcBef>
                <a:spcPts val="0"/>
              </a:spcBef>
              <a:spcAft>
                <a:spcPts val="0"/>
              </a:spcAft>
              <a:buClr>
                <a:srgbClr val="191919"/>
              </a:buClr>
              <a:buSzPts val="6900"/>
              <a:buNone/>
              <a:defRPr sz="6900">
                <a:solidFill>
                  <a:srgbClr val="191919"/>
                </a:solidFill>
              </a:defRPr>
            </a:lvl5pPr>
            <a:lvl6pPr lvl="5" algn="ctr">
              <a:lnSpc>
                <a:spcPct val="100000"/>
              </a:lnSpc>
              <a:spcBef>
                <a:spcPts val="0"/>
              </a:spcBef>
              <a:spcAft>
                <a:spcPts val="0"/>
              </a:spcAft>
              <a:buClr>
                <a:srgbClr val="191919"/>
              </a:buClr>
              <a:buSzPts val="6900"/>
              <a:buNone/>
              <a:defRPr sz="6900">
                <a:solidFill>
                  <a:srgbClr val="191919"/>
                </a:solidFill>
              </a:defRPr>
            </a:lvl6pPr>
            <a:lvl7pPr lvl="6" algn="ctr">
              <a:lnSpc>
                <a:spcPct val="100000"/>
              </a:lnSpc>
              <a:spcBef>
                <a:spcPts val="0"/>
              </a:spcBef>
              <a:spcAft>
                <a:spcPts val="0"/>
              </a:spcAft>
              <a:buClr>
                <a:srgbClr val="191919"/>
              </a:buClr>
              <a:buSzPts val="6900"/>
              <a:buNone/>
              <a:defRPr sz="6900">
                <a:solidFill>
                  <a:srgbClr val="191919"/>
                </a:solidFill>
              </a:defRPr>
            </a:lvl7pPr>
            <a:lvl8pPr lvl="7" algn="ctr">
              <a:lnSpc>
                <a:spcPct val="100000"/>
              </a:lnSpc>
              <a:spcBef>
                <a:spcPts val="0"/>
              </a:spcBef>
              <a:spcAft>
                <a:spcPts val="0"/>
              </a:spcAft>
              <a:buClr>
                <a:srgbClr val="191919"/>
              </a:buClr>
              <a:buSzPts val="6900"/>
              <a:buNone/>
              <a:defRPr sz="6900">
                <a:solidFill>
                  <a:srgbClr val="191919"/>
                </a:solidFill>
              </a:defRPr>
            </a:lvl8pPr>
            <a:lvl9pPr lvl="8" algn="ctr">
              <a:lnSpc>
                <a:spcPct val="100000"/>
              </a:lnSpc>
              <a:spcBef>
                <a:spcPts val="0"/>
              </a:spcBef>
              <a:spcAft>
                <a:spcPts val="0"/>
              </a:spcAft>
              <a:buClr>
                <a:srgbClr val="191919"/>
              </a:buClr>
              <a:buSzPts val="6900"/>
              <a:buNone/>
              <a:defRPr sz="6900">
                <a:solidFill>
                  <a:srgbClr val="191919"/>
                </a:solidFill>
              </a:defRPr>
            </a:lvl9pPr>
          </a:lstStyle>
          <a:p>
            <a:endParaRPr/>
          </a:p>
        </p:txBody>
      </p:sp>
      <p:sp>
        <p:nvSpPr>
          <p:cNvPr id="700" name="Google Shape;700;g26fee34664d_0_1027"/>
          <p:cNvSpPr txBox="1">
            <a:spLocks noGrp="1"/>
          </p:cNvSpPr>
          <p:nvPr>
            <p:ph type="subTitle" idx="1"/>
          </p:nvPr>
        </p:nvSpPr>
        <p:spPr>
          <a:xfrm>
            <a:off x="5386767" y="5201000"/>
            <a:ext cx="6071100" cy="752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1"/>
        <p:cNvGrpSpPr/>
        <p:nvPr/>
      </p:nvGrpSpPr>
      <p:grpSpPr>
        <a:xfrm>
          <a:off x="0" y="0"/>
          <a:ext cx="0" cy="0"/>
          <a:chOff x="0" y="0"/>
          <a:chExt cx="0" cy="0"/>
        </a:xfrm>
      </p:grpSpPr>
      <p:sp>
        <p:nvSpPr>
          <p:cNvPr id="702" name="Google Shape;702;g26fee34664d_0_1030"/>
          <p:cNvSpPr txBox="1">
            <a:spLocks noGrp="1"/>
          </p:cNvSpPr>
          <p:nvPr>
            <p:ph type="title"/>
          </p:nvPr>
        </p:nvSpPr>
        <p:spPr>
          <a:xfrm>
            <a:off x="5489367" y="3414167"/>
            <a:ext cx="5356800" cy="1122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4800"/>
              <a:buNone/>
              <a:defRPr sz="67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703" name="Google Shape;703;g26fee34664d_0_1030"/>
          <p:cNvSpPr txBox="1">
            <a:spLocks noGrp="1"/>
          </p:cNvSpPr>
          <p:nvPr>
            <p:ph type="title" idx="2"/>
          </p:nvPr>
        </p:nvSpPr>
        <p:spPr>
          <a:xfrm>
            <a:off x="7998867" y="1433333"/>
            <a:ext cx="2847300" cy="19881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8000"/>
              <a:buNone/>
              <a:defRPr sz="14500" b="1"/>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704" name="Google Shape;704;g26fee34664d_0_1030"/>
          <p:cNvSpPr txBox="1">
            <a:spLocks noGrp="1"/>
          </p:cNvSpPr>
          <p:nvPr>
            <p:ph type="subTitle" idx="1"/>
          </p:nvPr>
        </p:nvSpPr>
        <p:spPr>
          <a:xfrm>
            <a:off x="5919333" y="4742444"/>
            <a:ext cx="4927200" cy="9285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900"/>
              <a:buNone/>
              <a:defRPr sz="24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05" name="Google Shape;705;g26fee34664d_0_1030"/>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6"/>
        <p:cNvGrpSpPr/>
        <p:nvPr/>
      </p:nvGrpSpPr>
      <p:grpSpPr>
        <a:xfrm>
          <a:off x="0" y="0"/>
          <a:ext cx="0" cy="0"/>
          <a:chOff x="0" y="0"/>
          <a:chExt cx="0" cy="0"/>
        </a:xfrm>
      </p:grpSpPr>
      <p:sp>
        <p:nvSpPr>
          <p:cNvPr id="707" name="Google Shape;707;g26fee34664d_0_1035"/>
          <p:cNvSpPr txBox="1">
            <a:spLocks noGrp="1"/>
          </p:cNvSpPr>
          <p:nvPr>
            <p:ph type="title"/>
          </p:nvPr>
        </p:nvSpPr>
        <p:spPr>
          <a:xfrm>
            <a:off x="960000" y="4917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708" name="Google Shape;708;g26fee34664d_0_1035"/>
          <p:cNvSpPr txBox="1">
            <a:spLocks noGrp="1"/>
          </p:cNvSpPr>
          <p:nvPr>
            <p:ph type="body" idx="1"/>
          </p:nvPr>
        </p:nvSpPr>
        <p:spPr>
          <a:xfrm>
            <a:off x="1255767" y="1603333"/>
            <a:ext cx="9591900" cy="4520700"/>
          </a:xfrm>
          <a:prstGeom prst="rect">
            <a:avLst/>
          </a:prstGeom>
          <a:noFill/>
          <a:ln>
            <a:noFill/>
          </a:ln>
        </p:spPr>
        <p:txBody>
          <a:bodyPr spcFirstLastPara="1" wrap="square" lIns="121900" tIns="121900" rIns="121900" bIns="121900" anchor="t" anchorCtr="0">
            <a:noAutofit/>
          </a:bodyPr>
          <a:lstStyle>
            <a:lvl1pPr marL="457200" lvl="0" indent="-381000" algn="l">
              <a:lnSpc>
                <a:spcPct val="90000"/>
              </a:lnSpc>
              <a:spcBef>
                <a:spcPts val="0"/>
              </a:spcBef>
              <a:spcAft>
                <a:spcPts val="0"/>
              </a:spcAft>
              <a:buClr>
                <a:schemeClr val="accent1"/>
              </a:buClr>
              <a:buSzPts val="2400"/>
              <a:buFont typeface="Livvic"/>
              <a:buAutoNum type="arabicPeriod"/>
              <a:defRPr sz="1600">
                <a:solidFill>
                  <a:srgbClr val="434343"/>
                </a:solidFill>
              </a:defRPr>
            </a:lvl1pPr>
            <a:lvl2pPr marL="914400" lvl="1"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2pPr>
            <a:lvl3pPr marL="1371600" lvl="2"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3pPr>
            <a:lvl4pPr marL="1828800" lvl="3" indent="-349250" algn="l">
              <a:lnSpc>
                <a:spcPct val="115000"/>
              </a:lnSpc>
              <a:spcBef>
                <a:spcPts val="0"/>
              </a:spcBef>
              <a:spcAft>
                <a:spcPts val="0"/>
              </a:spcAft>
              <a:buClr>
                <a:srgbClr val="15325B"/>
              </a:buClr>
              <a:buSzPts val="1900"/>
              <a:buFont typeface="Darker Grotesque SemiBold"/>
              <a:buAutoNum type="arabicPeriod"/>
              <a:defRPr>
                <a:solidFill>
                  <a:srgbClr val="434343"/>
                </a:solidFill>
              </a:defRPr>
            </a:lvl4pPr>
            <a:lvl5pPr marL="2286000" lvl="4"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5pPr>
            <a:lvl6pPr marL="2743200" lvl="5"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6pPr>
            <a:lvl7pPr marL="3200400" lvl="6" indent="-349250" algn="l">
              <a:lnSpc>
                <a:spcPct val="115000"/>
              </a:lnSpc>
              <a:spcBef>
                <a:spcPts val="0"/>
              </a:spcBef>
              <a:spcAft>
                <a:spcPts val="0"/>
              </a:spcAft>
              <a:buClr>
                <a:srgbClr val="15325B"/>
              </a:buClr>
              <a:buSzPts val="1900"/>
              <a:buFont typeface="Darker Grotesque SemiBold"/>
              <a:buAutoNum type="arabicPeriod"/>
              <a:defRPr>
                <a:solidFill>
                  <a:srgbClr val="434343"/>
                </a:solidFill>
              </a:defRPr>
            </a:lvl7pPr>
            <a:lvl8pPr marL="3657600" lvl="7"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8pPr>
            <a:lvl9pPr marL="4114800" lvl="8"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9pPr>
          </a:lstStyle>
          <a:p>
            <a:endParaRPr/>
          </a:p>
        </p:txBody>
      </p:sp>
      <p:sp>
        <p:nvSpPr>
          <p:cNvPr id="709" name="Google Shape;709;g26fee34664d_0_103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0"/>
        <p:cNvGrpSpPr/>
        <p:nvPr/>
      </p:nvGrpSpPr>
      <p:grpSpPr>
        <a:xfrm>
          <a:off x="0" y="0"/>
          <a:ext cx="0" cy="0"/>
          <a:chOff x="0" y="0"/>
          <a:chExt cx="0" cy="0"/>
        </a:xfrm>
      </p:grpSpPr>
      <p:sp>
        <p:nvSpPr>
          <p:cNvPr id="711" name="Google Shape;711;g26fee34664d_0_1039"/>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g26fee34664d_0_1039"/>
          <p:cNvSpPr txBox="1">
            <a:spLocks noGrp="1"/>
          </p:cNvSpPr>
          <p:nvPr>
            <p:ph type="subTitle" idx="1"/>
          </p:nvPr>
        </p:nvSpPr>
        <p:spPr>
          <a:xfrm>
            <a:off x="1209517" y="4103627"/>
            <a:ext cx="4467300" cy="690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300"/>
              <a:buFont typeface="Bebas Neue"/>
              <a:buNone/>
              <a:defRPr sz="3200">
                <a:latin typeface="Questrial"/>
                <a:ea typeface="Questrial"/>
                <a:cs typeface="Questrial"/>
                <a:sym typeface="Questrial"/>
              </a:defRPr>
            </a:lvl1pPr>
            <a:lvl2pPr lvl="1"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713" name="Google Shape;713;g26fee34664d_0_1039"/>
          <p:cNvSpPr txBox="1">
            <a:spLocks noGrp="1"/>
          </p:cNvSpPr>
          <p:nvPr>
            <p:ph type="subTitle" idx="2"/>
          </p:nvPr>
        </p:nvSpPr>
        <p:spPr>
          <a:xfrm>
            <a:off x="6515283" y="1093592"/>
            <a:ext cx="4467300" cy="690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Font typeface="Bebas Neue"/>
              <a:buNone/>
              <a:defRPr sz="3200">
                <a:latin typeface="Questrial"/>
                <a:ea typeface="Questrial"/>
                <a:cs typeface="Questrial"/>
                <a:sym typeface="Questrial"/>
              </a:defRPr>
            </a:lvl1pPr>
            <a:lvl2pPr lvl="1"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714" name="Google Shape;714;g26fee34664d_0_1039"/>
          <p:cNvSpPr txBox="1">
            <a:spLocks noGrp="1"/>
          </p:cNvSpPr>
          <p:nvPr>
            <p:ph type="subTitle" idx="3"/>
          </p:nvPr>
        </p:nvSpPr>
        <p:spPr>
          <a:xfrm>
            <a:off x="1799917" y="4753972"/>
            <a:ext cx="3876900" cy="11124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15" name="Google Shape;715;g26fee34664d_0_1039"/>
          <p:cNvSpPr txBox="1">
            <a:spLocks noGrp="1"/>
          </p:cNvSpPr>
          <p:nvPr>
            <p:ph type="subTitle" idx="4"/>
          </p:nvPr>
        </p:nvSpPr>
        <p:spPr>
          <a:xfrm>
            <a:off x="6515283" y="1755781"/>
            <a:ext cx="3876900" cy="11124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6"/>
        <p:cNvGrpSpPr/>
        <p:nvPr/>
      </p:nvGrpSpPr>
      <p:grpSpPr>
        <a:xfrm>
          <a:off x="0" y="0"/>
          <a:ext cx="0" cy="0"/>
          <a:chOff x="0" y="0"/>
          <a:chExt cx="0" cy="0"/>
        </a:xfrm>
      </p:grpSpPr>
      <p:sp>
        <p:nvSpPr>
          <p:cNvPr id="717" name="Google Shape;717;g26fee34664d_0_1045"/>
          <p:cNvSpPr txBox="1">
            <a:spLocks noGrp="1"/>
          </p:cNvSpPr>
          <p:nvPr>
            <p:ph type="title"/>
          </p:nvPr>
        </p:nvSpPr>
        <p:spPr>
          <a:xfrm>
            <a:off x="960000" y="593367"/>
            <a:ext cx="80943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718" name="Google Shape;718;g26fee34664d_0_104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9"/>
        <p:cNvGrpSpPr/>
        <p:nvPr/>
      </p:nvGrpSpPr>
      <p:grpSpPr>
        <a:xfrm>
          <a:off x="0" y="0"/>
          <a:ext cx="0" cy="0"/>
          <a:chOff x="0" y="0"/>
          <a:chExt cx="0" cy="0"/>
        </a:xfrm>
      </p:grpSpPr>
      <p:sp>
        <p:nvSpPr>
          <p:cNvPr id="720" name="Google Shape;720;g26fee34664d_0_1048"/>
          <p:cNvSpPr txBox="1">
            <a:spLocks noGrp="1"/>
          </p:cNvSpPr>
          <p:nvPr>
            <p:ph type="title"/>
          </p:nvPr>
        </p:nvSpPr>
        <p:spPr>
          <a:xfrm>
            <a:off x="5772333" y="1101367"/>
            <a:ext cx="53535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721" name="Google Shape;721;g26fee34664d_0_1048"/>
          <p:cNvSpPr txBox="1">
            <a:spLocks noGrp="1"/>
          </p:cNvSpPr>
          <p:nvPr>
            <p:ph type="body" idx="1"/>
          </p:nvPr>
        </p:nvSpPr>
        <p:spPr>
          <a:xfrm>
            <a:off x="5780933" y="2136367"/>
            <a:ext cx="5084400" cy="3162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Clr>
                <a:srgbClr val="434343"/>
              </a:buClr>
              <a:buSzPts val="1900"/>
              <a:buChar char="●"/>
              <a:defRPr sz="1900">
                <a:solidFill>
                  <a:srgbClr val="434343"/>
                </a:solidFill>
              </a:defRPr>
            </a:lvl1pPr>
            <a:lvl2pPr marL="914400" lvl="1" indent="-349250" algn="l">
              <a:lnSpc>
                <a:spcPct val="115000"/>
              </a:lnSpc>
              <a:spcBef>
                <a:spcPts val="0"/>
              </a:spcBef>
              <a:spcAft>
                <a:spcPts val="0"/>
              </a:spcAft>
              <a:buClr>
                <a:srgbClr val="434343"/>
              </a:buClr>
              <a:buSzPts val="1900"/>
              <a:buChar char="○"/>
              <a:defRPr>
                <a:solidFill>
                  <a:srgbClr val="434343"/>
                </a:solidFill>
              </a:defRPr>
            </a:lvl2pPr>
            <a:lvl3pPr marL="1371600" lvl="2" indent="-349250" algn="l">
              <a:lnSpc>
                <a:spcPct val="115000"/>
              </a:lnSpc>
              <a:spcBef>
                <a:spcPts val="0"/>
              </a:spcBef>
              <a:spcAft>
                <a:spcPts val="0"/>
              </a:spcAft>
              <a:buClr>
                <a:srgbClr val="434343"/>
              </a:buClr>
              <a:buSzPts val="1900"/>
              <a:buChar char="■"/>
              <a:defRPr>
                <a:solidFill>
                  <a:srgbClr val="434343"/>
                </a:solidFill>
              </a:defRPr>
            </a:lvl3pPr>
            <a:lvl4pPr marL="1828800" lvl="3" indent="-349250" algn="l">
              <a:lnSpc>
                <a:spcPct val="115000"/>
              </a:lnSpc>
              <a:spcBef>
                <a:spcPts val="0"/>
              </a:spcBef>
              <a:spcAft>
                <a:spcPts val="0"/>
              </a:spcAft>
              <a:buClr>
                <a:srgbClr val="434343"/>
              </a:buClr>
              <a:buSzPts val="1900"/>
              <a:buChar char="●"/>
              <a:defRPr>
                <a:solidFill>
                  <a:srgbClr val="434343"/>
                </a:solidFill>
              </a:defRPr>
            </a:lvl4pPr>
            <a:lvl5pPr marL="2286000" lvl="4" indent="-349250" algn="l">
              <a:lnSpc>
                <a:spcPct val="115000"/>
              </a:lnSpc>
              <a:spcBef>
                <a:spcPts val="0"/>
              </a:spcBef>
              <a:spcAft>
                <a:spcPts val="0"/>
              </a:spcAft>
              <a:buClr>
                <a:srgbClr val="434343"/>
              </a:buClr>
              <a:buSzPts val="1900"/>
              <a:buChar char="○"/>
              <a:defRPr>
                <a:solidFill>
                  <a:srgbClr val="434343"/>
                </a:solidFill>
              </a:defRPr>
            </a:lvl5pPr>
            <a:lvl6pPr marL="2743200" lvl="5" indent="-349250" algn="l">
              <a:lnSpc>
                <a:spcPct val="115000"/>
              </a:lnSpc>
              <a:spcBef>
                <a:spcPts val="0"/>
              </a:spcBef>
              <a:spcAft>
                <a:spcPts val="0"/>
              </a:spcAft>
              <a:buClr>
                <a:srgbClr val="434343"/>
              </a:buClr>
              <a:buSzPts val="1900"/>
              <a:buChar char="■"/>
              <a:defRPr>
                <a:solidFill>
                  <a:srgbClr val="434343"/>
                </a:solidFill>
              </a:defRPr>
            </a:lvl6pPr>
            <a:lvl7pPr marL="3200400" lvl="6" indent="-349250" algn="l">
              <a:lnSpc>
                <a:spcPct val="115000"/>
              </a:lnSpc>
              <a:spcBef>
                <a:spcPts val="0"/>
              </a:spcBef>
              <a:spcAft>
                <a:spcPts val="0"/>
              </a:spcAft>
              <a:buClr>
                <a:srgbClr val="434343"/>
              </a:buClr>
              <a:buSzPts val="1900"/>
              <a:buChar char="●"/>
              <a:defRPr>
                <a:solidFill>
                  <a:srgbClr val="434343"/>
                </a:solidFill>
              </a:defRPr>
            </a:lvl7pPr>
            <a:lvl8pPr marL="3657600" lvl="7" indent="-349250" algn="l">
              <a:lnSpc>
                <a:spcPct val="115000"/>
              </a:lnSpc>
              <a:spcBef>
                <a:spcPts val="0"/>
              </a:spcBef>
              <a:spcAft>
                <a:spcPts val="0"/>
              </a:spcAft>
              <a:buClr>
                <a:srgbClr val="434343"/>
              </a:buClr>
              <a:buSzPts val="1900"/>
              <a:buChar char="○"/>
              <a:defRPr>
                <a:solidFill>
                  <a:srgbClr val="434343"/>
                </a:solidFill>
              </a:defRPr>
            </a:lvl8pPr>
            <a:lvl9pPr marL="4114800" lvl="8" indent="-349250" algn="l">
              <a:lnSpc>
                <a:spcPct val="115000"/>
              </a:lnSpc>
              <a:spcBef>
                <a:spcPts val="0"/>
              </a:spcBef>
              <a:spcAft>
                <a:spcPts val="0"/>
              </a:spcAft>
              <a:buClr>
                <a:srgbClr val="434343"/>
              </a:buClr>
              <a:buSzPts val="1900"/>
              <a:buChar char="■"/>
              <a:defRPr>
                <a:solidFill>
                  <a:srgbClr val="434343"/>
                </a:solidFill>
              </a:defRPr>
            </a:lvl9pPr>
          </a:lstStyle>
          <a:p>
            <a:endParaRPr/>
          </a:p>
        </p:txBody>
      </p:sp>
      <p:sp>
        <p:nvSpPr>
          <p:cNvPr id="722" name="Google Shape;722;g26fee34664d_0_104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23"/>
        <p:cNvGrpSpPr/>
        <p:nvPr/>
      </p:nvGrpSpPr>
      <p:grpSpPr>
        <a:xfrm>
          <a:off x="0" y="0"/>
          <a:ext cx="0" cy="0"/>
          <a:chOff x="0" y="0"/>
          <a:chExt cx="0" cy="0"/>
        </a:xfrm>
      </p:grpSpPr>
      <p:sp>
        <p:nvSpPr>
          <p:cNvPr id="724" name="Google Shape;724;g26fee34664d_0_1052"/>
          <p:cNvSpPr txBox="1">
            <a:spLocks noGrp="1"/>
          </p:cNvSpPr>
          <p:nvPr>
            <p:ph type="title"/>
          </p:nvPr>
        </p:nvSpPr>
        <p:spPr>
          <a:xfrm>
            <a:off x="851600" y="4270167"/>
            <a:ext cx="10489200" cy="1432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8000"/>
              <a:buNone/>
              <a:defRPr sz="77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725" name="Google Shape;725;g26fee34664d_0_105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6"/>
        <p:cNvGrpSpPr/>
        <p:nvPr/>
      </p:nvGrpSpPr>
      <p:grpSpPr>
        <a:xfrm>
          <a:off x="0" y="0"/>
          <a:ext cx="0" cy="0"/>
          <a:chOff x="0" y="0"/>
          <a:chExt cx="0" cy="0"/>
        </a:xfrm>
      </p:grpSpPr>
      <p:sp>
        <p:nvSpPr>
          <p:cNvPr id="727" name="Google Shape;727;g26fee34664d_0_1055"/>
          <p:cNvSpPr txBox="1">
            <a:spLocks noGrp="1"/>
          </p:cNvSpPr>
          <p:nvPr>
            <p:ph type="title"/>
          </p:nvPr>
        </p:nvSpPr>
        <p:spPr>
          <a:xfrm>
            <a:off x="950967" y="1377616"/>
            <a:ext cx="5869500" cy="2094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800"/>
              <a:buNone/>
              <a:defRPr sz="65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728" name="Google Shape;728;g26fee34664d_0_1055"/>
          <p:cNvSpPr txBox="1">
            <a:spLocks noGrp="1"/>
          </p:cNvSpPr>
          <p:nvPr>
            <p:ph type="subTitle" idx="1"/>
          </p:nvPr>
        </p:nvSpPr>
        <p:spPr>
          <a:xfrm>
            <a:off x="950967" y="3674784"/>
            <a:ext cx="4566000" cy="180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100"/>
            </a:lvl1pPr>
            <a:lvl2pPr lvl="1" algn="ctr">
              <a:lnSpc>
                <a:spcPct val="100000"/>
              </a:lnSpc>
              <a:spcBef>
                <a:spcPts val="0"/>
              </a:spcBef>
              <a:spcAft>
                <a:spcPts val="0"/>
              </a:spcAft>
              <a:buSzPts val="1900"/>
              <a:buNone/>
              <a:defRPr/>
            </a:lvl2pPr>
            <a:lvl3pPr lvl="2" algn="ctr">
              <a:lnSpc>
                <a:spcPct val="100000"/>
              </a:lnSpc>
              <a:spcBef>
                <a:spcPts val="2100"/>
              </a:spcBef>
              <a:spcAft>
                <a:spcPts val="0"/>
              </a:spcAft>
              <a:buSzPts val="1900"/>
              <a:buNone/>
              <a:defRPr/>
            </a:lvl3pPr>
            <a:lvl4pPr lvl="3" algn="ctr">
              <a:lnSpc>
                <a:spcPct val="100000"/>
              </a:lnSpc>
              <a:spcBef>
                <a:spcPts val="2100"/>
              </a:spcBef>
              <a:spcAft>
                <a:spcPts val="0"/>
              </a:spcAft>
              <a:buSzPts val="1900"/>
              <a:buNone/>
              <a:defRPr/>
            </a:lvl4pPr>
            <a:lvl5pPr lvl="4" algn="ctr">
              <a:lnSpc>
                <a:spcPct val="100000"/>
              </a:lnSpc>
              <a:spcBef>
                <a:spcPts val="2100"/>
              </a:spcBef>
              <a:spcAft>
                <a:spcPts val="0"/>
              </a:spcAft>
              <a:buSzPts val="1900"/>
              <a:buNone/>
              <a:defRPr/>
            </a:lvl5pPr>
            <a:lvl6pPr lvl="5" algn="ctr">
              <a:lnSpc>
                <a:spcPct val="100000"/>
              </a:lnSpc>
              <a:spcBef>
                <a:spcPts val="2100"/>
              </a:spcBef>
              <a:spcAft>
                <a:spcPts val="0"/>
              </a:spcAft>
              <a:buSzPts val="1900"/>
              <a:buNone/>
              <a:defRPr/>
            </a:lvl6pPr>
            <a:lvl7pPr lvl="6" algn="ctr">
              <a:lnSpc>
                <a:spcPct val="100000"/>
              </a:lnSpc>
              <a:spcBef>
                <a:spcPts val="2100"/>
              </a:spcBef>
              <a:spcAft>
                <a:spcPts val="0"/>
              </a:spcAft>
              <a:buSzPts val="1900"/>
              <a:buNone/>
              <a:defRPr/>
            </a:lvl7pPr>
            <a:lvl8pPr lvl="7" algn="ctr">
              <a:lnSpc>
                <a:spcPct val="100000"/>
              </a:lnSpc>
              <a:spcBef>
                <a:spcPts val="2100"/>
              </a:spcBef>
              <a:spcAft>
                <a:spcPts val="0"/>
              </a:spcAft>
              <a:buSzPts val="1900"/>
              <a:buNone/>
              <a:defRPr/>
            </a:lvl8pPr>
            <a:lvl9pPr lvl="8" algn="ctr">
              <a:lnSpc>
                <a:spcPct val="100000"/>
              </a:lnSpc>
              <a:spcBef>
                <a:spcPts val="2100"/>
              </a:spcBef>
              <a:spcAft>
                <a:spcPts val="2100"/>
              </a:spcAft>
              <a:buSzPts val="1900"/>
              <a:buNone/>
              <a:defRPr/>
            </a:lvl9pPr>
          </a:lstStyle>
          <a:p>
            <a:endParaRPr/>
          </a:p>
        </p:txBody>
      </p:sp>
      <p:sp>
        <p:nvSpPr>
          <p:cNvPr id="729" name="Google Shape;729;g26fee34664d_0_105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0"/>
        <p:cNvGrpSpPr/>
        <p:nvPr/>
      </p:nvGrpSpPr>
      <p:grpSpPr>
        <a:xfrm>
          <a:off x="0" y="0"/>
          <a:ext cx="0" cy="0"/>
          <a:chOff x="0" y="0"/>
          <a:chExt cx="0" cy="0"/>
        </a:xfrm>
      </p:grpSpPr>
      <p:sp>
        <p:nvSpPr>
          <p:cNvPr id="731" name="Google Shape;731;g26fee34664d_0_1059"/>
          <p:cNvSpPr txBox="1">
            <a:spLocks noGrp="1"/>
          </p:cNvSpPr>
          <p:nvPr>
            <p:ph type="title"/>
          </p:nvPr>
        </p:nvSpPr>
        <p:spPr>
          <a:xfrm>
            <a:off x="987400" y="3537971"/>
            <a:ext cx="6222900" cy="1730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732" name="Google Shape;732;g26fee34664d_0_1059"/>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3"/>
        <p:cNvGrpSpPr/>
        <p:nvPr/>
      </p:nvGrpSpPr>
      <p:grpSpPr>
        <a:xfrm>
          <a:off x="0" y="0"/>
          <a:ext cx="0" cy="0"/>
          <a:chOff x="0" y="0"/>
          <a:chExt cx="0" cy="0"/>
        </a:xfrm>
      </p:grpSpPr>
      <p:sp>
        <p:nvSpPr>
          <p:cNvPr id="734" name="Google Shape;734;g26fee34664d_0_1062"/>
          <p:cNvSpPr txBox="1">
            <a:spLocks noGrp="1"/>
          </p:cNvSpPr>
          <p:nvPr>
            <p:ph type="title" hasCustomPrompt="1"/>
          </p:nvPr>
        </p:nvSpPr>
        <p:spPr>
          <a:xfrm>
            <a:off x="4711733" y="2555567"/>
            <a:ext cx="5870100" cy="1518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2800"/>
              <a:buNone/>
              <a:defRPr sz="8800"/>
            </a:lvl1pPr>
            <a:lvl2pPr lvl="1" algn="ctr">
              <a:lnSpc>
                <a:spcPct val="100000"/>
              </a:lnSpc>
              <a:spcBef>
                <a:spcPts val="0"/>
              </a:spcBef>
              <a:spcAft>
                <a:spcPts val="0"/>
              </a:spcAft>
              <a:buSzPts val="12800"/>
              <a:buNone/>
              <a:defRPr sz="12800"/>
            </a:lvl2pPr>
            <a:lvl3pPr lvl="2" algn="ctr">
              <a:lnSpc>
                <a:spcPct val="100000"/>
              </a:lnSpc>
              <a:spcBef>
                <a:spcPts val="0"/>
              </a:spcBef>
              <a:spcAft>
                <a:spcPts val="0"/>
              </a:spcAft>
              <a:buSzPts val="12800"/>
              <a:buNone/>
              <a:defRPr sz="12800"/>
            </a:lvl3pPr>
            <a:lvl4pPr lvl="3" algn="ctr">
              <a:lnSpc>
                <a:spcPct val="100000"/>
              </a:lnSpc>
              <a:spcBef>
                <a:spcPts val="0"/>
              </a:spcBef>
              <a:spcAft>
                <a:spcPts val="0"/>
              </a:spcAft>
              <a:buSzPts val="12800"/>
              <a:buNone/>
              <a:defRPr sz="12800"/>
            </a:lvl4pPr>
            <a:lvl5pPr lvl="4" algn="ctr">
              <a:lnSpc>
                <a:spcPct val="100000"/>
              </a:lnSpc>
              <a:spcBef>
                <a:spcPts val="0"/>
              </a:spcBef>
              <a:spcAft>
                <a:spcPts val="0"/>
              </a:spcAft>
              <a:buSzPts val="12800"/>
              <a:buNone/>
              <a:defRPr sz="12800"/>
            </a:lvl5pPr>
            <a:lvl6pPr lvl="5" algn="ctr">
              <a:lnSpc>
                <a:spcPct val="100000"/>
              </a:lnSpc>
              <a:spcBef>
                <a:spcPts val="0"/>
              </a:spcBef>
              <a:spcAft>
                <a:spcPts val="0"/>
              </a:spcAft>
              <a:buSzPts val="12800"/>
              <a:buNone/>
              <a:defRPr sz="12800"/>
            </a:lvl6pPr>
            <a:lvl7pPr lvl="6" algn="ctr">
              <a:lnSpc>
                <a:spcPct val="100000"/>
              </a:lnSpc>
              <a:spcBef>
                <a:spcPts val="0"/>
              </a:spcBef>
              <a:spcAft>
                <a:spcPts val="0"/>
              </a:spcAft>
              <a:buSzPts val="12800"/>
              <a:buNone/>
              <a:defRPr sz="12800"/>
            </a:lvl7pPr>
            <a:lvl8pPr lvl="7" algn="ctr">
              <a:lnSpc>
                <a:spcPct val="100000"/>
              </a:lnSpc>
              <a:spcBef>
                <a:spcPts val="0"/>
              </a:spcBef>
              <a:spcAft>
                <a:spcPts val="0"/>
              </a:spcAft>
              <a:buSzPts val="12800"/>
              <a:buNone/>
              <a:defRPr sz="12800"/>
            </a:lvl8pPr>
            <a:lvl9pPr lvl="8" algn="ctr">
              <a:lnSpc>
                <a:spcPct val="100000"/>
              </a:lnSpc>
              <a:spcBef>
                <a:spcPts val="0"/>
              </a:spcBef>
              <a:spcAft>
                <a:spcPts val="0"/>
              </a:spcAft>
              <a:buSzPts val="12800"/>
              <a:buNone/>
              <a:defRPr sz="12800"/>
            </a:lvl9pPr>
          </a:lstStyle>
          <a:p>
            <a:r>
              <a:t>xx%</a:t>
            </a:r>
          </a:p>
        </p:txBody>
      </p:sp>
      <p:sp>
        <p:nvSpPr>
          <p:cNvPr id="735" name="Google Shape;735;g26fee34664d_0_1062"/>
          <p:cNvSpPr txBox="1">
            <a:spLocks noGrp="1"/>
          </p:cNvSpPr>
          <p:nvPr>
            <p:ph type="subTitle" idx="1"/>
          </p:nvPr>
        </p:nvSpPr>
        <p:spPr>
          <a:xfrm>
            <a:off x="4806844" y="4230135"/>
            <a:ext cx="5751300" cy="951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36" name="Google Shape;736;g26fee34664d_0_106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71"/>
        <p:cNvGrpSpPr/>
        <p:nvPr/>
      </p:nvGrpSpPr>
      <p:grpSpPr>
        <a:xfrm>
          <a:off x="0" y="0"/>
          <a:ext cx="0" cy="0"/>
          <a:chOff x="0" y="0"/>
          <a:chExt cx="0" cy="0"/>
        </a:xfrm>
      </p:grpSpPr>
      <p:sp>
        <p:nvSpPr>
          <p:cNvPr id="72" name="Google Shape;72;g2df48d2ea09_0_239"/>
          <p:cNvSpPr txBox="1">
            <a:spLocks noGrp="1"/>
          </p:cNvSpPr>
          <p:nvPr>
            <p:ph type="subTitle" idx="1"/>
          </p:nvPr>
        </p:nvSpPr>
        <p:spPr>
          <a:xfrm>
            <a:off x="6560533" y="3502366"/>
            <a:ext cx="4461600" cy="1424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a:lvl1pPr>
            <a:lvl2pPr lvl="1" algn="r">
              <a:lnSpc>
                <a:spcPct val="100000"/>
              </a:lnSpc>
              <a:spcBef>
                <a:spcPts val="0"/>
              </a:spcBef>
              <a:spcAft>
                <a:spcPts val="0"/>
              </a:spcAft>
              <a:buSzPts val="1900"/>
              <a:buNone/>
              <a:defRPr/>
            </a:lvl2pPr>
            <a:lvl3pPr lvl="2" algn="r">
              <a:lnSpc>
                <a:spcPct val="100000"/>
              </a:lnSpc>
              <a:spcBef>
                <a:spcPts val="0"/>
              </a:spcBef>
              <a:spcAft>
                <a:spcPts val="0"/>
              </a:spcAft>
              <a:buSzPts val="1900"/>
              <a:buNone/>
              <a:defRPr/>
            </a:lvl3pPr>
            <a:lvl4pPr lvl="3" algn="r">
              <a:lnSpc>
                <a:spcPct val="100000"/>
              </a:lnSpc>
              <a:spcBef>
                <a:spcPts val="0"/>
              </a:spcBef>
              <a:spcAft>
                <a:spcPts val="0"/>
              </a:spcAft>
              <a:buSzPts val="1900"/>
              <a:buNone/>
              <a:defRPr/>
            </a:lvl4pPr>
            <a:lvl5pPr lvl="4" algn="r">
              <a:lnSpc>
                <a:spcPct val="100000"/>
              </a:lnSpc>
              <a:spcBef>
                <a:spcPts val="0"/>
              </a:spcBef>
              <a:spcAft>
                <a:spcPts val="0"/>
              </a:spcAft>
              <a:buSzPts val="1900"/>
              <a:buNone/>
              <a:defRPr/>
            </a:lvl5pPr>
            <a:lvl6pPr lvl="5" algn="r">
              <a:lnSpc>
                <a:spcPct val="100000"/>
              </a:lnSpc>
              <a:spcBef>
                <a:spcPts val="0"/>
              </a:spcBef>
              <a:spcAft>
                <a:spcPts val="0"/>
              </a:spcAft>
              <a:buSzPts val="1900"/>
              <a:buNone/>
              <a:defRPr/>
            </a:lvl6pPr>
            <a:lvl7pPr lvl="6" algn="r">
              <a:lnSpc>
                <a:spcPct val="100000"/>
              </a:lnSpc>
              <a:spcBef>
                <a:spcPts val="0"/>
              </a:spcBef>
              <a:spcAft>
                <a:spcPts val="0"/>
              </a:spcAft>
              <a:buSzPts val="1900"/>
              <a:buNone/>
              <a:defRPr/>
            </a:lvl7pPr>
            <a:lvl8pPr lvl="7" algn="r">
              <a:lnSpc>
                <a:spcPct val="100000"/>
              </a:lnSpc>
              <a:spcBef>
                <a:spcPts val="0"/>
              </a:spcBef>
              <a:spcAft>
                <a:spcPts val="0"/>
              </a:spcAft>
              <a:buSzPts val="1900"/>
              <a:buNone/>
              <a:defRPr/>
            </a:lvl8pPr>
            <a:lvl9pPr lvl="8" algn="r">
              <a:lnSpc>
                <a:spcPct val="100000"/>
              </a:lnSpc>
              <a:spcBef>
                <a:spcPts val="0"/>
              </a:spcBef>
              <a:spcAft>
                <a:spcPts val="0"/>
              </a:spcAft>
              <a:buSzPts val="1900"/>
              <a:buNone/>
              <a:defRPr/>
            </a:lvl9pPr>
          </a:lstStyle>
          <a:p>
            <a:endParaRPr/>
          </a:p>
        </p:txBody>
      </p:sp>
      <p:sp>
        <p:nvSpPr>
          <p:cNvPr id="73" name="Google Shape;73;g2df48d2ea09_0_239"/>
          <p:cNvSpPr txBox="1">
            <a:spLocks noGrp="1"/>
          </p:cNvSpPr>
          <p:nvPr>
            <p:ph type="title"/>
          </p:nvPr>
        </p:nvSpPr>
        <p:spPr>
          <a:xfrm>
            <a:off x="6560533" y="2060600"/>
            <a:ext cx="3842400" cy="927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5700"/>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a:endParaRPr/>
          </a:p>
        </p:txBody>
      </p:sp>
      <p:sp>
        <p:nvSpPr>
          <p:cNvPr id="74" name="Google Shape;74;g2df48d2ea09_0_239"/>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37"/>
        <p:cNvGrpSpPr/>
        <p:nvPr/>
      </p:nvGrpSpPr>
      <p:grpSpPr>
        <a:xfrm>
          <a:off x="0" y="0"/>
          <a:ext cx="0" cy="0"/>
          <a:chOff x="0" y="0"/>
          <a:chExt cx="0" cy="0"/>
        </a:xfrm>
      </p:grpSpPr>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738"/>
        <p:cNvGrpSpPr/>
        <p:nvPr/>
      </p:nvGrpSpPr>
      <p:grpSpPr>
        <a:xfrm>
          <a:off x="0" y="0"/>
          <a:ext cx="0" cy="0"/>
          <a:chOff x="0" y="0"/>
          <a:chExt cx="0" cy="0"/>
        </a:xfrm>
      </p:grpSpPr>
      <p:sp>
        <p:nvSpPr>
          <p:cNvPr id="739" name="Google Shape;739;g26fee34664d_0_1067"/>
          <p:cNvSpPr txBox="1">
            <a:spLocks noGrp="1"/>
          </p:cNvSpPr>
          <p:nvPr>
            <p:ph type="title"/>
          </p:nvPr>
        </p:nvSpPr>
        <p:spPr>
          <a:xfrm>
            <a:off x="7428467" y="573791"/>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40" name="Google Shape;740;g26fee34664d_0_1067"/>
          <p:cNvSpPr txBox="1">
            <a:spLocks noGrp="1"/>
          </p:cNvSpPr>
          <p:nvPr>
            <p:ph type="subTitle" idx="1"/>
          </p:nvPr>
        </p:nvSpPr>
        <p:spPr>
          <a:xfrm>
            <a:off x="7428467" y="1174435"/>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41" name="Google Shape;741;g26fee34664d_0_1067"/>
          <p:cNvSpPr txBox="1">
            <a:spLocks noGrp="1"/>
          </p:cNvSpPr>
          <p:nvPr>
            <p:ph type="title" idx="2"/>
          </p:nvPr>
        </p:nvSpPr>
        <p:spPr>
          <a:xfrm>
            <a:off x="7428467" y="2007358"/>
            <a:ext cx="41148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42" name="Google Shape;742;g26fee34664d_0_1067"/>
          <p:cNvSpPr txBox="1">
            <a:spLocks noGrp="1"/>
          </p:cNvSpPr>
          <p:nvPr>
            <p:ph type="subTitle" idx="3"/>
          </p:nvPr>
        </p:nvSpPr>
        <p:spPr>
          <a:xfrm>
            <a:off x="7428467" y="2626512"/>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43" name="Google Shape;743;g26fee34664d_0_1067"/>
          <p:cNvSpPr txBox="1">
            <a:spLocks noGrp="1"/>
          </p:cNvSpPr>
          <p:nvPr>
            <p:ph type="title" idx="4"/>
          </p:nvPr>
        </p:nvSpPr>
        <p:spPr>
          <a:xfrm>
            <a:off x="7428467" y="3440924"/>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44" name="Google Shape;744;g26fee34664d_0_1067"/>
          <p:cNvSpPr txBox="1">
            <a:spLocks noGrp="1"/>
          </p:cNvSpPr>
          <p:nvPr>
            <p:ph type="subTitle" idx="5"/>
          </p:nvPr>
        </p:nvSpPr>
        <p:spPr>
          <a:xfrm>
            <a:off x="7428467" y="4078589"/>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45" name="Google Shape;745;g26fee34664d_0_1067"/>
          <p:cNvSpPr txBox="1">
            <a:spLocks noGrp="1"/>
          </p:cNvSpPr>
          <p:nvPr>
            <p:ph type="title" idx="6"/>
          </p:nvPr>
        </p:nvSpPr>
        <p:spPr>
          <a:xfrm>
            <a:off x="7428467" y="4874491"/>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46" name="Google Shape;746;g26fee34664d_0_1067"/>
          <p:cNvSpPr txBox="1">
            <a:spLocks noGrp="1"/>
          </p:cNvSpPr>
          <p:nvPr>
            <p:ph type="subTitle" idx="7"/>
          </p:nvPr>
        </p:nvSpPr>
        <p:spPr>
          <a:xfrm>
            <a:off x="7428467" y="5530665"/>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47" name="Google Shape;747;g26fee34664d_0_1067"/>
          <p:cNvSpPr txBox="1">
            <a:spLocks noGrp="1"/>
          </p:cNvSpPr>
          <p:nvPr>
            <p:ph type="title" idx="8"/>
          </p:nvPr>
        </p:nvSpPr>
        <p:spPr>
          <a:xfrm>
            <a:off x="960000" y="487884"/>
            <a:ext cx="26415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748" name="Google Shape;748;g26fee34664d_0_1067"/>
          <p:cNvSpPr txBox="1">
            <a:spLocks noGrp="1"/>
          </p:cNvSpPr>
          <p:nvPr>
            <p:ph type="title" idx="9"/>
          </p:nvPr>
        </p:nvSpPr>
        <p:spPr>
          <a:xfrm>
            <a:off x="5466033" y="4986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749" name="Google Shape;749;g26fee34664d_0_1067"/>
          <p:cNvSpPr txBox="1">
            <a:spLocks noGrp="1"/>
          </p:cNvSpPr>
          <p:nvPr>
            <p:ph type="title" idx="13"/>
          </p:nvPr>
        </p:nvSpPr>
        <p:spPr>
          <a:xfrm>
            <a:off x="5466033" y="34104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750" name="Google Shape;750;g26fee34664d_0_1067"/>
          <p:cNvSpPr txBox="1">
            <a:spLocks noGrp="1"/>
          </p:cNvSpPr>
          <p:nvPr>
            <p:ph type="title" idx="14"/>
          </p:nvPr>
        </p:nvSpPr>
        <p:spPr>
          <a:xfrm>
            <a:off x="5466033" y="19545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751" name="Google Shape;751;g26fee34664d_0_1067"/>
          <p:cNvSpPr txBox="1">
            <a:spLocks noGrp="1"/>
          </p:cNvSpPr>
          <p:nvPr>
            <p:ph type="title" idx="15"/>
          </p:nvPr>
        </p:nvSpPr>
        <p:spPr>
          <a:xfrm>
            <a:off x="5466033" y="48663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752" name="Google Shape;752;g26fee34664d_0_1067"/>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753"/>
        <p:cNvGrpSpPr/>
        <p:nvPr/>
      </p:nvGrpSpPr>
      <p:grpSpPr>
        <a:xfrm>
          <a:off x="0" y="0"/>
          <a:ext cx="0" cy="0"/>
          <a:chOff x="0" y="0"/>
          <a:chExt cx="0" cy="0"/>
        </a:xfrm>
      </p:grpSpPr>
      <p:sp>
        <p:nvSpPr>
          <p:cNvPr id="754" name="Google Shape;754;g26fee34664d_0_1082"/>
          <p:cNvSpPr txBox="1">
            <a:spLocks noGrp="1"/>
          </p:cNvSpPr>
          <p:nvPr>
            <p:ph type="subTitle" idx="1"/>
          </p:nvPr>
        </p:nvSpPr>
        <p:spPr>
          <a:xfrm>
            <a:off x="6157133" y="2215300"/>
            <a:ext cx="5034300" cy="1525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2300"/>
              <a:buNone/>
              <a:defRPr sz="2400"/>
            </a:lvl1pPr>
            <a:lvl2pPr lvl="1" algn="ctr">
              <a:lnSpc>
                <a:spcPct val="100000"/>
              </a:lnSpc>
              <a:spcBef>
                <a:spcPts val="0"/>
              </a:spcBef>
              <a:spcAft>
                <a:spcPts val="0"/>
              </a:spcAft>
              <a:buSzPts val="2300"/>
              <a:buNone/>
              <a:defRPr sz="2300"/>
            </a:lvl2pPr>
            <a:lvl3pPr lvl="2" algn="ctr">
              <a:lnSpc>
                <a:spcPct val="100000"/>
              </a:lnSpc>
              <a:spcBef>
                <a:spcPts val="0"/>
              </a:spcBef>
              <a:spcAft>
                <a:spcPts val="0"/>
              </a:spcAft>
              <a:buSzPts val="2300"/>
              <a:buNone/>
              <a:defRPr sz="2300"/>
            </a:lvl3pPr>
            <a:lvl4pPr lvl="3" algn="ctr">
              <a:lnSpc>
                <a:spcPct val="100000"/>
              </a:lnSpc>
              <a:spcBef>
                <a:spcPts val="0"/>
              </a:spcBef>
              <a:spcAft>
                <a:spcPts val="0"/>
              </a:spcAft>
              <a:buSzPts val="2300"/>
              <a:buNone/>
              <a:defRPr sz="2300"/>
            </a:lvl4pPr>
            <a:lvl5pPr lvl="4" algn="ctr">
              <a:lnSpc>
                <a:spcPct val="100000"/>
              </a:lnSpc>
              <a:spcBef>
                <a:spcPts val="0"/>
              </a:spcBef>
              <a:spcAft>
                <a:spcPts val="0"/>
              </a:spcAft>
              <a:buSzPts val="2300"/>
              <a:buNone/>
              <a:defRPr sz="2300"/>
            </a:lvl5pPr>
            <a:lvl6pPr lvl="5" algn="ctr">
              <a:lnSpc>
                <a:spcPct val="100000"/>
              </a:lnSpc>
              <a:spcBef>
                <a:spcPts val="0"/>
              </a:spcBef>
              <a:spcAft>
                <a:spcPts val="0"/>
              </a:spcAft>
              <a:buSzPts val="2300"/>
              <a:buNone/>
              <a:defRPr sz="2300"/>
            </a:lvl6pPr>
            <a:lvl7pPr lvl="6" algn="ctr">
              <a:lnSpc>
                <a:spcPct val="100000"/>
              </a:lnSpc>
              <a:spcBef>
                <a:spcPts val="0"/>
              </a:spcBef>
              <a:spcAft>
                <a:spcPts val="0"/>
              </a:spcAft>
              <a:buSzPts val="2300"/>
              <a:buNone/>
              <a:defRPr sz="2300"/>
            </a:lvl7pPr>
            <a:lvl8pPr lvl="7" algn="ctr">
              <a:lnSpc>
                <a:spcPct val="100000"/>
              </a:lnSpc>
              <a:spcBef>
                <a:spcPts val="0"/>
              </a:spcBef>
              <a:spcAft>
                <a:spcPts val="0"/>
              </a:spcAft>
              <a:buSzPts val="2300"/>
              <a:buNone/>
              <a:defRPr sz="2300"/>
            </a:lvl8pPr>
            <a:lvl9pPr lvl="8" algn="ctr">
              <a:lnSpc>
                <a:spcPct val="100000"/>
              </a:lnSpc>
              <a:spcBef>
                <a:spcPts val="0"/>
              </a:spcBef>
              <a:spcAft>
                <a:spcPts val="0"/>
              </a:spcAft>
              <a:buSzPts val="2300"/>
              <a:buNone/>
              <a:defRPr sz="2300"/>
            </a:lvl9pPr>
          </a:lstStyle>
          <a:p>
            <a:endParaRPr/>
          </a:p>
        </p:txBody>
      </p:sp>
      <p:sp>
        <p:nvSpPr>
          <p:cNvPr id="755" name="Google Shape;755;g26fee34664d_0_1082"/>
          <p:cNvSpPr txBox="1">
            <a:spLocks noGrp="1"/>
          </p:cNvSpPr>
          <p:nvPr>
            <p:ph type="title"/>
          </p:nvPr>
        </p:nvSpPr>
        <p:spPr>
          <a:xfrm>
            <a:off x="6157133" y="3889067"/>
            <a:ext cx="50343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a:endParaRPr/>
          </a:p>
        </p:txBody>
      </p:sp>
      <p:sp>
        <p:nvSpPr>
          <p:cNvPr id="756" name="Google Shape;756;g26fee34664d_0_108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757"/>
        <p:cNvGrpSpPr/>
        <p:nvPr/>
      </p:nvGrpSpPr>
      <p:grpSpPr>
        <a:xfrm>
          <a:off x="0" y="0"/>
          <a:ext cx="0" cy="0"/>
          <a:chOff x="0" y="0"/>
          <a:chExt cx="0" cy="0"/>
        </a:xfrm>
      </p:grpSpPr>
      <p:sp>
        <p:nvSpPr>
          <p:cNvPr id="758" name="Google Shape;758;g26fee34664d_0_1086"/>
          <p:cNvSpPr txBox="1">
            <a:spLocks noGrp="1"/>
          </p:cNvSpPr>
          <p:nvPr>
            <p:ph type="subTitle" idx="1"/>
          </p:nvPr>
        </p:nvSpPr>
        <p:spPr>
          <a:xfrm>
            <a:off x="6560533" y="3502366"/>
            <a:ext cx="4461600" cy="1424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a:lvl1pPr>
            <a:lvl2pPr lvl="1" algn="r">
              <a:lnSpc>
                <a:spcPct val="100000"/>
              </a:lnSpc>
              <a:spcBef>
                <a:spcPts val="0"/>
              </a:spcBef>
              <a:spcAft>
                <a:spcPts val="0"/>
              </a:spcAft>
              <a:buSzPts val="1900"/>
              <a:buNone/>
              <a:defRPr/>
            </a:lvl2pPr>
            <a:lvl3pPr lvl="2" algn="r">
              <a:lnSpc>
                <a:spcPct val="100000"/>
              </a:lnSpc>
              <a:spcBef>
                <a:spcPts val="0"/>
              </a:spcBef>
              <a:spcAft>
                <a:spcPts val="0"/>
              </a:spcAft>
              <a:buSzPts val="1900"/>
              <a:buNone/>
              <a:defRPr/>
            </a:lvl3pPr>
            <a:lvl4pPr lvl="3" algn="r">
              <a:lnSpc>
                <a:spcPct val="100000"/>
              </a:lnSpc>
              <a:spcBef>
                <a:spcPts val="0"/>
              </a:spcBef>
              <a:spcAft>
                <a:spcPts val="0"/>
              </a:spcAft>
              <a:buSzPts val="1900"/>
              <a:buNone/>
              <a:defRPr/>
            </a:lvl4pPr>
            <a:lvl5pPr lvl="4" algn="r">
              <a:lnSpc>
                <a:spcPct val="100000"/>
              </a:lnSpc>
              <a:spcBef>
                <a:spcPts val="0"/>
              </a:spcBef>
              <a:spcAft>
                <a:spcPts val="0"/>
              </a:spcAft>
              <a:buSzPts val="1900"/>
              <a:buNone/>
              <a:defRPr/>
            </a:lvl5pPr>
            <a:lvl6pPr lvl="5" algn="r">
              <a:lnSpc>
                <a:spcPct val="100000"/>
              </a:lnSpc>
              <a:spcBef>
                <a:spcPts val="0"/>
              </a:spcBef>
              <a:spcAft>
                <a:spcPts val="0"/>
              </a:spcAft>
              <a:buSzPts val="1900"/>
              <a:buNone/>
              <a:defRPr/>
            </a:lvl6pPr>
            <a:lvl7pPr lvl="6" algn="r">
              <a:lnSpc>
                <a:spcPct val="100000"/>
              </a:lnSpc>
              <a:spcBef>
                <a:spcPts val="0"/>
              </a:spcBef>
              <a:spcAft>
                <a:spcPts val="0"/>
              </a:spcAft>
              <a:buSzPts val="1900"/>
              <a:buNone/>
              <a:defRPr/>
            </a:lvl7pPr>
            <a:lvl8pPr lvl="7" algn="r">
              <a:lnSpc>
                <a:spcPct val="100000"/>
              </a:lnSpc>
              <a:spcBef>
                <a:spcPts val="0"/>
              </a:spcBef>
              <a:spcAft>
                <a:spcPts val="0"/>
              </a:spcAft>
              <a:buSzPts val="1900"/>
              <a:buNone/>
              <a:defRPr/>
            </a:lvl8pPr>
            <a:lvl9pPr lvl="8" algn="r">
              <a:lnSpc>
                <a:spcPct val="100000"/>
              </a:lnSpc>
              <a:spcBef>
                <a:spcPts val="0"/>
              </a:spcBef>
              <a:spcAft>
                <a:spcPts val="0"/>
              </a:spcAft>
              <a:buSzPts val="1900"/>
              <a:buNone/>
              <a:defRPr/>
            </a:lvl9pPr>
          </a:lstStyle>
          <a:p>
            <a:endParaRPr/>
          </a:p>
        </p:txBody>
      </p:sp>
      <p:sp>
        <p:nvSpPr>
          <p:cNvPr id="759" name="Google Shape;759;g26fee34664d_0_1086"/>
          <p:cNvSpPr txBox="1">
            <a:spLocks noGrp="1"/>
          </p:cNvSpPr>
          <p:nvPr>
            <p:ph type="title"/>
          </p:nvPr>
        </p:nvSpPr>
        <p:spPr>
          <a:xfrm>
            <a:off x="6560533" y="2060600"/>
            <a:ext cx="3842400" cy="927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5700"/>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a:endParaRPr/>
          </a:p>
        </p:txBody>
      </p:sp>
      <p:sp>
        <p:nvSpPr>
          <p:cNvPr id="760" name="Google Shape;760;g26fee34664d_0_1086"/>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761"/>
        <p:cNvGrpSpPr/>
        <p:nvPr/>
      </p:nvGrpSpPr>
      <p:grpSpPr>
        <a:xfrm>
          <a:off x="0" y="0"/>
          <a:ext cx="0" cy="0"/>
          <a:chOff x="0" y="0"/>
          <a:chExt cx="0" cy="0"/>
        </a:xfrm>
      </p:grpSpPr>
      <p:sp>
        <p:nvSpPr>
          <p:cNvPr id="762" name="Google Shape;762;g26fee34664d_0_1090"/>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763" name="Google Shape;763;g26fee34664d_0_1090"/>
          <p:cNvSpPr txBox="1">
            <a:spLocks noGrp="1"/>
          </p:cNvSpPr>
          <p:nvPr>
            <p:ph type="body" idx="1"/>
          </p:nvPr>
        </p:nvSpPr>
        <p:spPr>
          <a:xfrm>
            <a:off x="960000" y="1841433"/>
            <a:ext cx="9791700" cy="4158300"/>
          </a:xfrm>
          <a:prstGeom prst="rect">
            <a:avLst/>
          </a:prstGeom>
          <a:noFill/>
          <a:ln>
            <a:noFill/>
          </a:ln>
        </p:spPr>
        <p:txBody>
          <a:bodyPr spcFirstLastPara="1" wrap="square" lIns="121900" tIns="121900" rIns="121900" bIns="121900" anchor="t" anchorCtr="0">
            <a:noAutofit/>
          </a:bodyPr>
          <a:lstStyle>
            <a:lvl1pPr marL="457200" lvl="0" indent="-349250" algn="l">
              <a:lnSpc>
                <a:spcPct val="100000"/>
              </a:lnSpc>
              <a:spcBef>
                <a:spcPts val="0"/>
              </a:spcBef>
              <a:spcAft>
                <a:spcPts val="0"/>
              </a:spcAft>
              <a:buSzPts val="1900"/>
              <a:buFont typeface="Darker Grotesque SemiBold"/>
              <a:buChar char="●"/>
              <a:defRPr>
                <a:solidFill>
                  <a:srgbClr val="434343"/>
                </a:solidFill>
              </a:defRPr>
            </a:lvl1pPr>
            <a:lvl2pPr marL="914400" lvl="1" indent="-349250" algn="l">
              <a:lnSpc>
                <a:spcPct val="115000"/>
              </a:lnSpc>
              <a:spcBef>
                <a:spcPts val="0"/>
              </a:spcBef>
              <a:spcAft>
                <a:spcPts val="0"/>
              </a:spcAft>
              <a:buClr>
                <a:srgbClr val="15325B"/>
              </a:buClr>
              <a:buSzPts val="1900"/>
              <a:buFont typeface="Darker Grotesque SemiBold"/>
              <a:buChar char="○"/>
              <a:defRPr>
                <a:solidFill>
                  <a:srgbClr val="434343"/>
                </a:solidFill>
              </a:defRPr>
            </a:lvl2pPr>
            <a:lvl3pPr marL="1371600" lvl="2" indent="-349250" algn="l">
              <a:lnSpc>
                <a:spcPct val="115000"/>
              </a:lnSpc>
              <a:spcBef>
                <a:spcPts val="0"/>
              </a:spcBef>
              <a:spcAft>
                <a:spcPts val="0"/>
              </a:spcAft>
              <a:buClr>
                <a:srgbClr val="15325B"/>
              </a:buClr>
              <a:buSzPts val="1900"/>
              <a:buFont typeface="Darker Grotesque SemiBold"/>
              <a:buChar char="■"/>
              <a:defRPr>
                <a:solidFill>
                  <a:srgbClr val="434343"/>
                </a:solidFill>
              </a:defRPr>
            </a:lvl3pPr>
            <a:lvl4pPr marL="1828800" lvl="3" indent="-349250" algn="l">
              <a:lnSpc>
                <a:spcPct val="115000"/>
              </a:lnSpc>
              <a:spcBef>
                <a:spcPts val="0"/>
              </a:spcBef>
              <a:spcAft>
                <a:spcPts val="0"/>
              </a:spcAft>
              <a:buClr>
                <a:srgbClr val="15325B"/>
              </a:buClr>
              <a:buSzPts val="1900"/>
              <a:buFont typeface="Darker Grotesque SemiBold"/>
              <a:buChar char="●"/>
              <a:defRPr>
                <a:solidFill>
                  <a:srgbClr val="434343"/>
                </a:solidFill>
              </a:defRPr>
            </a:lvl4pPr>
            <a:lvl5pPr marL="2286000" lvl="4" indent="-349250" algn="l">
              <a:lnSpc>
                <a:spcPct val="115000"/>
              </a:lnSpc>
              <a:spcBef>
                <a:spcPts val="0"/>
              </a:spcBef>
              <a:spcAft>
                <a:spcPts val="0"/>
              </a:spcAft>
              <a:buClr>
                <a:srgbClr val="15325B"/>
              </a:buClr>
              <a:buSzPts val="1900"/>
              <a:buFont typeface="Darker Grotesque SemiBold"/>
              <a:buChar char="○"/>
              <a:defRPr>
                <a:solidFill>
                  <a:srgbClr val="434343"/>
                </a:solidFill>
              </a:defRPr>
            </a:lvl5pPr>
            <a:lvl6pPr marL="2743200" lvl="5" indent="-349250" algn="l">
              <a:lnSpc>
                <a:spcPct val="115000"/>
              </a:lnSpc>
              <a:spcBef>
                <a:spcPts val="0"/>
              </a:spcBef>
              <a:spcAft>
                <a:spcPts val="0"/>
              </a:spcAft>
              <a:buClr>
                <a:srgbClr val="15325B"/>
              </a:buClr>
              <a:buSzPts val="1900"/>
              <a:buFont typeface="Darker Grotesque SemiBold"/>
              <a:buChar char="■"/>
              <a:defRPr>
                <a:solidFill>
                  <a:srgbClr val="434343"/>
                </a:solidFill>
              </a:defRPr>
            </a:lvl6pPr>
            <a:lvl7pPr marL="3200400" lvl="6" indent="-349250" algn="l">
              <a:lnSpc>
                <a:spcPct val="115000"/>
              </a:lnSpc>
              <a:spcBef>
                <a:spcPts val="0"/>
              </a:spcBef>
              <a:spcAft>
                <a:spcPts val="0"/>
              </a:spcAft>
              <a:buClr>
                <a:srgbClr val="15325B"/>
              </a:buClr>
              <a:buSzPts val="1900"/>
              <a:buFont typeface="Darker Grotesque SemiBold"/>
              <a:buChar char="●"/>
              <a:defRPr>
                <a:solidFill>
                  <a:srgbClr val="434343"/>
                </a:solidFill>
              </a:defRPr>
            </a:lvl7pPr>
            <a:lvl8pPr marL="3657600" lvl="7" indent="-349250" algn="l">
              <a:lnSpc>
                <a:spcPct val="115000"/>
              </a:lnSpc>
              <a:spcBef>
                <a:spcPts val="0"/>
              </a:spcBef>
              <a:spcAft>
                <a:spcPts val="0"/>
              </a:spcAft>
              <a:buClr>
                <a:srgbClr val="15325B"/>
              </a:buClr>
              <a:buSzPts val="1900"/>
              <a:buFont typeface="Darker Grotesque SemiBold"/>
              <a:buChar char="○"/>
              <a:defRPr>
                <a:solidFill>
                  <a:srgbClr val="434343"/>
                </a:solidFill>
              </a:defRPr>
            </a:lvl8pPr>
            <a:lvl9pPr marL="4114800" lvl="8" indent="-349250" algn="l">
              <a:lnSpc>
                <a:spcPct val="115000"/>
              </a:lnSpc>
              <a:spcBef>
                <a:spcPts val="0"/>
              </a:spcBef>
              <a:spcAft>
                <a:spcPts val="0"/>
              </a:spcAft>
              <a:buClr>
                <a:srgbClr val="15325B"/>
              </a:buClr>
              <a:buSzPts val="1900"/>
              <a:buFont typeface="Darker Grotesque SemiBold"/>
              <a:buChar char="■"/>
              <a:defRPr>
                <a:solidFill>
                  <a:srgbClr val="434343"/>
                </a:solidFill>
              </a:defRPr>
            </a:lvl9pPr>
          </a:lstStyle>
          <a:p>
            <a:endParaRPr/>
          </a:p>
        </p:txBody>
      </p:sp>
      <p:sp>
        <p:nvSpPr>
          <p:cNvPr id="764" name="Google Shape;764;g26fee34664d_0_1090"/>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765"/>
        <p:cNvGrpSpPr/>
        <p:nvPr/>
      </p:nvGrpSpPr>
      <p:grpSpPr>
        <a:xfrm>
          <a:off x="0" y="0"/>
          <a:ext cx="0" cy="0"/>
          <a:chOff x="0" y="0"/>
          <a:chExt cx="0" cy="0"/>
        </a:xfrm>
      </p:grpSpPr>
      <p:sp>
        <p:nvSpPr>
          <p:cNvPr id="766" name="Google Shape;766;g26fee34664d_0_1094"/>
          <p:cNvSpPr txBox="1">
            <a:spLocks noGrp="1"/>
          </p:cNvSpPr>
          <p:nvPr>
            <p:ph type="title"/>
          </p:nvPr>
        </p:nvSpPr>
        <p:spPr>
          <a:xfrm>
            <a:off x="1923982" y="4521267"/>
            <a:ext cx="3258000" cy="70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67" name="Google Shape;767;g26fee34664d_0_1094"/>
          <p:cNvSpPr txBox="1">
            <a:spLocks noGrp="1"/>
          </p:cNvSpPr>
          <p:nvPr>
            <p:ph type="subTitle" idx="1"/>
          </p:nvPr>
        </p:nvSpPr>
        <p:spPr>
          <a:xfrm>
            <a:off x="1923982" y="5072330"/>
            <a:ext cx="3258000" cy="64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68" name="Google Shape;768;g26fee34664d_0_1094"/>
          <p:cNvSpPr txBox="1">
            <a:spLocks noGrp="1"/>
          </p:cNvSpPr>
          <p:nvPr>
            <p:ph type="title" idx="2"/>
          </p:nvPr>
        </p:nvSpPr>
        <p:spPr>
          <a:xfrm>
            <a:off x="7010017" y="4521267"/>
            <a:ext cx="3258000" cy="70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69" name="Google Shape;769;g26fee34664d_0_1094"/>
          <p:cNvSpPr txBox="1">
            <a:spLocks noGrp="1"/>
          </p:cNvSpPr>
          <p:nvPr>
            <p:ph type="subTitle" idx="3"/>
          </p:nvPr>
        </p:nvSpPr>
        <p:spPr>
          <a:xfrm>
            <a:off x="7010018" y="5072330"/>
            <a:ext cx="3258000" cy="64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70" name="Google Shape;770;g26fee34664d_0_1094"/>
          <p:cNvSpPr txBox="1">
            <a:spLocks noGrp="1"/>
          </p:cNvSpPr>
          <p:nvPr>
            <p:ph type="title" idx="4"/>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771" name="Google Shape;771;g26fee34664d_0_1094"/>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72"/>
        <p:cNvGrpSpPr/>
        <p:nvPr/>
      </p:nvGrpSpPr>
      <p:grpSpPr>
        <a:xfrm>
          <a:off x="0" y="0"/>
          <a:ext cx="0" cy="0"/>
          <a:chOff x="0" y="0"/>
          <a:chExt cx="0" cy="0"/>
        </a:xfrm>
      </p:grpSpPr>
      <p:sp>
        <p:nvSpPr>
          <p:cNvPr id="773" name="Google Shape;773;g26fee34664d_0_1101"/>
          <p:cNvSpPr txBox="1">
            <a:spLocks noGrp="1"/>
          </p:cNvSpPr>
          <p:nvPr>
            <p:ph type="title"/>
          </p:nvPr>
        </p:nvSpPr>
        <p:spPr>
          <a:xfrm>
            <a:off x="947667" y="4506700"/>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74" name="Google Shape;774;g26fee34664d_0_1101"/>
          <p:cNvSpPr txBox="1">
            <a:spLocks noGrp="1"/>
          </p:cNvSpPr>
          <p:nvPr>
            <p:ph type="subTitle" idx="1"/>
          </p:nvPr>
        </p:nvSpPr>
        <p:spPr>
          <a:xfrm>
            <a:off x="947667" y="5047396"/>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75" name="Google Shape;775;g26fee34664d_0_1101"/>
          <p:cNvSpPr txBox="1">
            <a:spLocks noGrp="1"/>
          </p:cNvSpPr>
          <p:nvPr>
            <p:ph type="title" idx="2"/>
          </p:nvPr>
        </p:nvSpPr>
        <p:spPr>
          <a:xfrm>
            <a:off x="947667" y="1630833"/>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76" name="Google Shape;776;g26fee34664d_0_1101"/>
          <p:cNvSpPr txBox="1">
            <a:spLocks noGrp="1"/>
          </p:cNvSpPr>
          <p:nvPr>
            <p:ph type="subTitle" idx="3"/>
          </p:nvPr>
        </p:nvSpPr>
        <p:spPr>
          <a:xfrm>
            <a:off x="947667" y="2170533"/>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77" name="Google Shape;777;g26fee34664d_0_1101"/>
          <p:cNvSpPr txBox="1">
            <a:spLocks noGrp="1"/>
          </p:cNvSpPr>
          <p:nvPr>
            <p:ph type="title" idx="4"/>
          </p:nvPr>
        </p:nvSpPr>
        <p:spPr>
          <a:xfrm>
            <a:off x="947667" y="3068283"/>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78" name="Google Shape;778;g26fee34664d_0_1101"/>
          <p:cNvSpPr txBox="1">
            <a:spLocks noGrp="1"/>
          </p:cNvSpPr>
          <p:nvPr>
            <p:ph type="subTitle" idx="5"/>
          </p:nvPr>
        </p:nvSpPr>
        <p:spPr>
          <a:xfrm>
            <a:off x="947667" y="3608972"/>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79" name="Google Shape;779;g26fee34664d_0_1101"/>
          <p:cNvSpPr txBox="1">
            <a:spLocks noGrp="1"/>
          </p:cNvSpPr>
          <p:nvPr>
            <p:ph type="title" idx="6"/>
          </p:nvPr>
        </p:nvSpPr>
        <p:spPr>
          <a:xfrm>
            <a:off x="947667" y="516333"/>
            <a:ext cx="62997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780" name="Google Shape;780;g26fee34664d_0_110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781"/>
        <p:cNvGrpSpPr/>
        <p:nvPr/>
      </p:nvGrpSpPr>
      <p:grpSpPr>
        <a:xfrm>
          <a:off x="0" y="0"/>
          <a:ext cx="0" cy="0"/>
          <a:chOff x="0" y="0"/>
          <a:chExt cx="0" cy="0"/>
        </a:xfrm>
      </p:grpSpPr>
      <p:sp>
        <p:nvSpPr>
          <p:cNvPr id="782" name="Google Shape;782;g26fee34664d_0_1110"/>
          <p:cNvSpPr txBox="1">
            <a:spLocks noGrp="1"/>
          </p:cNvSpPr>
          <p:nvPr>
            <p:ph type="title"/>
          </p:nvPr>
        </p:nvSpPr>
        <p:spPr>
          <a:xfrm>
            <a:off x="1030200" y="2087967"/>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83" name="Google Shape;783;g26fee34664d_0_1110"/>
          <p:cNvSpPr txBox="1">
            <a:spLocks noGrp="1"/>
          </p:cNvSpPr>
          <p:nvPr>
            <p:ph type="subTitle" idx="1"/>
          </p:nvPr>
        </p:nvSpPr>
        <p:spPr>
          <a:xfrm>
            <a:off x="1030200" y="2639030"/>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84" name="Google Shape;784;g26fee34664d_0_1110"/>
          <p:cNvSpPr txBox="1">
            <a:spLocks noGrp="1"/>
          </p:cNvSpPr>
          <p:nvPr>
            <p:ph type="title" idx="2"/>
          </p:nvPr>
        </p:nvSpPr>
        <p:spPr>
          <a:xfrm>
            <a:off x="4389035" y="2087967"/>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85" name="Google Shape;785;g26fee34664d_0_1110"/>
          <p:cNvSpPr txBox="1">
            <a:spLocks noGrp="1"/>
          </p:cNvSpPr>
          <p:nvPr>
            <p:ph type="subTitle" idx="3"/>
          </p:nvPr>
        </p:nvSpPr>
        <p:spPr>
          <a:xfrm>
            <a:off x="4389036" y="2639030"/>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86" name="Google Shape;786;g26fee34664d_0_1110"/>
          <p:cNvSpPr txBox="1">
            <a:spLocks noGrp="1"/>
          </p:cNvSpPr>
          <p:nvPr>
            <p:ph type="title" idx="4"/>
          </p:nvPr>
        </p:nvSpPr>
        <p:spPr>
          <a:xfrm>
            <a:off x="1030200" y="4111493"/>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87" name="Google Shape;787;g26fee34664d_0_1110"/>
          <p:cNvSpPr txBox="1">
            <a:spLocks noGrp="1"/>
          </p:cNvSpPr>
          <p:nvPr>
            <p:ph type="subTitle" idx="5"/>
          </p:nvPr>
        </p:nvSpPr>
        <p:spPr>
          <a:xfrm>
            <a:off x="1030200" y="4662568"/>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88" name="Google Shape;788;g26fee34664d_0_1110"/>
          <p:cNvSpPr txBox="1">
            <a:spLocks noGrp="1"/>
          </p:cNvSpPr>
          <p:nvPr>
            <p:ph type="title" idx="6"/>
          </p:nvPr>
        </p:nvSpPr>
        <p:spPr>
          <a:xfrm>
            <a:off x="4400528" y="4111493"/>
            <a:ext cx="32352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89" name="Google Shape;789;g26fee34664d_0_1110"/>
          <p:cNvSpPr txBox="1">
            <a:spLocks noGrp="1"/>
          </p:cNvSpPr>
          <p:nvPr>
            <p:ph type="subTitle" idx="7"/>
          </p:nvPr>
        </p:nvSpPr>
        <p:spPr>
          <a:xfrm>
            <a:off x="4389036" y="4662568"/>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90" name="Google Shape;790;g26fee34664d_0_1110"/>
          <p:cNvSpPr txBox="1">
            <a:spLocks noGrp="1"/>
          </p:cNvSpPr>
          <p:nvPr>
            <p:ph type="title" idx="8"/>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791" name="Google Shape;791;g26fee34664d_0_1110"/>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792"/>
        <p:cNvGrpSpPr/>
        <p:nvPr/>
      </p:nvGrpSpPr>
      <p:grpSpPr>
        <a:xfrm>
          <a:off x="0" y="0"/>
          <a:ext cx="0" cy="0"/>
          <a:chOff x="0" y="0"/>
          <a:chExt cx="0" cy="0"/>
        </a:xfrm>
      </p:grpSpPr>
      <p:sp>
        <p:nvSpPr>
          <p:cNvPr id="793" name="Google Shape;793;g26fee34664d_0_1121"/>
          <p:cNvSpPr txBox="1">
            <a:spLocks noGrp="1"/>
          </p:cNvSpPr>
          <p:nvPr>
            <p:ph type="title"/>
          </p:nvPr>
        </p:nvSpPr>
        <p:spPr>
          <a:xfrm>
            <a:off x="8869238" y="795700"/>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94" name="Google Shape;794;g26fee34664d_0_1121"/>
          <p:cNvSpPr txBox="1">
            <a:spLocks noGrp="1"/>
          </p:cNvSpPr>
          <p:nvPr>
            <p:ph type="subTitle" idx="1"/>
          </p:nvPr>
        </p:nvSpPr>
        <p:spPr>
          <a:xfrm>
            <a:off x="8869238" y="1365278"/>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95" name="Google Shape;795;g26fee34664d_0_1121"/>
          <p:cNvSpPr txBox="1">
            <a:spLocks noGrp="1"/>
          </p:cNvSpPr>
          <p:nvPr>
            <p:ph type="title" idx="2"/>
          </p:nvPr>
        </p:nvSpPr>
        <p:spPr>
          <a:xfrm>
            <a:off x="5168598" y="2749133"/>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96" name="Google Shape;796;g26fee34664d_0_1121"/>
          <p:cNvSpPr txBox="1">
            <a:spLocks noGrp="1"/>
          </p:cNvSpPr>
          <p:nvPr>
            <p:ph type="subTitle" idx="3"/>
          </p:nvPr>
        </p:nvSpPr>
        <p:spPr>
          <a:xfrm>
            <a:off x="5168600" y="3318712"/>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97" name="Google Shape;797;g26fee34664d_0_1121"/>
          <p:cNvSpPr txBox="1">
            <a:spLocks noGrp="1"/>
          </p:cNvSpPr>
          <p:nvPr>
            <p:ph type="title" idx="4"/>
          </p:nvPr>
        </p:nvSpPr>
        <p:spPr>
          <a:xfrm>
            <a:off x="5168604" y="795700"/>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798" name="Google Shape;798;g26fee34664d_0_1121"/>
          <p:cNvSpPr txBox="1">
            <a:spLocks noGrp="1"/>
          </p:cNvSpPr>
          <p:nvPr>
            <p:ph type="subTitle" idx="5"/>
          </p:nvPr>
        </p:nvSpPr>
        <p:spPr>
          <a:xfrm>
            <a:off x="5168606" y="1365278"/>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799" name="Google Shape;799;g26fee34664d_0_1121"/>
          <p:cNvSpPr txBox="1">
            <a:spLocks noGrp="1"/>
          </p:cNvSpPr>
          <p:nvPr>
            <p:ph type="title" idx="6"/>
          </p:nvPr>
        </p:nvSpPr>
        <p:spPr>
          <a:xfrm>
            <a:off x="5168598" y="4702567"/>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800" name="Google Shape;800;g26fee34664d_0_1121"/>
          <p:cNvSpPr txBox="1">
            <a:spLocks noGrp="1"/>
          </p:cNvSpPr>
          <p:nvPr>
            <p:ph type="subTitle" idx="7"/>
          </p:nvPr>
        </p:nvSpPr>
        <p:spPr>
          <a:xfrm>
            <a:off x="5168600" y="5262890"/>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801" name="Google Shape;801;g26fee34664d_0_1121"/>
          <p:cNvSpPr txBox="1">
            <a:spLocks noGrp="1"/>
          </p:cNvSpPr>
          <p:nvPr>
            <p:ph type="title" idx="8"/>
          </p:nvPr>
        </p:nvSpPr>
        <p:spPr>
          <a:xfrm>
            <a:off x="8869233" y="2749133"/>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802" name="Google Shape;802;g26fee34664d_0_1121"/>
          <p:cNvSpPr txBox="1">
            <a:spLocks noGrp="1"/>
          </p:cNvSpPr>
          <p:nvPr>
            <p:ph type="subTitle" idx="9"/>
          </p:nvPr>
        </p:nvSpPr>
        <p:spPr>
          <a:xfrm>
            <a:off x="8869233" y="3318712"/>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803" name="Google Shape;803;g26fee34664d_0_1121"/>
          <p:cNvSpPr txBox="1">
            <a:spLocks noGrp="1"/>
          </p:cNvSpPr>
          <p:nvPr>
            <p:ph type="title" idx="13"/>
          </p:nvPr>
        </p:nvSpPr>
        <p:spPr>
          <a:xfrm>
            <a:off x="8869233" y="4702567"/>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804" name="Google Shape;804;g26fee34664d_0_1121"/>
          <p:cNvSpPr txBox="1">
            <a:spLocks noGrp="1"/>
          </p:cNvSpPr>
          <p:nvPr>
            <p:ph type="subTitle" idx="14"/>
          </p:nvPr>
        </p:nvSpPr>
        <p:spPr>
          <a:xfrm>
            <a:off x="8869233" y="5262890"/>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805" name="Google Shape;805;g26fee34664d_0_1121"/>
          <p:cNvSpPr txBox="1">
            <a:spLocks noGrp="1"/>
          </p:cNvSpPr>
          <p:nvPr>
            <p:ph type="title" idx="15"/>
          </p:nvPr>
        </p:nvSpPr>
        <p:spPr>
          <a:xfrm>
            <a:off x="1061600" y="2699100"/>
            <a:ext cx="2822700" cy="127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806" name="Google Shape;806;g26fee34664d_0_112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807"/>
        <p:cNvGrpSpPr/>
        <p:nvPr/>
      </p:nvGrpSpPr>
      <p:grpSpPr>
        <a:xfrm>
          <a:off x="0" y="0"/>
          <a:ext cx="0" cy="0"/>
          <a:chOff x="0" y="0"/>
          <a:chExt cx="0" cy="0"/>
        </a:xfrm>
      </p:grpSpPr>
      <p:sp>
        <p:nvSpPr>
          <p:cNvPr id="808" name="Google Shape;808;g26fee34664d_0_1136"/>
          <p:cNvSpPr txBox="1">
            <a:spLocks noGrp="1"/>
          </p:cNvSpPr>
          <p:nvPr>
            <p:ph type="title"/>
          </p:nvPr>
        </p:nvSpPr>
        <p:spPr>
          <a:xfrm>
            <a:off x="1407200" y="1311133"/>
            <a:ext cx="5145900" cy="110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8300"/>
              <a:buNone/>
              <a:defRPr sz="6700" b="1"/>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a:endParaRPr/>
          </a:p>
        </p:txBody>
      </p:sp>
      <p:sp>
        <p:nvSpPr>
          <p:cNvPr id="809" name="Google Shape;809;g26fee34664d_0_1136"/>
          <p:cNvSpPr txBox="1">
            <a:spLocks noGrp="1"/>
          </p:cNvSpPr>
          <p:nvPr>
            <p:ph type="subTitle" idx="1"/>
          </p:nvPr>
        </p:nvSpPr>
        <p:spPr>
          <a:xfrm>
            <a:off x="1407200" y="2415533"/>
            <a:ext cx="5769600" cy="7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solidFill>
                  <a:srgbClr val="242424"/>
                </a:solidFill>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810" name="Google Shape;810;g26fee34664d_0_1136"/>
          <p:cNvSpPr txBox="1">
            <a:spLocks noGrp="1"/>
          </p:cNvSpPr>
          <p:nvPr>
            <p:ph type="title" idx="2"/>
          </p:nvPr>
        </p:nvSpPr>
        <p:spPr>
          <a:xfrm>
            <a:off x="1407200" y="3473502"/>
            <a:ext cx="5145900" cy="110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8300"/>
              <a:buNone/>
              <a:defRPr sz="6700" b="1"/>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a:endParaRPr/>
          </a:p>
        </p:txBody>
      </p:sp>
      <p:sp>
        <p:nvSpPr>
          <p:cNvPr id="811" name="Google Shape;811;g26fee34664d_0_1136"/>
          <p:cNvSpPr txBox="1">
            <a:spLocks noGrp="1"/>
          </p:cNvSpPr>
          <p:nvPr>
            <p:ph type="subTitle" idx="3"/>
          </p:nvPr>
        </p:nvSpPr>
        <p:spPr>
          <a:xfrm>
            <a:off x="1407200" y="4577898"/>
            <a:ext cx="5769600" cy="7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solidFill>
                  <a:srgbClr val="242424"/>
                </a:solidFill>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812" name="Google Shape;812;g26fee34664d_0_1136"/>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75"/>
        <p:cNvGrpSpPr/>
        <p:nvPr/>
      </p:nvGrpSpPr>
      <p:grpSpPr>
        <a:xfrm>
          <a:off x="0" y="0"/>
          <a:ext cx="0" cy="0"/>
          <a:chOff x="0" y="0"/>
          <a:chExt cx="0" cy="0"/>
        </a:xfrm>
      </p:grpSpPr>
      <p:sp>
        <p:nvSpPr>
          <p:cNvPr id="76" name="Google Shape;76;g2df48d2ea09_0_243"/>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77" name="Google Shape;77;g2df48d2ea09_0_243"/>
          <p:cNvSpPr txBox="1">
            <a:spLocks noGrp="1"/>
          </p:cNvSpPr>
          <p:nvPr>
            <p:ph type="body" idx="1"/>
          </p:nvPr>
        </p:nvSpPr>
        <p:spPr>
          <a:xfrm>
            <a:off x="960000" y="1841433"/>
            <a:ext cx="9791700" cy="4158300"/>
          </a:xfrm>
          <a:prstGeom prst="rect">
            <a:avLst/>
          </a:prstGeom>
          <a:noFill/>
          <a:ln>
            <a:noFill/>
          </a:ln>
        </p:spPr>
        <p:txBody>
          <a:bodyPr spcFirstLastPara="1" wrap="square" lIns="121900" tIns="121900" rIns="121900" bIns="121900" anchor="t" anchorCtr="0">
            <a:noAutofit/>
          </a:bodyPr>
          <a:lstStyle>
            <a:lvl1pPr marL="457200" lvl="0" indent="-349250" algn="l">
              <a:lnSpc>
                <a:spcPct val="100000"/>
              </a:lnSpc>
              <a:spcBef>
                <a:spcPts val="0"/>
              </a:spcBef>
              <a:spcAft>
                <a:spcPts val="0"/>
              </a:spcAft>
              <a:buSzPts val="1900"/>
              <a:buFont typeface="Darker Grotesque SemiBold"/>
              <a:buChar char="●"/>
              <a:defRPr>
                <a:solidFill>
                  <a:srgbClr val="434343"/>
                </a:solidFill>
              </a:defRPr>
            </a:lvl1pPr>
            <a:lvl2pPr marL="914400" lvl="1" indent="-349250" algn="l">
              <a:lnSpc>
                <a:spcPct val="115000"/>
              </a:lnSpc>
              <a:spcBef>
                <a:spcPts val="0"/>
              </a:spcBef>
              <a:spcAft>
                <a:spcPts val="0"/>
              </a:spcAft>
              <a:buClr>
                <a:srgbClr val="15325B"/>
              </a:buClr>
              <a:buSzPts val="1900"/>
              <a:buFont typeface="Darker Grotesque SemiBold"/>
              <a:buChar char="○"/>
              <a:defRPr>
                <a:solidFill>
                  <a:srgbClr val="434343"/>
                </a:solidFill>
              </a:defRPr>
            </a:lvl2pPr>
            <a:lvl3pPr marL="1371600" lvl="2" indent="-349250" algn="l">
              <a:lnSpc>
                <a:spcPct val="115000"/>
              </a:lnSpc>
              <a:spcBef>
                <a:spcPts val="0"/>
              </a:spcBef>
              <a:spcAft>
                <a:spcPts val="0"/>
              </a:spcAft>
              <a:buClr>
                <a:srgbClr val="15325B"/>
              </a:buClr>
              <a:buSzPts val="1900"/>
              <a:buFont typeface="Darker Grotesque SemiBold"/>
              <a:buChar char="■"/>
              <a:defRPr>
                <a:solidFill>
                  <a:srgbClr val="434343"/>
                </a:solidFill>
              </a:defRPr>
            </a:lvl3pPr>
            <a:lvl4pPr marL="1828800" lvl="3" indent="-349250" algn="l">
              <a:lnSpc>
                <a:spcPct val="115000"/>
              </a:lnSpc>
              <a:spcBef>
                <a:spcPts val="0"/>
              </a:spcBef>
              <a:spcAft>
                <a:spcPts val="0"/>
              </a:spcAft>
              <a:buClr>
                <a:srgbClr val="15325B"/>
              </a:buClr>
              <a:buSzPts val="1900"/>
              <a:buFont typeface="Darker Grotesque SemiBold"/>
              <a:buChar char="●"/>
              <a:defRPr>
                <a:solidFill>
                  <a:srgbClr val="434343"/>
                </a:solidFill>
              </a:defRPr>
            </a:lvl4pPr>
            <a:lvl5pPr marL="2286000" lvl="4" indent="-349250" algn="l">
              <a:lnSpc>
                <a:spcPct val="115000"/>
              </a:lnSpc>
              <a:spcBef>
                <a:spcPts val="0"/>
              </a:spcBef>
              <a:spcAft>
                <a:spcPts val="0"/>
              </a:spcAft>
              <a:buClr>
                <a:srgbClr val="15325B"/>
              </a:buClr>
              <a:buSzPts val="1900"/>
              <a:buFont typeface="Darker Grotesque SemiBold"/>
              <a:buChar char="○"/>
              <a:defRPr>
                <a:solidFill>
                  <a:srgbClr val="434343"/>
                </a:solidFill>
              </a:defRPr>
            </a:lvl5pPr>
            <a:lvl6pPr marL="2743200" lvl="5" indent="-349250" algn="l">
              <a:lnSpc>
                <a:spcPct val="115000"/>
              </a:lnSpc>
              <a:spcBef>
                <a:spcPts val="0"/>
              </a:spcBef>
              <a:spcAft>
                <a:spcPts val="0"/>
              </a:spcAft>
              <a:buClr>
                <a:srgbClr val="15325B"/>
              </a:buClr>
              <a:buSzPts val="1900"/>
              <a:buFont typeface="Darker Grotesque SemiBold"/>
              <a:buChar char="■"/>
              <a:defRPr>
                <a:solidFill>
                  <a:srgbClr val="434343"/>
                </a:solidFill>
              </a:defRPr>
            </a:lvl6pPr>
            <a:lvl7pPr marL="3200400" lvl="6" indent="-349250" algn="l">
              <a:lnSpc>
                <a:spcPct val="115000"/>
              </a:lnSpc>
              <a:spcBef>
                <a:spcPts val="0"/>
              </a:spcBef>
              <a:spcAft>
                <a:spcPts val="0"/>
              </a:spcAft>
              <a:buClr>
                <a:srgbClr val="15325B"/>
              </a:buClr>
              <a:buSzPts val="1900"/>
              <a:buFont typeface="Darker Grotesque SemiBold"/>
              <a:buChar char="●"/>
              <a:defRPr>
                <a:solidFill>
                  <a:srgbClr val="434343"/>
                </a:solidFill>
              </a:defRPr>
            </a:lvl7pPr>
            <a:lvl8pPr marL="3657600" lvl="7" indent="-349250" algn="l">
              <a:lnSpc>
                <a:spcPct val="115000"/>
              </a:lnSpc>
              <a:spcBef>
                <a:spcPts val="0"/>
              </a:spcBef>
              <a:spcAft>
                <a:spcPts val="0"/>
              </a:spcAft>
              <a:buClr>
                <a:srgbClr val="15325B"/>
              </a:buClr>
              <a:buSzPts val="1900"/>
              <a:buFont typeface="Darker Grotesque SemiBold"/>
              <a:buChar char="○"/>
              <a:defRPr>
                <a:solidFill>
                  <a:srgbClr val="434343"/>
                </a:solidFill>
              </a:defRPr>
            </a:lvl8pPr>
            <a:lvl9pPr marL="4114800" lvl="8" indent="-349250" algn="l">
              <a:lnSpc>
                <a:spcPct val="115000"/>
              </a:lnSpc>
              <a:spcBef>
                <a:spcPts val="0"/>
              </a:spcBef>
              <a:spcAft>
                <a:spcPts val="0"/>
              </a:spcAft>
              <a:buClr>
                <a:srgbClr val="15325B"/>
              </a:buClr>
              <a:buSzPts val="1900"/>
              <a:buFont typeface="Darker Grotesque SemiBold"/>
              <a:buChar char="■"/>
              <a:defRPr>
                <a:solidFill>
                  <a:srgbClr val="434343"/>
                </a:solidFill>
              </a:defRPr>
            </a:lvl9pPr>
          </a:lstStyle>
          <a:p>
            <a:endParaRPr/>
          </a:p>
        </p:txBody>
      </p:sp>
      <p:sp>
        <p:nvSpPr>
          <p:cNvPr id="78" name="Google Shape;78;g2df48d2ea09_0_243"/>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813"/>
        <p:cNvGrpSpPr/>
        <p:nvPr/>
      </p:nvGrpSpPr>
      <p:grpSpPr>
        <a:xfrm>
          <a:off x="0" y="0"/>
          <a:ext cx="0" cy="0"/>
          <a:chOff x="0" y="0"/>
          <a:chExt cx="0" cy="0"/>
        </a:xfrm>
      </p:grpSpPr>
      <p:sp>
        <p:nvSpPr>
          <p:cNvPr id="814" name="Google Shape;814;g26fee34664d_0_114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g26fee34664d_0_1142"/>
          <p:cNvSpPr txBox="1">
            <a:spLocks noGrp="1"/>
          </p:cNvSpPr>
          <p:nvPr>
            <p:ph type="ctrTitle"/>
          </p:nvPr>
        </p:nvSpPr>
        <p:spPr>
          <a:xfrm>
            <a:off x="3239933" y="665967"/>
            <a:ext cx="5712000" cy="1330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816" name="Google Shape;816;g26fee34664d_0_1142"/>
          <p:cNvSpPr txBox="1">
            <a:spLocks noGrp="1"/>
          </p:cNvSpPr>
          <p:nvPr>
            <p:ph type="subTitle" idx="1"/>
          </p:nvPr>
        </p:nvSpPr>
        <p:spPr>
          <a:xfrm>
            <a:off x="4353800" y="2003223"/>
            <a:ext cx="3484500" cy="1712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817" name="Google Shape;817;g26fee34664d_0_1142"/>
          <p:cNvSpPr txBox="1">
            <a:spLocks noGrp="1"/>
          </p:cNvSpPr>
          <p:nvPr>
            <p:ph type="subTitle" idx="2"/>
          </p:nvPr>
        </p:nvSpPr>
        <p:spPr>
          <a:xfrm>
            <a:off x="3233333" y="5499361"/>
            <a:ext cx="5725200" cy="60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600">
                <a:solidFill>
                  <a:srgbClr val="434343"/>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818" name="Google Shape;818;g26fee34664d_0_1142"/>
          <p:cNvSpPr txBox="1"/>
          <p:nvPr/>
        </p:nvSpPr>
        <p:spPr>
          <a:xfrm>
            <a:off x="3640433" y="4554983"/>
            <a:ext cx="4940700" cy="840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400"/>
              </a:spcBef>
              <a:spcAft>
                <a:spcPts val="0"/>
              </a:spcAft>
              <a:buClr>
                <a:srgbClr val="000000"/>
              </a:buClr>
              <a:buSzPts val="1300"/>
              <a:buFont typeface="Arial"/>
              <a:buNone/>
            </a:pPr>
            <a:r>
              <a:rPr lang="en-US" sz="1300" b="0" i="0" u="none" strike="noStrike" cap="none">
                <a:solidFill>
                  <a:srgbClr val="434343"/>
                </a:solidFill>
                <a:latin typeface="Nunito"/>
                <a:ea typeface="Nunito"/>
                <a:cs typeface="Nunito"/>
                <a:sym typeface="Nunito"/>
              </a:rPr>
              <a:t>CRÉDITOS: Esta plantilla de presentación fue creada por </a:t>
            </a:r>
            <a:r>
              <a:rPr lang="en-US" sz="1300" b="0" i="0" u="none" strike="noStrike" cap="none">
                <a:solidFill>
                  <a:srgbClr val="434343"/>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US" sz="1300" b="0" i="0" u="none" strike="noStrike" cap="none">
                <a:solidFill>
                  <a:srgbClr val="434343"/>
                </a:solidFill>
                <a:latin typeface="Nunito"/>
                <a:ea typeface="Nunito"/>
                <a:cs typeface="Nunito"/>
                <a:sym typeface="Nunito"/>
              </a:rPr>
              <a:t>, que incluye iconos de </a:t>
            </a:r>
            <a:r>
              <a:rPr lang="en-US" sz="1300" b="0" i="0" u="none" strike="noStrike" cap="none">
                <a:solidFill>
                  <a:srgbClr val="434343"/>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US" sz="1300" b="0" i="0" u="none" strike="noStrike" cap="none">
                <a:solidFill>
                  <a:srgbClr val="434343"/>
                </a:solidFill>
                <a:latin typeface="Nunito"/>
                <a:ea typeface="Nunito"/>
                <a:cs typeface="Nunito"/>
                <a:sym typeface="Nunito"/>
              </a:rPr>
              <a:t>, infografías e imágenes de </a:t>
            </a:r>
            <a:r>
              <a:rPr lang="en-US" sz="1300" b="0" i="0" u="none" strike="noStrike" cap="none">
                <a:solidFill>
                  <a:srgbClr val="434343"/>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US" sz="1300" b="0" i="0" u="none" strike="noStrike" cap="none">
                <a:solidFill>
                  <a:srgbClr val="434343"/>
                </a:solidFill>
                <a:latin typeface="Nunito"/>
                <a:ea typeface="Nunito"/>
                <a:cs typeface="Nunito"/>
                <a:sym typeface="Nunito"/>
              </a:rPr>
              <a:t> e ilustraciones de </a:t>
            </a:r>
            <a:r>
              <a:rPr lang="en-US" sz="1300" b="0" i="0" u="none" strike="noStrike" cap="none">
                <a:solidFill>
                  <a:srgbClr val="434343"/>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Storyset</a:t>
            </a:r>
            <a:endParaRPr sz="1300" b="0" i="0" u="none" strike="noStrike" cap="none">
              <a:solidFill>
                <a:srgbClr val="434343"/>
              </a:solidFill>
              <a:latin typeface="Nunito"/>
              <a:ea typeface="Nunito"/>
              <a:cs typeface="Nunito"/>
              <a:sym typeface="Nunito"/>
            </a:endParaRPr>
          </a:p>
          <a:p>
            <a:pPr marL="0" marR="0" lvl="0" indent="0" algn="ctr" rtl="0">
              <a:lnSpc>
                <a:spcPct val="100000"/>
              </a:lnSpc>
              <a:spcBef>
                <a:spcPts val="400"/>
              </a:spcBef>
              <a:spcAft>
                <a:spcPts val="0"/>
              </a:spcAft>
              <a:buClr>
                <a:srgbClr val="000000"/>
              </a:buClr>
              <a:buSzPts val="1300"/>
              <a:buFont typeface="Arial"/>
              <a:buNone/>
            </a:pPr>
            <a:endParaRPr sz="1300" b="0" i="0" u="none" strike="noStrike" cap="none">
              <a:solidFill>
                <a:srgbClr val="434343"/>
              </a:solidFill>
              <a:latin typeface="Nunito"/>
              <a:ea typeface="Nunito"/>
              <a:cs typeface="Nunito"/>
              <a:sym typeface="Nunito"/>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19"/>
        <p:cNvGrpSpPr/>
        <p:nvPr/>
      </p:nvGrpSpPr>
      <p:grpSpPr>
        <a:xfrm>
          <a:off x="0" y="0"/>
          <a:ext cx="0" cy="0"/>
          <a:chOff x="0" y="0"/>
          <a:chExt cx="0" cy="0"/>
        </a:xfrm>
      </p:grpSpPr>
      <p:sp>
        <p:nvSpPr>
          <p:cNvPr id="820" name="Google Shape;820;g26fee34664d_0_114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821"/>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only 1">
  <p:cSld name="CUSTOM_4">
    <p:spTree>
      <p:nvGrpSpPr>
        <p:cNvPr id="1" name="Shape 822"/>
        <p:cNvGrpSpPr/>
        <p:nvPr/>
      </p:nvGrpSpPr>
      <p:grpSpPr>
        <a:xfrm>
          <a:off x="0" y="0"/>
          <a:ext cx="0" cy="0"/>
          <a:chOff x="0" y="0"/>
          <a:chExt cx="0" cy="0"/>
        </a:xfrm>
      </p:grpSpPr>
      <p:sp>
        <p:nvSpPr>
          <p:cNvPr id="823" name="Google Shape;823;g26fee34664d_0_1151"/>
          <p:cNvSpPr txBox="1">
            <a:spLocks noGrp="1"/>
          </p:cNvSpPr>
          <p:nvPr>
            <p:ph type="title"/>
          </p:nvPr>
        </p:nvSpPr>
        <p:spPr>
          <a:xfrm>
            <a:off x="1397800" y="431800"/>
            <a:ext cx="9396300" cy="643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0"/>
        <p:cNvGrpSpPr/>
        <p:nvPr/>
      </p:nvGrpSpPr>
      <p:grpSpPr>
        <a:xfrm>
          <a:off x="0" y="0"/>
          <a:ext cx="0" cy="0"/>
          <a:chOff x="0" y="0"/>
          <a:chExt cx="0" cy="0"/>
        </a:xfrm>
      </p:grpSpPr>
      <p:sp>
        <p:nvSpPr>
          <p:cNvPr id="831" name="Google Shape;831;g26cfb45b49d_1_34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2" name="Google Shape;832;g26cfb45b49d_1_341"/>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33" name="Google Shape;833;g26cfb45b49d_1_34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4" name="Google Shape;834;g26cfb45b49d_1_34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5" name="Google Shape;835;g26cfb45b49d_1_34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6"/>
        <p:cNvGrpSpPr/>
        <p:nvPr/>
      </p:nvGrpSpPr>
      <p:grpSpPr>
        <a:xfrm>
          <a:off x="0" y="0"/>
          <a:ext cx="0" cy="0"/>
          <a:chOff x="0" y="0"/>
          <a:chExt cx="0" cy="0"/>
        </a:xfrm>
      </p:grpSpPr>
      <p:sp>
        <p:nvSpPr>
          <p:cNvPr id="837" name="Google Shape;837;g26cfb45b49d_1_336"/>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8" name="Google Shape;838;g26cfb45b49d_1_33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9" name="Google Shape;839;g26cfb45b49d_1_33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0" name="Google Shape;840;g26cfb45b49d_1_33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41"/>
        <p:cNvGrpSpPr/>
        <p:nvPr/>
      </p:nvGrpSpPr>
      <p:grpSpPr>
        <a:xfrm>
          <a:off x="0" y="0"/>
          <a:ext cx="0" cy="0"/>
          <a:chOff x="0" y="0"/>
          <a:chExt cx="0" cy="0"/>
        </a:xfrm>
      </p:grpSpPr>
      <p:sp>
        <p:nvSpPr>
          <p:cNvPr id="842" name="Google Shape;842;g26cfb45b49d_1_347"/>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3" name="Google Shape;843;g26cfb45b49d_1_34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44" name="Google Shape;844;g26cfb45b49d_1_34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5" name="Google Shape;845;g26cfb45b49d_1_34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6" name="Google Shape;846;g26cfb45b49d_1_34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7"/>
        <p:cNvGrpSpPr/>
        <p:nvPr/>
      </p:nvGrpSpPr>
      <p:grpSpPr>
        <a:xfrm>
          <a:off x="0" y="0"/>
          <a:ext cx="0" cy="0"/>
          <a:chOff x="0" y="0"/>
          <a:chExt cx="0" cy="0"/>
        </a:xfrm>
      </p:grpSpPr>
      <p:sp>
        <p:nvSpPr>
          <p:cNvPr id="848" name="Google Shape;848;g26cfb45b49d_1_353"/>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9" name="Google Shape;849;g26cfb45b49d_1_353"/>
          <p:cNvSpPr txBox="1">
            <a:spLocks noGrp="1"/>
          </p:cNvSpPr>
          <p:nvPr>
            <p:ph type="body" idx="1"/>
          </p:nvPr>
        </p:nvSpPr>
        <p:spPr>
          <a:xfrm>
            <a:off x="831851" y="4589464"/>
            <a:ext cx="105156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50" name="Google Shape;850;g26cfb45b49d_1_35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1" name="Google Shape;851;g26cfb45b49d_1_35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2" name="Google Shape;852;g26cfb45b49d_1_35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53"/>
        <p:cNvGrpSpPr/>
        <p:nvPr/>
      </p:nvGrpSpPr>
      <p:grpSpPr>
        <a:xfrm>
          <a:off x="0" y="0"/>
          <a:ext cx="0" cy="0"/>
          <a:chOff x="0" y="0"/>
          <a:chExt cx="0" cy="0"/>
        </a:xfrm>
      </p:grpSpPr>
      <p:sp>
        <p:nvSpPr>
          <p:cNvPr id="854" name="Google Shape;854;g26cfb45b49d_1_359"/>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5" name="Google Shape;855;g26cfb45b49d_1_35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6" name="Google Shape;856;g26cfb45b49d_1_35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7" name="Google Shape;857;g26cfb45b49d_1_35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8" name="Google Shape;858;g26cfb45b49d_1_35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9" name="Google Shape;859;g26cfb45b49d_1_35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0"/>
        <p:cNvGrpSpPr/>
        <p:nvPr/>
      </p:nvGrpSpPr>
      <p:grpSpPr>
        <a:xfrm>
          <a:off x="0" y="0"/>
          <a:ext cx="0" cy="0"/>
          <a:chOff x="0" y="0"/>
          <a:chExt cx="0" cy="0"/>
        </a:xfrm>
      </p:grpSpPr>
      <p:sp>
        <p:nvSpPr>
          <p:cNvPr id="861" name="Google Shape;861;g26cfb45b49d_1_366"/>
          <p:cNvSpPr txBox="1">
            <a:spLocks noGrp="1"/>
          </p:cNvSpPr>
          <p:nvPr>
            <p:ph type="title"/>
          </p:nvPr>
        </p:nvSpPr>
        <p:spPr>
          <a:xfrm>
            <a:off x="839788"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2" name="Google Shape;862;g26cfb45b49d_1_366"/>
          <p:cNvSpPr txBox="1">
            <a:spLocks noGrp="1"/>
          </p:cNvSpPr>
          <p:nvPr>
            <p:ph type="body" idx="1"/>
          </p:nvPr>
        </p:nvSpPr>
        <p:spPr>
          <a:xfrm>
            <a:off x="839789" y="1681163"/>
            <a:ext cx="51576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3" name="Google Shape;863;g26cfb45b49d_1_366"/>
          <p:cNvSpPr txBox="1">
            <a:spLocks noGrp="1"/>
          </p:cNvSpPr>
          <p:nvPr>
            <p:ph type="body" idx="2"/>
          </p:nvPr>
        </p:nvSpPr>
        <p:spPr>
          <a:xfrm>
            <a:off x="839789" y="2505075"/>
            <a:ext cx="51576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64" name="Google Shape;864;g26cfb45b49d_1_366"/>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5" name="Google Shape;865;g26cfb45b49d_1_366"/>
          <p:cNvSpPr txBox="1">
            <a:spLocks noGrp="1"/>
          </p:cNvSpPr>
          <p:nvPr>
            <p:ph type="body" idx="4"/>
          </p:nvPr>
        </p:nvSpPr>
        <p:spPr>
          <a:xfrm>
            <a:off x="6172200" y="2505075"/>
            <a:ext cx="51831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66" name="Google Shape;866;g26cfb45b49d_1_36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7" name="Google Shape;867;g26cfb45b49d_1_36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8" name="Google Shape;868;g26cfb45b49d_1_36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79"/>
        <p:cNvGrpSpPr/>
        <p:nvPr/>
      </p:nvGrpSpPr>
      <p:grpSpPr>
        <a:xfrm>
          <a:off x="0" y="0"/>
          <a:ext cx="0" cy="0"/>
          <a:chOff x="0" y="0"/>
          <a:chExt cx="0" cy="0"/>
        </a:xfrm>
      </p:grpSpPr>
      <p:sp>
        <p:nvSpPr>
          <p:cNvPr id="80" name="Google Shape;80;g2df48d2ea09_0_247"/>
          <p:cNvSpPr txBox="1">
            <a:spLocks noGrp="1"/>
          </p:cNvSpPr>
          <p:nvPr>
            <p:ph type="title"/>
          </p:nvPr>
        </p:nvSpPr>
        <p:spPr>
          <a:xfrm>
            <a:off x="1923982" y="4521267"/>
            <a:ext cx="3258000" cy="70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81" name="Google Shape;81;g2df48d2ea09_0_247"/>
          <p:cNvSpPr txBox="1">
            <a:spLocks noGrp="1"/>
          </p:cNvSpPr>
          <p:nvPr>
            <p:ph type="subTitle" idx="1"/>
          </p:nvPr>
        </p:nvSpPr>
        <p:spPr>
          <a:xfrm>
            <a:off x="1923982" y="5072330"/>
            <a:ext cx="3258000" cy="64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82" name="Google Shape;82;g2df48d2ea09_0_247"/>
          <p:cNvSpPr txBox="1">
            <a:spLocks noGrp="1"/>
          </p:cNvSpPr>
          <p:nvPr>
            <p:ph type="title" idx="2"/>
          </p:nvPr>
        </p:nvSpPr>
        <p:spPr>
          <a:xfrm>
            <a:off x="7010017" y="4521267"/>
            <a:ext cx="3258000" cy="70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83" name="Google Shape;83;g2df48d2ea09_0_247"/>
          <p:cNvSpPr txBox="1">
            <a:spLocks noGrp="1"/>
          </p:cNvSpPr>
          <p:nvPr>
            <p:ph type="subTitle" idx="3"/>
          </p:nvPr>
        </p:nvSpPr>
        <p:spPr>
          <a:xfrm>
            <a:off x="7010018" y="5072330"/>
            <a:ext cx="3258000" cy="64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84" name="Google Shape;84;g2df48d2ea09_0_247"/>
          <p:cNvSpPr txBox="1">
            <a:spLocks noGrp="1"/>
          </p:cNvSpPr>
          <p:nvPr>
            <p:ph type="title" idx="4"/>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85" name="Google Shape;85;g2df48d2ea09_0_247"/>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9"/>
        <p:cNvGrpSpPr/>
        <p:nvPr/>
      </p:nvGrpSpPr>
      <p:grpSpPr>
        <a:xfrm>
          <a:off x="0" y="0"/>
          <a:ext cx="0" cy="0"/>
          <a:chOff x="0" y="0"/>
          <a:chExt cx="0" cy="0"/>
        </a:xfrm>
      </p:grpSpPr>
      <p:sp>
        <p:nvSpPr>
          <p:cNvPr id="870" name="Google Shape;870;g26cfb45b49d_1_37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1" name="Google Shape;871;g26cfb45b49d_1_37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2" name="Google Shape;872;g26cfb45b49d_1_37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3"/>
        <p:cNvGrpSpPr/>
        <p:nvPr/>
      </p:nvGrpSpPr>
      <p:grpSpPr>
        <a:xfrm>
          <a:off x="0" y="0"/>
          <a:ext cx="0" cy="0"/>
          <a:chOff x="0" y="0"/>
          <a:chExt cx="0" cy="0"/>
        </a:xfrm>
      </p:grpSpPr>
      <p:sp>
        <p:nvSpPr>
          <p:cNvPr id="874" name="Google Shape;874;g26cfb45b49d_1_379"/>
          <p:cNvSpPr txBox="1">
            <a:spLocks noGrp="1"/>
          </p:cNvSpPr>
          <p:nvPr>
            <p:ph type="title"/>
          </p:nvPr>
        </p:nvSpPr>
        <p:spPr>
          <a:xfrm>
            <a:off x="839789" y="457200"/>
            <a:ext cx="39324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5" name="Google Shape;875;g26cfb45b49d_1_379"/>
          <p:cNvSpPr txBox="1">
            <a:spLocks noGrp="1"/>
          </p:cNvSpPr>
          <p:nvPr>
            <p:ph type="body" idx="1"/>
          </p:nvPr>
        </p:nvSpPr>
        <p:spPr>
          <a:xfrm>
            <a:off x="5183188" y="987427"/>
            <a:ext cx="61725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6" name="Google Shape;876;g26cfb45b49d_1_379"/>
          <p:cNvSpPr txBox="1">
            <a:spLocks noGrp="1"/>
          </p:cNvSpPr>
          <p:nvPr>
            <p:ph type="body" idx="2"/>
          </p:nvPr>
        </p:nvSpPr>
        <p:spPr>
          <a:xfrm>
            <a:off x="839789"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877" name="Google Shape;877;g26cfb45b49d_1_37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8" name="Google Shape;878;g26cfb45b49d_1_37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9" name="Google Shape;879;g26cfb45b49d_1_37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0"/>
        <p:cNvGrpSpPr/>
        <p:nvPr/>
      </p:nvGrpSpPr>
      <p:grpSpPr>
        <a:xfrm>
          <a:off x="0" y="0"/>
          <a:ext cx="0" cy="0"/>
          <a:chOff x="0" y="0"/>
          <a:chExt cx="0" cy="0"/>
        </a:xfrm>
      </p:grpSpPr>
      <p:sp>
        <p:nvSpPr>
          <p:cNvPr id="881" name="Google Shape;881;g26cfb45b49d_1_386"/>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2" name="Google Shape;882;g26cfb45b49d_1_386"/>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83" name="Google Shape;883;g26cfb45b49d_1_38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4" name="Google Shape;884;g26cfb45b49d_1_38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5" name="Google Shape;885;g26cfb45b49d_1_38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6"/>
        <p:cNvGrpSpPr/>
        <p:nvPr/>
      </p:nvGrpSpPr>
      <p:grpSpPr>
        <a:xfrm>
          <a:off x="0" y="0"/>
          <a:ext cx="0" cy="0"/>
          <a:chOff x="0" y="0"/>
          <a:chExt cx="0" cy="0"/>
        </a:xfrm>
      </p:grpSpPr>
      <p:sp>
        <p:nvSpPr>
          <p:cNvPr id="887" name="Google Shape;887;g26cfb45b49d_1_392"/>
          <p:cNvSpPr txBox="1">
            <a:spLocks noGrp="1"/>
          </p:cNvSpPr>
          <p:nvPr>
            <p:ph type="title"/>
          </p:nvPr>
        </p:nvSpPr>
        <p:spPr>
          <a:xfrm rot="5400000">
            <a:off x="7133400" y="1956624"/>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8" name="Google Shape;888;g26cfb45b49d_1_392"/>
          <p:cNvSpPr txBox="1">
            <a:spLocks noGrp="1"/>
          </p:cNvSpPr>
          <p:nvPr>
            <p:ph type="body" idx="1"/>
          </p:nvPr>
        </p:nvSpPr>
        <p:spPr>
          <a:xfrm rot="5400000">
            <a:off x="1799400" y="-596076"/>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89" name="Google Shape;889;g26cfb45b49d_1_39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0" name="Google Shape;890;g26cfb45b49d_1_39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1" name="Google Shape;891;g26cfb45b49d_1_39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6"/>
        <p:cNvGrpSpPr/>
        <p:nvPr/>
      </p:nvGrpSpPr>
      <p:grpSpPr>
        <a:xfrm>
          <a:off x="0" y="0"/>
          <a:ext cx="0" cy="0"/>
          <a:chOff x="0" y="0"/>
          <a:chExt cx="0" cy="0"/>
        </a:xfrm>
      </p:grpSpPr>
      <p:sp>
        <p:nvSpPr>
          <p:cNvPr id="897" name="Google Shape;897;g26d85113c9a_2_1689"/>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98" name="Google Shape;898;g26d85113c9a_2_1689"/>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rmAutofit/>
          </a:bodyPr>
          <a:lstStyle>
            <a:lvl1pPr marL="457200" lvl="0" indent="-349250" algn="l">
              <a:lnSpc>
                <a:spcPct val="115000"/>
              </a:lnSpc>
              <a:spcBef>
                <a:spcPts val="0"/>
              </a:spcBef>
              <a:spcAft>
                <a:spcPts val="0"/>
              </a:spcAft>
              <a:buSzPts val="19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899" name="Google Shape;899;g26d85113c9a_2_1689"/>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0"/>
        <p:cNvGrpSpPr/>
        <p:nvPr/>
      </p:nvGrpSpPr>
      <p:grpSpPr>
        <a:xfrm>
          <a:off x="0" y="0"/>
          <a:ext cx="0" cy="0"/>
          <a:chOff x="0" y="0"/>
          <a:chExt cx="0" cy="0"/>
        </a:xfrm>
      </p:grpSpPr>
      <p:sp>
        <p:nvSpPr>
          <p:cNvPr id="901" name="Google Shape;901;g26d85113c9a_2_1693"/>
          <p:cNvSpPr txBox="1">
            <a:spLocks noGrp="1"/>
          </p:cNvSpPr>
          <p:nvPr>
            <p:ph type="ctrTitle"/>
          </p:nvPr>
        </p:nvSpPr>
        <p:spPr>
          <a:xfrm>
            <a:off x="415611" y="992767"/>
            <a:ext cx="113607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00"/>
            </a:lvl1pPr>
            <a:lvl2pPr lvl="1" algn="ctr">
              <a:lnSpc>
                <a:spcPct val="100000"/>
              </a:lnSpc>
              <a:spcBef>
                <a:spcPts val="0"/>
              </a:spcBef>
              <a:spcAft>
                <a:spcPts val="0"/>
              </a:spcAft>
              <a:buSzPts val="5200"/>
              <a:buNone/>
              <a:defRPr sz="6900"/>
            </a:lvl2pPr>
            <a:lvl3pPr lvl="2" algn="ctr">
              <a:lnSpc>
                <a:spcPct val="100000"/>
              </a:lnSpc>
              <a:spcBef>
                <a:spcPts val="0"/>
              </a:spcBef>
              <a:spcAft>
                <a:spcPts val="0"/>
              </a:spcAft>
              <a:buSzPts val="5200"/>
              <a:buNone/>
              <a:defRPr sz="6900"/>
            </a:lvl3pPr>
            <a:lvl4pPr lvl="3" algn="ctr">
              <a:lnSpc>
                <a:spcPct val="100000"/>
              </a:lnSpc>
              <a:spcBef>
                <a:spcPts val="0"/>
              </a:spcBef>
              <a:spcAft>
                <a:spcPts val="0"/>
              </a:spcAft>
              <a:buSzPts val="5200"/>
              <a:buNone/>
              <a:defRPr sz="6900"/>
            </a:lvl4pPr>
            <a:lvl5pPr lvl="4" algn="ctr">
              <a:lnSpc>
                <a:spcPct val="100000"/>
              </a:lnSpc>
              <a:spcBef>
                <a:spcPts val="0"/>
              </a:spcBef>
              <a:spcAft>
                <a:spcPts val="0"/>
              </a:spcAft>
              <a:buSzPts val="5200"/>
              <a:buNone/>
              <a:defRPr sz="6900"/>
            </a:lvl5pPr>
            <a:lvl6pPr lvl="5" algn="ctr">
              <a:lnSpc>
                <a:spcPct val="100000"/>
              </a:lnSpc>
              <a:spcBef>
                <a:spcPts val="0"/>
              </a:spcBef>
              <a:spcAft>
                <a:spcPts val="0"/>
              </a:spcAft>
              <a:buSzPts val="5200"/>
              <a:buNone/>
              <a:defRPr sz="6900"/>
            </a:lvl6pPr>
            <a:lvl7pPr lvl="6" algn="ctr">
              <a:lnSpc>
                <a:spcPct val="100000"/>
              </a:lnSpc>
              <a:spcBef>
                <a:spcPts val="0"/>
              </a:spcBef>
              <a:spcAft>
                <a:spcPts val="0"/>
              </a:spcAft>
              <a:buSzPts val="5200"/>
              <a:buNone/>
              <a:defRPr sz="6900"/>
            </a:lvl7pPr>
            <a:lvl8pPr lvl="7" algn="ctr">
              <a:lnSpc>
                <a:spcPct val="100000"/>
              </a:lnSpc>
              <a:spcBef>
                <a:spcPts val="0"/>
              </a:spcBef>
              <a:spcAft>
                <a:spcPts val="0"/>
              </a:spcAft>
              <a:buSzPts val="5200"/>
              <a:buNone/>
              <a:defRPr sz="6900"/>
            </a:lvl8pPr>
            <a:lvl9pPr lvl="8" algn="ctr">
              <a:lnSpc>
                <a:spcPct val="100000"/>
              </a:lnSpc>
              <a:spcBef>
                <a:spcPts val="0"/>
              </a:spcBef>
              <a:spcAft>
                <a:spcPts val="0"/>
              </a:spcAft>
              <a:buSzPts val="5200"/>
              <a:buNone/>
              <a:defRPr sz="6900"/>
            </a:lvl9pPr>
          </a:lstStyle>
          <a:p>
            <a:endParaRPr/>
          </a:p>
        </p:txBody>
      </p:sp>
      <p:sp>
        <p:nvSpPr>
          <p:cNvPr id="902" name="Google Shape;902;g26d85113c9a_2_1693"/>
          <p:cNvSpPr txBox="1">
            <a:spLocks noGrp="1"/>
          </p:cNvSpPr>
          <p:nvPr>
            <p:ph type="subTitle" idx="1"/>
          </p:nvPr>
        </p:nvSpPr>
        <p:spPr>
          <a:xfrm>
            <a:off x="415600" y="3778833"/>
            <a:ext cx="113607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903" name="Google Shape;903;g26d85113c9a_2_169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4"/>
        <p:cNvGrpSpPr/>
        <p:nvPr/>
      </p:nvGrpSpPr>
      <p:grpSpPr>
        <a:xfrm>
          <a:off x="0" y="0"/>
          <a:ext cx="0" cy="0"/>
          <a:chOff x="0" y="0"/>
          <a:chExt cx="0" cy="0"/>
        </a:xfrm>
      </p:grpSpPr>
      <p:sp>
        <p:nvSpPr>
          <p:cNvPr id="905" name="Google Shape;905;g26d85113c9a_2_1697"/>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906" name="Google Shape;906;g26d85113c9a_2_1697"/>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07"/>
        <p:cNvGrpSpPr/>
        <p:nvPr/>
      </p:nvGrpSpPr>
      <p:grpSpPr>
        <a:xfrm>
          <a:off x="0" y="0"/>
          <a:ext cx="0" cy="0"/>
          <a:chOff x="0" y="0"/>
          <a:chExt cx="0" cy="0"/>
        </a:xfrm>
      </p:grpSpPr>
      <p:sp>
        <p:nvSpPr>
          <p:cNvPr id="908" name="Google Shape;908;g26d85113c9a_2_170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09" name="Google Shape;909;g26d85113c9a_2_1700"/>
          <p:cNvSpPr txBox="1">
            <a:spLocks noGrp="1"/>
          </p:cNvSpPr>
          <p:nvPr>
            <p:ph type="body" idx="1"/>
          </p:nvPr>
        </p:nvSpPr>
        <p:spPr>
          <a:xfrm>
            <a:off x="415600" y="1536633"/>
            <a:ext cx="5333100" cy="4555200"/>
          </a:xfrm>
          <a:prstGeom prst="rect">
            <a:avLst/>
          </a:prstGeom>
          <a:noFill/>
          <a:ln>
            <a:noFill/>
          </a:ln>
        </p:spPr>
        <p:txBody>
          <a:bodyPr spcFirstLastPara="1" wrap="square" lIns="91425" tIns="91425" rIns="91425" bIns="91425" anchor="t" anchorCtr="0">
            <a:normAutofit/>
          </a:bodyPr>
          <a:lstStyle>
            <a:lvl1pPr marL="457200" lvl="0" indent="-323850" algn="l">
              <a:lnSpc>
                <a:spcPct val="115000"/>
              </a:lnSpc>
              <a:spcBef>
                <a:spcPts val="0"/>
              </a:spcBef>
              <a:spcAft>
                <a:spcPts val="0"/>
              </a:spcAft>
              <a:buSzPts val="1500"/>
              <a:buChar char="●"/>
              <a:defRPr sz="19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910" name="Google Shape;910;g26d85113c9a_2_1700"/>
          <p:cNvSpPr txBox="1">
            <a:spLocks noGrp="1"/>
          </p:cNvSpPr>
          <p:nvPr>
            <p:ph type="body" idx="2"/>
          </p:nvPr>
        </p:nvSpPr>
        <p:spPr>
          <a:xfrm>
            <a:off x="6443200" y="1536633"/>
            <a:ext cx="5333100" cy="4555200"/>
          </a:xfrm>
          <a:prstGeom prst="rect">
            <a:avLst/>
          </a:prstGeom>
          <a:noFill/>
          <a:ln>
            <a:noFill/>
          </a:ln>
        </p:spPr>
        <p:txBody>
          <a:bodyPr spcFirstLastPara="1" wrap="square" lIns="91425" tIns="91425" rIns="91425" bIns="91425" anchor="t" anchorCtr="0">
            <a:normAutofit/>
          </a:bodyPr>
          <a:lstStyle>
            <a:lvl1pPr marL="457200" lvl="0" indent="-323850" algn="l">
              <a:lnSpc>
                <a:spcPct val="115000"/>
              </a:lnSpc>
              <a:spcBef>
                <a:spcPts val="0"/>
              </a:spcBef>
              <a:spcAft>
                <a:spcPts val="0"/>
              </a:spcAft>
              <a:buSzPts val="1500"/>
              <a:buChar char="●"/>
              <a:defRPr sz="19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911" name="Google Shape;911;g26d85113c9a_2_170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2"/>
        <p:cNvGrpSpPr/>
        <p:nvPr/>
      </p:nvGrpSpPr>
      <p:grpSpPr>
        <a:xfrm>
          <a:off x="0" y="0"/>
          <a:ext cx="0" cy="0"/>
          <a:chOff x="0" y="0"/>
          <a:chExt cx="0" cy="0"/>
        </a:xfrm>
      </p:grpSpPr>
      <p:sp>
        <p:nvSpPr>
          <p:cNvPr id="913" name="Google Shape;913;g26d85113c9a_2_1705"/>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14" name="Google Shape;914;g26d85113c9a_2_170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15"/>
        <p:cNvGrpSpPr/>
        <p:nvPr/>
      </p:nvGrpSpPr>
      <p:grpSpPr>
        <a:xfrm>
          <a:off x="0" y="0"/>
          <a:ext cx="0" cy="0"/>
          <a:chOff x="0" y="0"/>
          <a:chExt cx="0" cy="0"/>
        </a:xfrm>
      </p:grpSpPr>
      <p:sp>
        <p:nvSpPr>
          <p:cNvPr id="916" name="Google Shape;916;g26d85113c9a_2_1708"/>
          <p:cNvSpPr txBox="1">
            <a:spLocks noGrp="1"/>
          </p:cNvSpPr>
          <p:nvPr>
            <p:ph type="title"/>
          </p:nvPr>
        </p:nvSpPr>
        <p:spPr>
          <a:xfrm>
            <a:off x="415600" y="740800"/>
            <a:ext cx="3744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917" name="Google Shape;917;g26d85113c9a_2_1708"/>
          <p:cNvSpPr txBox="1">
            <a:spLocks noGrp="1"/>
          </p:cNvSpPr>
          <p:nvPr>
            <p:ph type="body" idx="1"/>
          </p:nvPr>
        </p:nvSpPr>
        <p:spPr>
          <a:xfrm>
            <a:off x="415600" y="1852800"/>
            <a:ext cx="3744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918" name="Google Shape;918;g26d85113c9a_2_1708"/>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6"/>
        <p:cNvGrpSpPr/>
        <p:nvPr/>
      </p:nvGrpSpPr>
      <p:grpSpPr>
        <a:xfrm>
          <a:off x="0" y="0"/>
          <a:ext cx="0" cy="0"/>
          <a:chOff x="0" y="0"/>
          <a:chExt cx="0" cy="0"/>
        </a:xfrm>
      </p:grpSpPr>
      <p:sp>
        <p:nvSpPr>
          <p:cNvPr id="87" name="Google Shape;87;g2df48d2ea09_0_254"/>
          <p:cNvSpPr txBox="1">
            <a:spLocks noGrp="1"/>
          </p:cNvSpPr>
          <p:nvPr>
            <p:ph type="title"/>
          </p:nvPr>
        </p:nvSpPr>
        <p:spPr>
          <a:xfrm>
            <a:off x="947667" y="4506700"/>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88" name="Google Shape;88;g2df48d2ea09_0_254"/>
          <p:cNvSpPr txBox="1">
            <a:spLocks noGrp="1"/>
          </p:cNvSpPr>
          <p:nvPr>
            <p:ph type="subTitle" idx="1"/>
          </p:nvPr>
        </p:nvSpPr>
        <p:spPr>
          <a:xfrm>
            <a:off x="947667" y="5047396"/>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89" name="Google Shape;89;g2df48d2ea09_0_254"/>
          <p:cNvSpPr txBox="1">
            <a:spLocks noGrp="1"/>
          </p:cNvSpPr>
          <p:nvPr>
            <p:ph type="title" idx="2"/>
          </p:nvPr>
        </p:nvSpPr>
        <p:spPr>
          <a:xfrm>
            <a:off x="947667" y="1630833"/>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90" name="Google Shape;90;g2df48d2ea09_0_254"/>
          <p:cNvSpPr txBox="1">
            <a:spLocks noGrp="1"/>
          </p:cNvSpPr>
          <p:nvPr>
            <p:ph type="subTitle" idx="3"/>
          </p:nvPr>
        </p:nvSpPr>
        <p:spPr>
          <a:xfrm>
            <a:off x="947667" y="2170533"/>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91" name="Google Shape;91;g2df48d2ea09_0_254"/>
          <p:cNvSpPr txBox="1">
            <a:spLocks noGrp="1"/>
          </p:cNvSpPr>
          <p:nvPr>
            <p:ph type="title" idx="4"/>
          </p:nvPr>
        </p:nvSpPr>
        <p:spPr>
          <a:xfrm>
            <a:off x="947667" y="3068283"/>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92" name="Google Shape;92;g2df48d2ea09_0_254"/>
          <p:cNvSpPr txBox="1">
            <a:spLocks noGrp="1"/>
          </p:cNvSpPr>
          <p:nvPr>
            <p:ph type="subTitle" idx="5"/>
          </p:nvPr>
        </p:nvSpPr>
        <p:spPr>
          <a:xfrm>
            <a:off x="947667" y="3608972"/>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93" name="Google Shape;93;g2df48d2ea09_0_254"/>
          <p:cNvSpPr txBox="1">
            <a:spLocks noGrp="1"/>
          </p:cNvSpPr>
          <p:nvPr>
            <p:ph type="title" idx="6"/>
          </p:nvPr>
        </p:nvSpPr>
        <p:spPr>
          <a:xfrm>
            <a:off x="947667" y="516333"/>
            <a:ext cx="62997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94" name="Google Shape;94;g2df48d2ea09_0_254"/>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19"/>
        <p:cNvGrpSpPr/>
        <p:nvPr/>
      </p:nvGrpSpPr>
      <p:grpSpPr>
        <a:xfrm>
          <a:off x="0" y="0"/>
          <a:ext cx="0" cy="0"/>
          <a:chOff x="0" y="0"/>
          <a:chExt cx="0" cy="0"/>
        </a:xfrm>
      </p:grpSpPr>
      <p:sp>
        <p:nvSpPr>
          <p:cNvPr id="920" name="Google Shape;920;g26d85113c9a_2_1712"/>
          <p:cNvSpPr txBox="1">
            <a:spLocks noGrp="1"/>
          </p:cNvSpPr>
          <p:nvPr>
            <p:ph type="title"/>
          </p:nvPr>
        </p:nvSpPr>
        <p:spPr>
          <a:xfrm>
            <a:off x="653667" y="600200"/>
            <a:ext cx="84903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921" name="Google Shape;921;g26d85113c9a_2_1712"/>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2"/>
        <p:cNvGrpSpPr/>
        <p:nvPr/>
      </p:nvGrpSpPr>
      <p:grpSpPr>
        <a:xfrm>
          <a:off x="0" y="0"/>
          <a:ext cx="0" cy="0"/>
          <a:chOff x="0" y="0"/>
          <a:chExt cx="0" cy="0"/>
        </a:xfrm>
      </p:grpSpPr>
      <p:sp>
        <p:nvSpPr>
          <p:cNvPr id="923" name="Google Shape;923;g26d85113c9a_2_171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24" name="Google Shape;924;g26d85113c9a_2_1715"/>
          <p:cNvSpPr txBox="1">
            <a:spLocks noGrp="1"/>
          </p:cNvSpPr>
          <p:nvPr>
            <p:ph type="title"/>
          </p:nvPr>
        </p:nvSpPr>
        <p:spPr>
          <a:xfrm>
            <a:off x="354000" y="1644233"/>
            <a:ext cx="53937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300"/>
              <a:buNone/>
              <a:defRPr sz="5600"/>
            </a:lvl1pPr>
            <a:lvl2pPr lvl="1" algn="ctr">
              <a:lnSpc>
                <a:spcPct val="100000"/>
              </a:lnSpc>
              <a:spcBef>
                <a:spcPts val="0"/>
              </a:spcBef>
              <a:spcAft>
                <a:spcPts val="0"/>
              </a:spcAft>
              <a:buSzPts val="4300"/>
              <a:buNone/>
              <a:defRPr sz="5600"/>
            </a:lvl2pPr>
            <a:lvl3pPr lvl="2" algn="ctr">
              <a:lnSpc>
                <a:spcPct val="100000"/>
              </a:lnSpc>
              <a:spcBef>
                <a:spcPts val="0"/>
              </a:spcBef>
              <a:spcAft>
                <a:spcPts val="0"/>
              </a:spcAft>
              <a:buSzPts val="4300"/>
              <a:buNone/>
              <a:defRPr sz="5600"/>
            </a:lvl3pPr>
            <a:lvl4pPr lvl="3" algn="ctr">
              <a:lnSpc>
                <a:spcPct val="100000"/>
              </a:lnSpc>
              <a:spcBef>
                <a:spcPts val="0"/>
              </a:spcBef>
              <a:spcAft>
                <a:spcPts val="0"/>
              </a:spcAft>
              <a:buSzPts val="4300"/>
              <a:buNone/>
              <a:defRPr sz="5600"/>
            </a:lvl4pPr>
            <a:lvl5pPr lvl="4" algn="ctr">
              <a:lnSpc>
                <a:spcPct val="100000"/>
              </a:lnSpc>
              <a:spcBef>
                <a:spcPts val="0"/>
              </a:spcBef>
              <a:spcAft>
                <a:spcPts val="0"/>
              </a:spcAft>
              <a:buSzPts val="4300"/>
              <a:buNone/>
              <a:defRPr sz="5600"/>
            </a:lvl5pPr>
            <a:lvl6pPr lvl="5" algn="ctr">
              <a:lnSpc>
                <a:spcPct val="100000"/>
              </a:lnSpc>
              <a:spcBef>
                <a:spcPts val="0"/>
              </a:spcBef>
              <a:spcAft>
                <a:spcPts val="0"/>
              </a:spcAft>
              <a:buSzPts val="4300"/>
              <a:buNone/>
              <a:defRPr sz="5600"/>
            </a:lvl6pPr>
            <a:lvl7pPr lvl="6" algn="ctr">
              <a:lnSpc>
                <a:spcPct val="100000"/>
              </a:lnSpc>
              <a:spcBef>
                <a:spcPts val="0"/>
              </a:spcBef>
              <a:spcAft>
                <a:spcPts val="0"/>
              </a:spcAft>
              <a:buSzPts val="4300"/>
              <a:buNone/>
              <a:defRPr sz="5600"/>
            </a:lvl7pPr>
            <a:lvl8pPr lvl="7" algn="ctr">
              <a:lnSpc>
                <a:spcPct val="100000"/>
              </a:lnSpc>
              <a:spcBef>
                <a:spcPts val="0"/>
              </a:spcBef>
              <a:spcAft>
                <a:spcPts val="0"/>
              </a:spcAft>
              <a:buSzPts val="4300"/>
              <a:buNone/>
              <a:defRPr sz="5600"/>
            </a:lvl8pPr>
            <a:lvl9pPr lvl="8" algn="ctr">
              <a:lnSpc>
                <a:spcPct val="100000"/>
              </a:lnSpc>
              <a:spcBef>
                <a:spcPts val="0"/>
              </a:spcBef>
              <a:spcAft>
                <a:spcPts val="0"/>
              </a:spcAft>
              <a:buSzPts val="4300"/>
              <a:buNone/>
              <a:defRPr sz="5600"/>
            </a:lvl9pPr>
          </a:lstStyle>
          <a:p>
            <a:endParaRPr/>
          </a:p>
        </p:txBody>
      </p:sp>
      <p:sp>
        <p:nvSpPr>
          <p:cNvPr id="925" name="Google Shape;925;g26d85113c9a_2_1715"/>
          <p:cNvSpPr txBox="1">
            <a:spLocks noGrp="1"/>
          </p:cNvSpPr>
          <p:nvPr>
            <p:ph type="subTitle" idx="1"/>
          </p:nvPr>
        </p:nvSpPr>
        <p:spPr>
          <a:xfrm>
            <a:off x="354000" y="3737433"/>
            <a:ext cx="53937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26" name="Google Shape;926;g26d85113c9a_2_1715"/>
          <p:cNvSpPr txBox="1">
            <a:spLocks noGrp="1"/>
          </p:cNvSpPr>
          <p:nvPr>
            <p:ph type="body" idx="2"/>
          </p:nvPr>
        </p:nvSpPr>
        <p:spPr>
          <a:xfrm>
            <a:off x="6586000" y="965433"/>
            <a:ext cx="5115900" cy="4926900"/>
          </a:xfrm>
          <a:prstGeom prst="rect">
            <a:avLst/>
          </a:prstGeom>
          <a:noFill/>
          <a:ln>
            <a:noFill/>
          </a:ln>
        </p:spPr>
        <p:txBody>
          <a:bodyPr spcFirstLastPara="1" wrap="square" lIns="91425" tIns="91425" rIns="91425" bIns="91425" anchor="ctr" anchorCtr="0">
            <a:normAutofit/>
          </a:bodyPr>
          <a:lstStyle>
            <a:lvl1pPr marL="457200" lvl="0" indent="-349250" algn="l">
              <a:lnSpc>
                <a:spcPct val="115000"/>
              </a:lnSpc>
              <a:spcBef>
                <a:spcPts val="0"/>
              </a:spcBef>
              <a:spcAft>
                <a:spcPts val="0"/>
              </a:spcAft>
              <a:buSzPts val="19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927" name="Google Shape;927;g26d85113c9a_2_171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28"/>
        <p:cNvGrpSpPr/>
        <p:nvPr/>
      </p:nvGrpSpPr>
      <p:grpSpPr>
        <a:xfrm>
          <a:off x="0" y="0"/>
          <a:ext cx="0" cy="0"/>
          <a:chOff x="0" y="0"/>
          <a:chExt cx="0" cy="0"/>
        </a:xfrm>
      </p:grpSpPr>
      <p:sp>
        <p:nvSpPr>
          <p:cNvPr id="929" name="Google Shape;929;g26d85113c9a_2_1721"/>
          <p:cNvSpPr txBox="1">
            <a:spLocks noGrp="1"/>
          </p:cNvSpPr>
          <p:nvPr>
            <p:ph type="body" idx="1"/>
          </p:nvPr>
        </p:nvSpPr>
        <p:spPr>
          <a:xfrm>
            <a:off x="415600" y="5640767"/>
            <a:ext cx="79983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900"/>
              <a:buNone/>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930" name="Google Shape;930;g26d85113c9a_2_1721"/>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1"/>
        <p:cNvGrpSpPr/>
        <p:nvPr/>
      </p:nvGrpSpPr>
      <p:grpSpPr>
        <a:xfrm>
          <a:off x="0" y="0"/>
          <a:ext cx="0" cy="0"/>
          <a:chOff x="0" y="0"/>
          <a:chExt cx="0" cy="0"/>
        </a:xfrm>
      </p:grpSpPr>
      <p:sp>
        <p:nvSpPr>
          <p:cNvPr id="932" name="Google Shape;932;g26d85113c9a_2_1724"/>
          <p:cNvSpPr txBox="1">
            <a:spLocks noGrp="1"/>
          </p:cNvSpPr>
          <p:nvPr>
            <p:ph type="title"/>
          </p:nvPr>
        </p:nvSpPr>
        <p:spPr>
          <a:xfrm>
            <a:off x="415600" y="1474833"/>
            <a:ext cx="113607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933" name="Google Shape;933;g26d85113c9a_2_1724"/>
          <p:cNvSpPr txBox="1">
            <a:spLocks noGrp="1"/>
          </p:cNvSpPr>
          <p:nvPr>
            <p:ph type="body" idx="1"/>
          </p:nvPr>
        </p:nvSpPr>
        <p:spPr>
          <a:xfrm>
            <a:off x="415600" y="4202967"/>
            <a:ext cx="11360700" cy="1734300"/>
          </a:xfrm>
          <a:prstGeom prst="rect">
            <a:avLst/>
          </a:prstGeom>
          <a:noFill/>
          <a:ln>
            <a:noFill/>
          </a:ln>
        </p:spPr>
        <p:txBody>
          <a:bodyPr spcFirstLastPara="1" wrap="square" lIns="91425" tIns="91425" rIns="91425" bIns="91425" anchor="t" anchorCtr="0">
            <a:normAutofit/>
          </a:bodyPr>
          <a:lstStyle>
            <a:lvl1pPr marL="457200" lvl="0" indent="-349250" algn="ctr">
              <a:lnSpc>
                <a:spcPct val="115000"/>
              </a:lnSpc>
              <a:spcBef>
                <a:spcPts val="0"/>
              </a:spcBef>
              <a:spcAft>
                <a:spcPts val="0"/>
              </a:spcAft>
              <a:buSzPts val="1900"/>
              <a:buChar char="●"/>
              <a:defRPr/>
            </a:lvl1pPr>
            <a:lvl2pPr marL="914400" lvl="1" indent="-323850" algn="ctr">
              <a:lnSpc>
                <a:spcPct val="115000"/>
              </a:lnSpc>
              <a:spcBef>
                <a:spcPts val="0"/>
              </a:spcBef>
              <a:spcAft>
                <a:spcPts val="0"/>
              </a:spcAft>
              <a:buSzPts val="1500"/>
              <a:buChar char="○"/>
              <a:defRPr/>
            </a:lvl2pPr>
            <a:lvl3pPr marL="1371600" lvl="2" indent="-323850" algn="ctr">
              <a:lnSpc>
                <a:spcPct val="115000"/>
              </a:lnSpc>
              <a:spcBef>
                <a:spcPts val="0"/>
              </a:spcBef>
              <a:spcAft>
                <a:spcPts val="0"/>
              </a:spcAft>
              <a:buSzPts val="1500"/>
              <a:buChar char="■"/>
              <a:defRPr/>
            </a:lvl3pPr>
            <a:lvl4pPr marL="1828800" lvl="3" indent="-323850" algn="ctr">
              <a:lnSpc>
                <a:spcPct val="115000"/>
              </a:lnSpc>
              <a:spcBef>
                <a:spcPts val="0"/>
              </a:spcBef>
              <a:spcAft>
                <a:spcPts val="0"/>
              </a:spcAft>
              <a:buSzPts val="1500"/>
              <a:buChar char="●"/>
              <a:defRPr/>
            </a:lvl4pPr>
            <a:lvl5pPr marL="2286000" lvl="4" indent="-323850" algn="ctr">
              <a:lnSpc>
                <a:spcPct val="115000"/>
              </a:lnSpc>
              <a:spcBef>
                <a:spcPts val="0"/>
              </a:spcBef>
              <a:spcAft>
                <a:spcPts val="0"/>
              </a:spcAft>
              <a:buSzPts val="1500"/>
              <a:buChar char="○"/>
              <a:defRPr/>
            </a:lvl5pPr>
            <a:lvl6pPr marL="2743200" lvl="5" indent="-323850" algn="ctr">
              <a:lnSpc>
                <a:spcPct val="115000"/>
              </a:lnSpc>
              <a:spcBef>
                <a:spcPts val="0"/>
              </a:spcBef>
              <a:spcAft>
                <a:spcPts val="0"/>
              </a:spcAft>
              <a:buSzPts val="1500"/>
              <a:buChar char="■"/>
              <a:defRPr/>
            </a:lvl6pPr>
            <a:lvl7pPr marL="3200400" lvl="6" indent="-323850" algn="ctr">
              <a:lnSpc>
                <a:spcPct val="115000"/>
              </a:lnSpc>
              <a:spcBef>
                <a:spcPts val="0"/>
              </a:spcBef>
              <a:spcAft>
                <a:spcPts val="0"/>
              </a:spcAft>
              <a:buSzPts val="1500"/>
              <a:buChar char="●"/>
              <a:defRPr/>
            </a:lvl7pPr>
            <a:lvl8pPr marL="3657600" lvl="7" indent="-323850" algn="ctr">
              <a:lnSpc>
                <a:spcPct val="115000"/>
              </a:lnSpc>
              <a:spcBef>
                <a:spcPts val="0"/>
              </a:spcBef>
              <a:spcAft>
                <a:spcPts val="0"/>
              </a:spcAft>
              <a:buSzPts val="1500"/>
              <a:buChar char="○"/>
              <a:defRPr/>
            </a:lvl8pPr>
            <a:lvl9pPr marL="4114800" lvl="8" indent="-323850" algn="ctr">
              <a:lnSpc>
                <a:spcPct val="115000"/>
              </a:lnSpc>
              <a:spcBef>
                <a:spcPts val="0"/>
              </a:spcBef>
              <a:spcAft>
                <a:spcPts val="0"/>
              </a:spcAft>
              <a:buSzPts val="1500"/>
              <a:buChar char="■"/>
              <a:defRPr/>
            </a:lvl9pPr>
          </a:lstStyle>
          <a:p>
            <a:endParaRPr/>
          </a:p>
        </p:txBody>
      </p:sp>
      <p:sp>
        <p:nvSpPr>
          <p:cNvPr id="934" name="Google Shape;934;g26d85113c9a_2_1724"/>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5"/>
        <p:cNvGrpSpPr/>
        <p:nvPr/>
      </p:nvGrpSpPr>
      <p:grpSpPr>
        <a:xfrm>
          <a:off x="0" y="0"/>
          <a:ext cx="0" cy="0"/>
          <a:chOff x="0" y="0"/>
          <a:chExt cx="0" cy="0"/>
        </a:xfrm>
      </p:grpSpPr>
      <p:sp>
        <p:nvSpPr>
          <p:cNvPr id="936" name="Google Shape;936;g26d85113c9a_2_1728"/>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0"/>
        <p:cNvGrpSpPr/>
        <p:nvPr/>
      </p:nvGrpSpPr>
      <p:grpSpPr>
        <a:xfrm>
          <a:off x="0" y="0"/>
          <a:ext cx="0" cy="0"/>
          <a:chOff x="0" y="0"/>
          <a:chExt cx="0" cy="0"/>
        </a:xfrm>
      </p:grpSpPr>
      <p:sp>
        <p:nvSpPr>
          <p:cNvPr id="941" name="Google Shape;941;g26fee34664d_0_1303"/>
          <p:cNvSpPr txBox="1">
            <a:spLocks noGrp="1"/>
          </p:cNvSpPr>
          <p:nvPr>
            <p:ph type="ctrTitle"/>
          </p:nvPr>
        </p:nvSpPr>
        <p:spPr>
          <a:xfrm>
            <a:off x="5386767" y="2409633"/>
            <a:ext cx="5445900" cy="2564700"/>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Clr>
                <a:srgbClr val="191919"/>
              </a:buClr>
              <a:buSzPts val="6900"/>
              <a:buNone/>
              <a:defRPr sz="5900" b="1"/>
            </a:lvl1pPr>
            <a:lvl2pPr lvl="1" algn="ctr">
              <a:lnSpc>
                <a:spcPct val="100000"/>
              </a:lnSpc>
              <a:spcBef>
                <a:spcPts val="0"/>
              </a:spcBef>
              <a:spcAft>
                <a:spcPts val="0"/>
              </a:spcAft>
              <a:buClr>
                <a:srgbClr val="191919"/>
              </a:buClr>
              <a:buSzPts val="6900"/>
              <a:buNone/>
              <a:defRPr sz="6900">
                <a:solidFill>
                  <a:srgbClr val="191919"/>
                </a:solidFill>
              </a:defRPr>
            </a:lvl2pPr>
            <a:lvl3pPr lvl="2" algn="ctr">
              <a:lnSpc>
                <a:spcPct val="100000"/>
              </a:lnSpc>
              <a:spcBef>
                <a:spcPts val="0"/>
              </a:spcBef>
              <a:spcAft>
                <a:spcPts val="0"/>
              </a:spcAft>
              <a:buClr>
                <a:srgbClr val="191919"/>
              </a:buClr>
              <a:buSzPts val="6900"/>
              <a:buNone/>
              <a:defRPr sz="6900">
                <a:solidFill>
                  <a:srgbClr val="191919"/>
                </a:solidFill>
              </a:defRPr>
            </a:lvl3pPr>
            <a:lvl4pPr lvl="3" algn="ctr">
              <a:lnSpc>
                <a:spcPct val="100000"/>
              </a:lnSpc>
              <a:spcBef>
                <a:spcPts val="0"/>
              </a:spcBef>
              <a:spcAft>
                <a:spcPts val="0"/>
              </a:spcAft>
              <a:buClr>
                <a:srgbClr val="191919"/>
              </a:buClr>
              <a:buSzPts val="6900"/>
              <a:buNone/>
              <a:defRPr sz="6900">
                <a:solidFill>
                  <a:srgbClr val="191919"/>
                </a:solidFill>
              </a:defRPr>
            </a:lvl4pPr>
            <a:lvl5pPr lvl="4" algn="ctr">
              <a:lnSpc>
                <a:spcPct val="100000"/>
              </a:lnSpc>
              <a:spcBef>
                <a:spcPts val="0"/>
              </a:spcBef>
              <a:spcAft>
                <a:spcPts val="0"/>
              </a:spcAft>
              <a:buClr>
                <a:srgbClr val="191919"/>
              </a:buClr>
              <a:buSzPts val="6900"/>
              <a:buNone/>
              <a:defRPr sz="6900">
                <a:solidFill>
                  <a:srgbClr val="191919"/>
                </a:solidFill>
              </a:defRPr>
            </a:lvl5pPr>
            <a:lvl6pPr lvl="5" algn="ctr">
              <a:lnSpc>
                <a:spcPct val="100000"/>
              </a:lnSpc>
              <a:spcBef>
                <a:spcPts val="0"/>
              </a:spcBef>
              <a:spcAft>
                <a:spcPts val="0"/>
              </a:spcAft>
              <a:buClr>
                <a:srgbClr val="191919"/>
              </a:buClr>
              <a:buSzPts val="6900"/>
              <a:buNone/>
              <a:defRPr sz="6900">
                <a:solidFill>
                  <a:srgbClr val="191919"/>
                </a:solidFill>
              </a:defRPr>
            </a:lvl6pPr>
            <a:lvl7pPr lvl="6" algn="ctr">
              <a:lnSpc>
                <a:spcPct val="100000"/>
              </a:lnSpc>
              <a:spcBef>
                <a:spcPts val="0"/>
              </a:spcBef>
              <a:spcAft>
                <a:spcPts val="0"/>
              </a:spcAft>
              <a:buClr>
                <a:srgbClr val="191919"/>
              </a:buClr>
              <a:buSzPts val="6900"/>
              <a:buNone/>
              <a:defRPr sz="6900">
                <a:solidFill>
                  <a:srgbClr val="191919"/>
                </a:solidFill>
              </a:defRPr>
            </a:lvl7pPr>
            <a:lvl8pPr lvl="7" algn="ctr">
              <a:lnSpc>
                <a:spcPct val="100000"/>
              </a:lnSpc>
              <a:spcBef>
                <a:spcPts val="0"/>
              </a:spcBef>
              <a:spcAft>
                <a:spcPts val="0"/>
              </a:spcAft>
              <a:buClr>
                <a:srgbClr val="191919"/>
              </a:buClr>
              <a:buSzPts val="6900"/>
              <a:buNone/>
              <a:defRPr sz="6900">
                <a:solidFill>
                  <a:srgbClr val="191919"/>
                </a:solidFill>
              </a:defRPr>
            </a:lvl8pPr>
            <a:lvl9pPr lvl="8" algn="ctr">
              <a:lnSpc>
                <a:spcPct val="100000"/>
              </a:lnSpc>
              <a:spcBef>
                <a:spcPts val="0"/>
              </a:spcBef>
              <a:spcAft>
                <a:spcPts val="0"/>
              </a:spcAft>
              <a:buClr>
                <a:srgbClr val="191919"/>
              </a:buClr>
              <a:buSzPts val="6900"/>
              <a:buNone/>
              <a:defRPr sz="6900">
                <a:solidFill>
                  <a:srgbClr val="191919"/>
                </a:solidFill>
              </a:defRPr>
            </a:lvl9pPr>
          </a:lstStyle>
          <a:p>
            <a:endParaRPr/>
          </a:p>
        </p:txBody>
      </p:sp>
      <p:sp>
        <p:nvSpPr>
          <p:cNvPr id="942" name="Google Shape;942;g26fee34664d_0_1303"/>
          <p:cNvSpPr txBox="1">
            <a:spLocks noGrp="1"/>
          </p:cNvSpPr>
          <p:nvPr>
            <p:ph type="subTitle" idx="1"/>
          </p:nvPr>
        </p:nvSpPr>
        <p:spPr>
          <a:xfrm>
            <a:off x="5386767" y="5201000"/>
            <a:ext cx="6071100" cy="752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3"/>
        <p:cNvGrpSpPr/>
        <p:nvPr/>
      </p:nvGrpSpPr>
      <p:grpSpPr>
        <a:xfrm>
          <a:off x="0" y="0"/>
          <a:ext cx="0" cy="0"/>
          <a:chOff x="0" y="0"/>
          <a:chExt cx="0" cy="0"/>
        </a:xfrm>
      </p:grpSpPr>
      <p:sp>
        <p:nvSpPr>
          <p:cNvPr id="944" name="Google Shape;944;g26fee34664d_0_1306"/>
          <p:cNvSpPr txBox="1">
            <a:spLocks noGrp="1"/>
          </p:cNvSpPr>
          <p:nvPr>
            <p:ph type="title"/>
          </p:nvPr>
        </p:nvSpPr>
        <p:spPr>
          <a:xfrm>
            <a:off x="5489367" y="3414167"/>
            <a:ext cx="5356800" cy="1122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4800"/>
              <a:buNone/>
              <a:defRPr sz="67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945" name="Google Shape;945;g26fee34664d_0_1306"/>
          <p:cNvSpPr txBox="1">
            <a:spLocks noGrp="1"/>
          </p:cNvSpPr>
          <p:nvPr>
            <p:ph type="title" idx="2"/>
          </p:nvPr>
        </p:nvSpPr>
        <p:spPr>
          <a:xfrm>
            <a:off x="7998867" y="1433333"/>
            <a:ext cx="2847300" cy="19881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8000"/>
              <a:buNone/>
              <a:defRPr sz="14500" b="1"/>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946" name="Google Shape;946;g26fee34664d_0_1306"/>
          <p:cNvSpPr txBox="1">
            <a:spLocks noGrp="1"/>
          </p:cNvSpPr>
          <p:nvPr>
            <p:ph type="subTitle" idx="1"/>
          </p:nvPr>
        </p:nvSpPr>
        <p:spPr>
          <a:xfrm>
            <a:off x="5919333" y="4742444"/>
            <a:ext cx="4927200" cy="9285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900"/>
              <a:buNone/>
              <a:defRPr sz="24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947" name="Google Shape;947;g26fee34664d_0_1306"/>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8"/>
        <p:cNvGrpSpPr/>
        <p:nvPr/>
      </p:nvGrpSpPr>
      <p:grpSpPr>
        <a:xfrm>
          <a:off x="0" y="0"/>
          <a:ext cx="0" cy="0"/>
          <a:chOff x="0" y="0"/>
          <a:chExt cx="0" cy="0"/>
        </a:xfrm>
      </p:grpSpPr>
      <p:sp>
        <p:nvSpPr>
          <p:cNvPr id="949" name="Google Shape;949;g26fee34664d_0_1311"/>
          <p:cNvSpPr txBox="1">
            <a:spLocks noGrp="1"/>
          </p:cNvSpPr>
          <p:nvPr>
            <p:ph type="title"/>
          </p:nvPr>
        </p:nvSpPr>
        <p:spPr>
          <a:xfrm>
            <a:off x="960000" y="4917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950" name="Google Shape;950;g26fee34664d_0_1311"/>
          <p:cNvSpPr txBox="1">
            <a:spLocks noGrp="1"/>
          </p:cNvSpPr>
          <p:nvPr>
            <p:ph type="body" idx="1"/>
          </p:nvPr>
        </p:nvSpPr>
        <p:spPr>
          <a:xfrm>
            <a:off x="1255767" y="1603333"/>
            <a:ext cx="9591900" cy="4520700"/>
          </a:xfrm>
          <a:prstGeom prst="rect">
            <a:avLst/>
          </a:prstGeom>
          <a:noFill/>
          <a:ln>
            <a:noFill/>
          </a:ln>
        </p:spPr>
        <p:txBody>
          <a:bodyPr spcFirstLastPara="1" wrap="square" lIns="121900" tIns="121900" rIns="121900" bIns="121900" anchor="t" anchorCtr="0">
            <a:noAutofit/>
          </a:bodyPr>
          <a:lstStyle>
            <a:lvl1pPr marL="457200" lvl="0" indent="-381000" algn="l">
              <a:lnSpc>
                <a:spcPct val="90000"/>
              </a:lnSpc>
              <a:spcBef>
                <a:spcPts val="0"/>
              </a:spcBef>
              <a:spcAft>
                <a:spcPts val="0"/>
              </a:spcAft>
              <a:buClr>
                <a:schemeClr val="accent1"/>
              </a:buClr>
              <a:buSzPts val="2400"/>
              <a:buFont typeface="Livvic"/>
              <a:buAutoNum type="arabicPeriod"/>
              <a:defRPr sz="1600">
                <a:solidFill>
                  <a:srgbClr val="434343"/>
                </a:solidFill>
              </a:defRPr>
            </a:lvl1pPr>
            <a:lvl2pPr marL="914400" lvl="1"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2pPr>
            <a:lvl3pPr marL="1371600" lvl="2"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3pPr>
            <a:lvl4pPr marL="1828800" lvl="3" indent="-349250" algn="l">
              <a:lnSpc>
                <a:spcPct val="115000"/>
              </a:lnSpc>
              <a:spcBef>
                <a:spcPts val="0"/>
              </a:spcBef>
              <a:spcAft>
                <a:spcPts val="0"/>
              </a:spcAft>
              <a:buClr>
                <a:srgbClr val="15325B"/>
              </a:buClr>
              <a:buSzPts val="1900"/>
              <a:buFont typeface="Darker Grotesque SemiBold"/>
              <a:buAutoNum type="arabicPeriod"/>
              <a:defRPr>
                <a:solidFill>
                  <a:srgbClr val="434343"/>
                </a:solidFill>
              </a:defRPr>
            </a:lvl4pPr>
            <a:lvl5pPr marL="2286000" lvl="4"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5pPr>
            <a:lvl6pPr marL="2743200" lvl="5"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6pPr>
            <a:lvl7pPr marL="3200400" lvl="6" indent="-349250" algn="l">
              <a:lnSpc>
                <a:spcPct val="115000"/>
              </a:lnSpc>
              <a:spcBef>
                <a:spcPts val="0"/>
              </a:spcBef>
              <a:spcAft>
                <a:spcPts val="0"/>
              </a:spcAft>
              <a:buClr>
                <a:srgbClr val="15325B"/>
              </a:buClr>
              <a:buSzPts val="1900"/>
              <a:buFont typeface="Darker Grotesque SemiBold"/>
              <a:buAutoNum type="arabicPeriod"/>
              <a:defRPr>
                <a:solidFill>
                  <a:srgbClr val="434343"/>
                </a:solidFill>
              </a:defRPr>
            </a:lvl7pPr>
            <a:lvl8pPr marL="3657600" lvl="7"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8pPr>
            <a:lvl9pPr marL="4114800" lvl="8"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9pPr>
          </a:lstStyle>
          <a:p>
            <a:endParaRPr/>
          </a:p>
        </p:txBody>
      </p:sp>
      <p:sp>
        <p:nvSpPr>
          <p:cNvPr id="951" name="Google Shape;951;g26fee34664d_0_131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52"/>
        <p:cNvGrpSpPr/>
        <p:nvPr/>
      </p:nvGrpSpPr>
      <p:grpSpPr>
        <a:xfrm>
          <a:off x="0" y="0"/>
          <a:ext cx="0" cy="0"/>
          <a:chOff x="0" y="0"/>
          <a:chExt cx="0" cy="0"/>
        </a:xfrm>
      </p:grpSpPr>
      <p:sp>
        <p:nvSpPr>
          <p:cNvPr id="953" name="Google Shape;953;g26fee34664d_0_131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g26fee34664d_0_1315"/>
          <p:cNvSpPr txBox="1">
            <a:spLocks noGrp="1"/>
          </p:cNvSpPr>
          <p:nvPr>
            <p:ph type="subTitle" idx="1"/>
          </p:nvPr>
        </p:nvSpPr>
        <p:spPr>
          <a:xfrm>
            <a:off x="1209517" y="4103627"/>
            <a:ext cx="4467300" cy="690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300"/>
              <a:buFont typeface="Bebas Neue"/>
              <a:buNone/>
              <a:defRPr sz="3200">
                <a:latin typeface="Questrial"/>
                <a:ea typeface="Questrial"/>
                <a:cs typeface="Questrial"/>
                <a:sym typeface="Questrial"/>
              </a:defRPr>
            </a:lvl1pPr>
            <a:lvl2pPr lvl="1"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955" name="Google Shape;955;g26fee34664d_0_1315"/>
          <p:cNvSpPr txBox="1">
            <a:spLocks noGrp="1"/>
          </p:cNvSpPr>
          <p:nvPr>
            <p:ph type="subTitle" idx="2"/>
          </p:nvPr>
        </p:nvSpPr>
        <p:spPr>
          <a:xfrm>
            <a:off x="6515283" y="1093592"/>
            <a:ext cx="4467300" cy="690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Font typeface="Bebas Neue"/>
              <a:buNone/>
              <a:defRPr sz="3200">
                <a:latin typeface="Questrial"/>
                <a:ea typeface="Questrial"/>
                <a:cs typeface="Questrial"/>
                <a:sym typeface="Questrial"/>
              </a:defRPr>
            </a:lvl1pPr>
            <a:lvl2pPr lvl="1"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956" name="Google Shape;956;g26fee34664d_0_1315"/>
          <p:cNvSpPr txBox="1">
            <a:spLocks noGrp="1"/>
          </p:cNvSpPr>
          <p:nvPr>
            <p:ph type="subTitle" idx="3"/>
          </p:nvPr>
        </p:nvSpPr>
        <p:spPr>
          <a:xfrm>
            <a:off x="1799917" y="4753972"/>
            <a:ext cx="3876900" cy="11124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957" name="Google Shape;957;g26fee34664d_0_1315"/>
          <p:cNvSpPr txBox="1">
            <a:spLocks noGrp="1"/>
          </p:cNvSpPr>
          <p:nvPr>
            <p:ph type="subTitle" idx="4"/>
          </p:nvPr>
        </p:nvSpPr>
        <p:spPr>
          <a:xfrm>
            <a:off x="6515283" y="1755781"/>
            <a:ext cx="3876900" cy="11124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8"/>
        <p:cNvGrpSpPr/>
        <p:nvPr/>
      </p:nvGrpSpPr>
      <p:grpSpPr>
        <a:xfrm>
          <a:off x="0" y="0"/>
          <a:ext cx="0" cy="0"/>
          <a:chOff x="0" y="0"/>
          <a:chExt cx="0" cy="0"/>
        </a:xfrm>
      </p:grpSpPr>
      <p:sp>
        <p:nvSpPr>
          <p:cNvPr id="959" name="Google Shape;959;g26fee34664d_0_1321"/>
          <p:cNvSpPr txBox="1">
            <a:spLocks noGrp="1"/>
          </p:cNvSpPr>
          <p:nvPr>
            <p:ph type="title"/>
          </p:nvPr>
        </p:nvSpPr>
        <p:spPr>
          <a:xfrm>
            <a:off x="960000" y="593367"/>
            <a:ext cx="80943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960" name="Google Shape;960;g26fee34664d_0_132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95"/>
        <p:cNvGrpSpPr/>
        <p:nvPr/>
      </p:nvGrpSpPr>
      <p:grpSpPr>
        <a:xfrm>
          <a:off x="0" y="0"/>
          <a:ext cx="0" cy="0"/>
          <a:chOff x="0" y="0"/>
          <a:chExt cx="0" cy="0"/>
        </a:xfrm>
      </p:grpSpPr>
      <p:sp>
        <p:nvSpPr>
          <p:cNvPr id="96" name="Google Shape;96;g2df48d2ea09_0_263"/>
          <p:cNvSpPr txBox="1">
            <a:spLocks noGrp="1"/>
          </p:cNvSpPr>
          <p:nvPr>
            <p:ph type="title"/>
          </p:nvPr>
        </p:nvSpPr>
        <p:spPr>
          <a:xfrm>
            <a:off x="1030200" y="2087967"/>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97" name="Google Shape;97;g2df48d2ea09_0_263"/>
          <p:cNvSpPr txBox="1">
            <a:spLocks noGrp="1"/>
          </p:cNvSpPr>
          <p:nvPr>
            <p:ph type="subTitle" idx="1"/>
          </p:nvPr>
        </p:nvSpPr>
        <p:spPr>
          <a:xfrm>
            <a:off x="1030200" y="2639030"/>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98" name="Google Shape;98;g2df48d2ea09_0_263"/>
          <p:cNvSpPr txBox="1">
            <a:spLocks noGrp="1"/>
          </p:cNvSpPr>
          <p:nvPr>
            <p:ph type="title" idx="2"/>
          </p:nvPr>
        </p:nvSpPr>
        <p:spPr>
          <a:xfrm>
            <a:off x="4389035" y="2087967"/>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99" name="Google Shape;99;g2df48d2ea09_0_263"/>
          <p:cNvSpPr txBox="1">
            <a:spLocks noGrp="1"/>
          </p:cNvSpPr>
          <p:nvPr>
            <p:ph type="subTitle" idx="3"/>
          </p:nvPr>
        </p:nvSpPr>
        <p:spPr>
          <a:xfrm>
            <a:off x="4389036" y="2639030"/>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0" name="Google Shape;100;g2df48d2ea09_0_263"/>
          <p:cNvSpPr txBox="1">
            <a:spLocks noGrp="1"/>
          </p:cNvSpPr>
          <p:nvPr>
            <p:ph type="title" idx="4"/>
          </p:nvPr>
        </p:nvSpPr>
        <p:spPr>
          <a:xfrm>
            <a:off x="1030200" y="4111493"/>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1" name="Google Shape;101;g2df48d2ea09_0_263"/>
          <p:cNvSpPr txBox="1">
            <a:spLocks noGrp="1"/>
          </p:cNvSpPr>
          <p:nvPr>
            <p:ph type="subTitle" idx="5"/>
          </p:nvPr>
        </p:nvSpPr>
        <p:spPr>
          <a:xfrm>
            <a:off x="1030200" y="4662568"/>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2" name="Google Shape;102;g2df48d2ea09_0_263"/>
          <p:cNvSpPr txBox="1">
            <a:spLocks noGrp="1"/>
          </p:cNvSpPr>
          <p:nvPr>
            <p:ph type="title" idx="6"/>
          </p:nvPr>
        </p:nvSpPr>
        <p:spPr>
          <a:xfrm>
            <a:off x="4400528" y="4111493"/>
            <a:ext cx="32352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3" name="Google Shape;103;g2df48d2ea09_0_263"/>
          <p:cNvSpPr txBox="1">
            <a:spLocks noGrp="1"/>
          </p:cNvSpPr>
          <p:nvPr>
            <p:ph type="subTitle" idx="7"/>
          </p:nvPr>
        </p:nvSpPr>
        <p:spPr>
          <a:xfrm>
            <a:off x="4389036" y="4662568"/>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4" name="Google Shape;104;g2df48d2ea09_0_263"/>
          <p:cNvSpPr txBox="1">
            <a:spLocks noGrp="1"/>
          </p:cNvSpPr>
          <p:nvPr>
            <p:ph type="title" idx="8"/>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05" name="Google Shape;105;g2df48d2ea09_0_263"/>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61"/>
        <p:cNvGrpSpPr/>
        <p:nvPr/>
      </p:nvGrpSpPr>
      <p:grpSpPr>
        <a:xfrm>
          <a:off x="0" y="0"/>
          <a:ext cx="0" cy="0"/>
          <a:chOff x="0" y="0"/>
          <a:chExt cx="0" cy="0"/>
        </a:xfrm>
      </p:grpSpPr>
      <p:sp>
        <p:nvSpPr>
          <p:cNvPr id="962" name="Google Shape;962;g26fee34664d_0_1324"/>
          <p:cNvSpPr txBox="1">
            <a:spLocks noGrp="1"/>
          </p:cNvSpPr>
          <p:nvPr>
            <p:ph type="title"/>
          </p:nvPr>
        </p:nvSpPr>
        <p:spPr>
          <a:xfrm>
            <a:off x="5772333" y="1101367"/>
            <a:ext cx="53535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963" name="Google Shape;963;g26fee34664d_0_1324"/>
          <p:cNvSpPr txBox="1">
            <a:spLocks noGrp="1"/>
          </p:cNvSpPr>
          <p:nvPr>
            <p:ph type="body" idx="1"/>
          </p:nvPr>
        </p:nvSpPr>
        <p:spPr>
          <a:xfrm>
            <a:off x="5780933" y="2136367"/>
            <a:ext cx="5084400" cy="3162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Clr>
                <a:srgbClr val="434343"/>
              </a:buClr>
              <a:buSzPts val="1900"/>
              <a:buChar char="●"/>
              <a:defRPr sz="1900">
                <a:solidFill>
                  <a:srgbClr val="434343"/>
                </a:solidFill>
              </a:defRPr>
            </a:lvl1pPr>
            <a:lvl2pPr marL="914400" lvl="1" indent="-349250" algn="l">
              <a:lnSpc>
                <a:spcPct val="115000"/>
              </a:lnSpc>
              <a:spcBef>
                <a:spcPts val="0"/>
              </a:spcBef>
              <a:spcAft>
                <a:spcPts val="0"/>
              </a:spcAft>
              <a:buClr>
                <a:srgbClr val="434343"/>
              </a:buClr>
              <a:buSzPts val="1900"/>
              <a:buChar char="○"/>
              <a:defRPr>
                <a:solidFill>
                  <a:srgbClr val="434343"/>
                </a:solidFill>
              </a:defRPr>
            </a:lvl2pPr>
            <a:lvl3pPr marL="1371600" lvl="2" indent="-349250" algn="l">
              <a:lnSpc>
                <a:spcPct val="115000"/>
              </a:lnSpc>
              <a:spcBef>
                <a:spcPts val="0"/>
              </a:spcBef>
              <a:spcAft>
                <a:spcPts val="0"/>
              </a:spcAft>
              <a:buClr>
                <a:srgbClr val="434343"/>
              </a:buClr>
              <a:buSzPts val="1900"/>
              <a:buChar char="■"/>
              <a:defRPr>
                <a:solidFill>
                  <a:srgbClr val="434343"/>
                </a:solidFill>
              </a:defRPr>
            </a:lvl3pPr>
            <a:lvl4pPr marL="1828800" lvl="3" indent="-349250" algn="l">
              <a:lnSpc>
                <a:spcPct val="115000"/>
              </a:lnSpc>
              <a:spcBef>
                <a:spcPts val="0"/>
              </a:spcBef>
              <a:spcAft>
                <a:spcPts val="0"/>
              </a:spcAft>
              <a:buClr>
                <a:srgbClr val="434343"/>
              </a:buClr>
              <a:buSzPts val="1900"/>
              <a:buChar char="●"/>
              <a:defRPr>
                <a:solidFill>
                  <a:srgbClr val="434343"/>
                </a:solidFill>
              </a:defRPr>
            </a:lvl4pPr>
            <a:lvl5pPr marL="2286000" lvl="4" indent="-349250" algn="l">
              <a:lnSpc>
                <a:spcPct val="115000"/>
              </a:lnSpc>
              <a:spcBef>
                <a:spcPts val="0"/>
              </a:spcBef>
              <a:spcAft>
                <a:spcPts val="0"/>
              </a:spcAft>
              <a:buClr>
                <a:srgbClr val="434343"/>
              </a:buClr>
              <a:buSzPts val="1900"/>
              <a:buChar char="○"/>
              <a:defRPr>
                <a:solidFill>
                  <a:srgbClr val="434343"/>
                </a:solidFill>
              </a:defRPr>
            </a:lvl5pPr>
            <a:lvl6pPr marL="2743200" lvl="5" indent="-349250" algn="l">
              <a:lnSpc>
                <a:spcPct val="115000"/>
              </a:lnSpc>
              <a:spcBef>
                <a:spcPts val="0"/>
              </a:spcBef>
              <a:spcAft>
                <a:spcPts val="0"/>
              </a:spcAft>
              <a:buClr>
                <a:srgbClr val="434343"/>
              </a:buClr>
              <a:buSzPts val="1900"/>
              <a:buChar char="■"/>
              <a:defRPr>
                <a:solidFill>
                  <a:srgbClr val="434343"/>
                </a:solidFill>
              </a:defRPr>
            </a:lvl6pPr>
            <a:lvl7pPr marL="3200400" lvl="6" indent="-349250" algn="l">
              <a:lnSpc>
                <a:spcPct val="115000"/>
              </a:lnSpc>
              <a:spcBef>
                <a:spcPts val="0"/>
              </a:spcBef>
              <a:spcAft>
                <a:spcPts val="0"/>
              </a:spcAft>
              <a:buClr>
                <a:srgbClr val="434343"/>
              </a:buClr>
              <a:buSzPts val="1900"/>
              <a:buChar char="●"/>
              <a:defRPr>
                <a:solidFill>
                  <a:srgbClr val="434343"/>
                </a:solidFill>
              </a:defRPr>
            </a:lvl7pPr>
            <a:lvl8pPr marL="3657600" lvl="7" indent="-349250" algn="l">
              <a:lnSpc>
                <a:spcPct val="115000"/>
              </a:lnSpc>
              <a:spcBef>
                <a:spcPts val="0"/>
              </a:spcBef>
              <a:spcAft>
                <a:spcPts val="0"/>
              </a:spcAft>
              <a:buClr>
                <a:srgbClr val="434343"/>
              </a:buClr>
              <a:buSzPts val="1900"/>
              <a:buChar char="○"/>
              <a:defRPr>
                <a:solidFill>
                  <a:srgbClr val="434343"/>
                </a:solidFill>
              </a:defRPr>
            </a:lvl8pPr>
            <a:lvl9pPr marL="4114800" lvl="8" indent="-349250" algn="l">
              <a:lnSpc>
                <a:spcPct val="115000"/>
              </a:lnSpc>
              <a:spcBef>
                <a:spcPts val="0"/>
              </a:spcBef>
              <a:spcAft>
                <a:spcPts val="0"/>
              </a:spcAft>
              <a:buClr>
                <a:srgbClr val="434343"/>
              </a:buClr>
              <a:buSzPts val="1900"/>
              <a:buChar char="■"/>
              <a:defRPr>
                <a:solidFill>
                  <a:srgbClr val="434343"/>
                </a:solidFill>
              </a:defRPr>
            </a:lvl9pPr>
          </a:lstStyle>
          <a:p>
            <a:endParaRPr/>
          </a:p>
        </p:txBody>
      </p:sp>
      <p:sp>
        <p:nvSpPr>
          <p:cNvPr id="964" name="Google Shape;964;g26fee34664d_0_1324"/>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5"/>
        <p:cNvGrpSpPr/>
        <p:nvPr/>
      </p:nvGrpSpPr>
      <p:grpSpPr>
        <a:xfrm>
          <a:off x="0" y="0"/>
          <a:ext cx="0" cy="0"/>
          <a:chOff x="0" y="0"/>
          <a:chExt cx="0" cy="0"/>
        </a:xfrm>
      </p:grpSpPr>
      <p:sp>
        <p:nvSpPr>
          <p:cNvPr id="966" name="Google Shape;966;g26fee34664d_0_1328"/>
          <p:cNvSpPr txBox="1">
            <a:spLocks noGrp="1"/>
          </p:cNvSpPr>
          <p:nvPr>
            <p:ph type="title"/>
          </p:nvPr>
        </p:nvSpPr>
        <p:spPr>
          <a:xfrm>
            <a:off x="851600" y="4270167"/>
            <a:ext cx="10489200" cy="1432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8000"/>
              <a:buNone/>
              <a:defRPr sz="77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967" name="Google Shape;967;g26fee34664d_0_132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8"/>
        <p:cNvGrpSpPr/>
        <p:nvPr/>
      </p:nvGrpSpPr>
      <p:grpSpPr>
        <a:xfrm>
          <a:off x="0" y="0"/>
          <a:ext cx="0" cy="0"/>
          <a:chOff x="0" y="0"/>
          <a:chExt cx="0" cy="0"/>
        </a:xfrm>
      </p:grpSpPr>
      <p:sp>
        <p:nvSpPr>
          <p:cNvPr id="969" name="Google Shape;969;g26fee34664d_0_1331"/>
          <p:cNvSpPr txBox="1">
            <a:spLocks noGrp="1"/>
          </p:cNvSpPr>
          <p:nvPr>
            <p:ph type="title"/>
          </p:nvPr>
        </p:nvSpPr>
        <p:spPr>
          <a:xfrm>
            <a:off x="950967" y="1377616"/>
            <a:ext cx="5869500" cy="2094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800"/>
              <a:buNone/>
              <a:defRPr sz="65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970" name="Google Shape;970;g26fee34664d_0_1331"/>
          <p:cNvSpPr txBox="1">
            <a:spLocks noGrp="1"/>
          </p:cNvSpPr>
          <p:nvPr>
            <p:ph type="subTitle" idx="1"/>
          </p:nvPr>
        </p:nvSpPr>
        <p:spPr>
          <a:xfrm>
            <a:off x="950967" y="3674784"/>
            <a:ext cx="4566000" cy="180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100"/>
            </a:lvl1pPr>
            <a:lvl2pPr lvl="1" algn="ctr">
              <a:lnSpc>
                <a:spcPct val="100000"/>
              </a:lnSpc>
              <a:spcBef>
                <a:spcPts val="0"/>
              </a:spcBef>
              <a:spcAft>
                <a:spcPts val="0"/>
              </a:spcAft>
              <a:buSzPts val="1900"/>
              <a:buNone/>
              <a:defRPr/>
            </a:lvl2pPr>
            <a:lvl3pPr lvl="2" algn="ctr">
              <a:lnSpc>
                <a:spcPct val="100000"/>
              </a:lnSpc>
              <a:spcBef>
                <a:spcPts val="2100"/>
              </a:spcBef>
              <a:spcAft>
                <a:spcPts val="0"/>
              </a:spcAft>
              <a:buSzPts val="1900"/>
              <a:buNone/>
              <a:defRPr/>
            </a:lvl3pPr>
            <a:lvl4pPr lvl="3" algn="ctr">
              <a:lnSpc>
                <a:spcPct val="100000"/>
              </a:lnSpc>
              <a:spcBef>
                <a:spcPts val="2100"/>
              </a:spcBef>
              <a:spcAft>
                <a:spcPts val="0"/>
              </a:spcAft>
              <a:buSzPts val="1900"/>
              <a:buNone/>
              <a:defRPr/>
            </a:lvl4pPr>
            <a:lvl5pPr lvl="4" algn="ctr">
              <a:lnSpc>
                <a:spcPct val="100000"/>
              </a:lnSpc>
              <a:spcBef>
                <a:spcPts val="2100"/>
              </a:spcBef>
              <a:spcAft>
                <a:spcPts val="0"/>
              </a:spcAft>
              <a:buSzPts val="1900"/>
              <a:buNone/>
              <a:defRPr/>
            </a:lvl5pPr>
            <a:lvl6pPr lvl="5" algn="ctr">
              <a:lnSpc>
                <a:spcPct val="100000"/>
              </a:lnSpc>
              <a:spcBef>
                <a:spcPts val="2100"/>
              </a:spcBef>
              <a:spcAft>
                <a:spcPts val="0"/>
              </a:spcAft>
              <a:buSzPts val="1900"/>
              <a:buNone/>
              <a:defRPr/>
            </a:lvl6pPr>
            <a:lvl7pPr lvl="6" algn="ctr">
              <a:lnSpc>
                <a:spcPct val="100000"/>
              </a:lnSpc>
              <a:spcBef>
                <a:spcPts val="2100"/>
              </a:spcBef>
              <a:spcAft>
                <a:spcPts val="0"/>
              </a:spcAft>
              <a:buSzPts val="1900"/>
              <a:buNone/>
              <a:defRPr/>
            </a:lvl7pPr>
            <a:lvl8pPr lvl="7" algn="ctr">
              <a:lnSpc>
                <a:spcPct val="100000"/>
              </a:lnSpc>
              <a:spcBef>
                <a:spcPts val="2100"/>
              </a:spcBef>
              <a:spcAft>
                <a:spcPts val="0"/>
              </a:spcAft>
              <a:buSzPts val="1900"/>
              <a:buNone/>
              <a:defRPr/>
            </a:lvl8pPr>
            <a:lvl9pPr lvl="8" algn="ctr">
              <a:lnSpc>
                <a:spcPct val="100000"/>
              </a:lnSpc>
              <a:spcBef>
                <a:spcPts val="2100"/>
              </a:spcBef>
              <a:spcAft>
                <a:spcPts val="2100"/>
              </a:spcAft>
              <a:buSzPts val="1900"/>
              <a:buNone/>
              <a:defRPr/>
            </a:lvl9pPr>
          </a:lstStyle>
          <a:p>
            <a:endParaRPr/>
          </a:p>
        </p:txBody>
      </p:sp>
      <p:sp>
        <p:nvSpPr>
          <p:cNvPr id="971" name="Google Shape;971;g26fee34664d_0_133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2"/>
        <p:cNvGrpSpPr/>
        <p:nvPr/>
      </p:nvGrpSpPr>
      <p:grpSpPr>
        <a:xfrm>
          <a:off x="0" y="0"/>
          <a:ext cx="0" cy="0"/>
          <a:chOff x="0" y="0"/>
          <a:chExt cx="0" cy="0"/>
        </a:xfrm>
      </p:grpSpPr>
      <p:sp>
        <p:nvSpPr>
          <p:cNvPr id="973" name="Google Shape;973;g26fee34664d_0_1335"/>
          <p:cNvSpPr txBox="1">
            <a:spLocks noGrp="1"/>
          </p:cNvSpPr>
          <p:nvPr>
            <p:ph type="title"/>
          </p:nvPr>
        </p:nvSpPr>
        <p:spPr>
          <a:xfrm>
            <a:off x="987400" y="3537971"/>
            <a:ext cx="6222900" cy="1730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974" name="Google Shape;974;g26fee34664d_0_133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75"/>
        <p:cNvGrpSpPr/>
        <p:nvPr/>
      </p:nvGrpSpPr>
      <p:grpSpPr>
        <a:xfrm>
          <a:off x="0" y="0"/>
          <a:ext cx="0" cy="0"/>
          <a:chOff x="0" y="0"/>
          <a:chExt cx="0" cy="0"/>
        </a:xfrm>
      </p:grpSpPr>
      <p:sp>
        <p:nvSpPr>
          <p:cNvPr id="976" name="Google Shape;976;g26fee34664d_0_1338"/>
          <p:cNvSpPr txBox="1">
            <a:spLocks noGrp="1"/>
          </p:cNvSpPr>
          <p:nvPr>
            <p:ph type="title" hasCustomPrompt="1"/>
          </p:nvPr>
        </p:nvSpPr>
        <p:spPr>
          <a:xfrm>
            <a:off x="4711733" y="2555567"/>
            <a:ext cx="5870100" cy="1518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2800"/>
              <a:buNone/>
              <a:defRPr sz="8800"/>
            </a:lvl1pPr>
            <a:lvl2pPr lvl="1" algn="ctr">
              <a:lnSpc>
                <a:spcPct val="100000"/>
              </a:lnSpc>
              <a:spcBef>
                <a:spcPts val="0"/>
              </a:spcBef>
              <a:spcAft>
                <a:spcPts val="0"/>
              </a:spcAft>
              <a:buSzPts val="12800"/>
              <a:buNone/>
              <a:defRPr sz="12800"/>
            </a:lvl2pPr>
            <a:lvl3pPr lvl="2" algn="ctr">
              <a:lnSpc>
                <a:spcPct val="100000"/>
              </a:lnSpc>
              <a:spcBef>
                <a:spcPts val="0"/>
              </a:spcBef>
              <a:spcAft>
                <a:spcPts val="0"/>
              </a:spcAft>
              <a:buSzPts val="12800"/>
              <a:buNone/>
              <a:defRPr sz="12800"/>
            </a:lvl3pPr>
            <a:lvl4pPr lvl="3" algn="ctr">
              <a:lnSpc>
                <a:spcPct val="100000"/>
              </a:lnSpc>
              <a:spcBef>
                <a:spcPts val="0"/>
              </a:spcBef>
              <a:spcAft>
                <a:spcPts val="0"/>
              </a:spcAft>
              <a:buSzPts val="12800"/>
              <a:buNone/>
              <a:defRPr sz="12800"/>
            </a:lvl4pPr>
            <a:lvl5pPr lvl="4" algn="ctr">
              <a:lnSpc>
                <a:spcPct val="100000"/>
              </a:lnSpc>
              <a:spcBef>
                <a:spcPts val="0"/>
              </a:spcBef>
              <a:spcAft>
                <a:spcPts val="0"/>
              </a:spcAft>
              <a:buSzPts val="12800"/>
              <a:buNone/>
              <a:defRPr sz="12800"/>
            </a:lvl5pPr>
            <a:lvl6pPr lvl="5" algn="ctr">
              <a:lnSpc>
                <a:spcPct val="100000"/>
              </a:lnSpc>
              <a:spcBef>
                <a:spcPts val="0"/>
              </a:spcBef>
              <a:spcAft>
                <a:spcPts val="0"/>
              </a:spcAft>
              <a:buSzPts val="12800"/>
              <a:buNone/>
              <a:defRPr sz="12800"/>
            </a:lvl6pPr>
            <a:lvl7pPr lvl="6" algn="ctr">
              <a:lnSpc>
                <a:spcPct val="100000"/>
              </a:lnSpc>
              <a:spcBef>
                <a:spcPts val="0"/>
              </a:spcBef>
              <a:spcAft>
                <a:spcPts val="0"/>
              </a:spcAft>
              <a:buSzPts val="12800"/>
              <a:buNone/>
              <a:defRPr sz="12800"/>
            </a:lvl7pPr>
            <a:lvl8pPr lvl="7" algn="ctr">
              <a:lnSpc>
                <a:spcPct val="100000"/>
              </a:lnSpc>
              <a:spcBef>
                <a:spcPts val="0"/>
              </a:spcBef>
              <a:spcAft>
                <a:spcPts val="0"/>
              </a:spcAft>
              <a:buSzPts val="12800"/>
              <a:buNone/>
              <a:defRPr sz="12800"/>
            </a:lvl8pPr>
            <a:lvl9pPr lvl="8" algn="ctr">
              <a:lnSpc>
                <a:spcPct val="100000"/>
              </a:lnSpc>
              <a:spcBef>
                <a:spcPts val="0"/>
              </a:spcBef>
              <a:spcAft>
                <a:spcPts val="0"/>
              </a:spcAft>
              <a:buSzPts val="12800"/>
              <a:buNone/>
              <a:defRPr sz="12800"/>
            </a:lvl9pPr>
          </a:lstStyle>
          <a:p>
            <a:r>
              <a:t>xx%</a:t>
            </a:r>
          </a:p>
        </p:txBody>
      </p:sp>
      <p:sp>
        <p:nvSpPr>
          <p:cNvPr id="977" name="Google Shape;977;g26fee34664d_0_1338"/>
          <p:cNvSpPr txBox="1">
            <a:spLocks noGrp="1"/>
          </p:cNvSpPr>
          <p:nvPr>
            <p:ph type="subTitle" idx="1"/>
          </p:nvPr>
        </p:nvSpPr>
        <p:spPr>
          <a:xfrm>
            <a:off x="4806844" y="4230135"/>
            <a:ext cx="5751300" cy="951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78" name="Google Shape;978;g26fee34664d_0_133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79"/>
        <p:cNvGrpSpPr/>
        <p:nvPr/>
      </p:nvGrpSpPr>
      <p:grpSpPr>
        <a:xfrm>
          <a:off x="0" y="0"/>
          <a:ext cx="0" cy="0"/>
          <a:chOff x="0" y="0"/>
          <a:chExt cx="0" cy="0"/>
        </a:xfrm>
      </p:grpSpPr>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980"/>
        <p:cNvGrpSpPr/>
        <p:nvPr/>
      </p:nvGrpSpPr>
      <p:grpSpPr>
        <a:xfrm>
          <a:off x="0" y="0"/>
          <a:ext cx="0" cy="0"/>
          <a:chOff x="0" y="0"/>
          <a:chExt cx="0" cy="0"/>
        </a:xfrm>
      </p:grpSpPr>
      <p:sp>
        <p:nvSpPr>
          <p:cNvPr id="981" name="Google Shape;981;g26fee34664d_0_1343"/>
          <p:cNvSpPr txBox="1">
            <a:spLocks noGrp="1"/>
          </p:cNvSpPr>
          <p:nvPr>
            <p:ph type="title"/>
          </p:nvPr>
        </p:nvSpPr>
        <p:spPr>
          <a:xfrm>
            <a:off x="7428467" y="573791"/>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982" name="Google Shape;982;g26fee34664d_0_1343"/>
          <p:cNvSpPr txBox="1">
            <a:spLocks noGrp="1"/>
          </p:cNvSpPr>
          <p:nvPr>
            <p:ph type="subTitle" idx="1"/>
          </p:nvPr>
        </p:nvSpPr>
        <p:spPr>
          <a:xfrm>
            <a:off x="7428467" y="1174435"/>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983" name="Google Shape;983;g26fee34664d_0_1343"/>
          <p:cNvSpPr txBox="1">
            <a:spLocks noGrp="1"/>
          </p:cNvSpPr>
          <p:nvPr>
            <p:ph type="title" idx="2"/>
          </p:nvPr>
        </p:nvSpPr>
        <p:spPr>
          <a:xfrm>
            <a:off x="7428467" y="2007358"/>
            <a:ext cx="41148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984" name="Google Shape;984;g26fee34664d_0_1343"/>
          <p:cNvSpPr txBox="1">
            <a:spLocks noGrp="1"/>
          </p:cNvSpPr>
          <p:nvPr>
            <p:ph type="subTitle" idx="3"/>
          </p:nvPr>
        </p:nvSpPr>
        <p:spPr>
          <a:xfrm>
            <a:off x="7428467" y="2626512"/>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985" name="Google Shape;985;g26fee34664d_0_1343"/>
          <p:cNvSpPr txBox="1">
            <a:spLocks noGrp="1"/>
          </p:cNvSpPr>
          <p:nvPr>
            <p:ph type="title" idx="4"/>
          </p:nvPr>
        </p:nvSpPr>
        <p:spPr>
          <a:xfrm>
            <a:off x="7428467" y="3440924"/>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986" name="Google Shape;986;g26fee34664d_0_1343"/>
          <p:cNvSpPr txBox="1">
            <a:spLocks noGrp="1"/>
          </p:cNvSpPr>
          <p:nvPr>
            <p:ph type="subTitle" idx="5"/>
          </p:nvPr>
        </p:nvSpPr>
        <p:spPr>
          <a:xfrm>
            <a:off x="7428467" y="4078589"/>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987" name="Google Shape;987;g26fee34664d_0_1343"/>
          <p:cNvSpPr txBox="1">
            <a:spLocks noGrp="1"/>
          </p:cNvSpPr>
          <p:nvPr>
            <p:ph type="title" idx="6"/>
          </p:nvPr>
        </p:nvSpPr>
        <p:spPr>
          <a:xfrm>
            <a:off x="7428467" y="4874491"/>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988" name="Google Shape;988;g26fee34664d_0_1343"/>
          <p:cNvSpPr txBox="1">
            <a:spLocks noGrp="1"/>
          </p:cNvSpPr>
          <p:nvPr>
            <p:ph type="subTitle" idx="7"/>
          </p:nvPr>
        </p:nvSpPr>
        <p:spPr>
          <a:xfrm>
            <a:off x="7428467" y="5530665"/>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989" name="Google Shape;989;g26fee34664d_0_1343"/>
          <p:cNvSpPr txBox="1">
            <a:spLocks noGrp="1"/>
          </p:cNvSpPr>
          <p:nvPr>
            <p:ph type="title" idx="8"/>
          </p:nvPr>
        </p:nvSpPr>
        <p:spPr>
          <a:xfrm>
            <a:off x="960000" y="487884"/>
            <a:ext cx="26415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990" name="Google Shape;990;g26fee34664d_0_1343"/>
          <p:cNvSpPr txBox="1">
            <a:spLocks noGrp="1"/>
          </p:cNvSpPr>
          <p:nvPr>
            <p:ph type="title" idx="9"/>
          </p:nvPr>
        </p:nvSpPr>
        <p:spPr>
          <a:xfrm>
            <a:off x="5466033" y="4986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991" name="Google Shape;991;g26fee34664d_0_1343"/>
          <p:cNvSpPr txBox="1">
            <a:spLocks noGrp="1"/>
          </p:cNvSpPr>
          <p:nvPr>
            <p:ph type="title" idx="13"/>
          </p:nvPr>
        </p:nvSpPr>
        <p:spPr>
          <a:xfrm>
            <a:off x="5466033" y="34104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992" name="Google Shape;992;g26fee34664d_0_1343"/>
          <p:cNvSpPr txBox="1">
            <a:spLocks noGrp="1"/>
          </p:cNvSpPr>
          <p:nvPr>
            <p:ph type="title" idx="14"/>
          </p:nvPr>
        </p:nvSpPr>
        <p:spPr>
          <a:xfrm>
            <a:off x="5466033" y="19545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993" name="Google Shape;993;g26fee34664d_0_1343"/>
          <p:cNvSpPr txBox="1">
            <a:spLocks noGrp="1"/>
          </p:cNvSpPr>
          <p:nvPr>
            <p:ph type="title" idx="15"/>
          </p:nvPr>
        </p:nvSpPr>
        <p:spPr>
          <a:xfrm>
            <a:off x="5466033" y="48663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994" name="Google Shape;994;g26fee34664d_0_1343"/>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995"/>
        <p:cNvGrpSpPr/>
        <p:nvPr/>
      </p:nvGrpSpPr>
      <p:grpSpPr>
        <a:xfrm>
          <a:off x="0" y="0"/>
          <a:ext cx="0" cy="0"/>
          <a:chOff x="0" y="0"/>
          <a:chExt cx="0" cy="0"/>
        </a:xfrm>
      </p:grpSpPr>
      <p:sp>
        <p:nvSpPr>
          <p:cNvPr id="996" name="Google Shape;996;g26fee34664d_0_1358"/>
          <p:cNvSpPr txBox="1">
            <a:spLocks noGrp="1"/>
          </p:cNvSpPr>
          <p:nvPr>
            <p:ph type="subTitle" idx="1"/>
          </p:nvPr>
        </p:nvSpPr>
        <p:spPr>
          <a:xfrm>
            <a:off x="6157133" y="2215300"/>
            <a:ext cx="5034300" cy="1525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2300"/>
              <a:buNone/>
              <a:defRPr sz="2400"/>
            </a:lvl1pPr>
            <a:lvl2pPr lvl="1" algn="ctr">
              <a:lnSpc>
                <a:spcPct val="100000"/>
              </a:lnSpc>
              <a:spcBef>
                <a:spcPts val="0"/>
              </a:spcBef>
              <a:spcAft>
                <a:spcPts val="0"/>
              </a:spcAft>
              <a:buSzPts val="2300"/>
              <a:buNone/>
              <a:defRPr sz="2300"/>
            </a:lvl2pPr>
            <a:lvl3pPr lvl="2" algn="ctr">
              <a:lnSpc>
                <a:spcPct val="100000"/>
              </a:lnSpc>
              <a:spcBef>
                <a:spcPts val="0"/>
              </a:spcBef>
              <a:spcAft>
                <a:spcPts val="0"/>
              </a:spcAft>
              <a:buSzPts val="2300"/>
              <a:buNone/>
              <a:defRPr sz="2300"/>
            </a:lvl3pPr>
            <a:lvl4pPr lvl="3" algn="ctr">
              <a:lnSpc>
                <a:spcPct val="100000"/>
              </a:lnSpc>
              <a:spcBef>
                <a:spcPts val="0"/>
              </a:spcBef>
              <a:spcAft>
                <a:spcPts val="0"/>
              </a:spcAft>
              <a:buSzPts val="2300"/>
              <a:buNone/>
              <a:defRPr sz="2300"/>
            </a:lvl4pPr>
            <a:lvl5pPr lvl="4" algn="ctr">
              <a:lnSpc>
                <a:spcPct val="100000"/>
              </a:lnSpc>
              <a:spcBef>
                <a:spcPts val="0"/>
              </a:spcBef>
              <a:spcAft>
                <a:spcPts val="0"/>
              </a:spcAft>
              <a:buSzPts val="2300"/>
              <a:buNone/>
              <a:defRPr sz="2300"/>
            </a:lvl5pPr>
            <a:lvl6pPr lvl="5" algn="ctr">
              <a:lnSpc>
                <a:spcPct val="100000"/>
              </a:lnSpc>
              <a:spcBef>
                <a:spcPts val="0"/>
              </a:spcBef>
              <a:spcAft>
                <a:spcPts val="0"/>
              </a:spcAft>
              <a:buSzPts val="2300"/>
              <a:buNone/>
              <a:defRPr sz="2300"/>
            </a:lvl6pPr>
            <a:lvl7pPr lvl="6" algn="ctr">
              <a:lnSpc>
                <a:spcPct val="100000"/>
              </a:lnSpc>
              <a:spcBef>
                <a:spcPts val="0"/>
              </a:spcBef>
              <a:spcAft>
                <a:spcPts val="0"/>
              </a:spcAft>
              <a:buSzPts val="2300"/>
              <a:buNone/>
              <a:defRPr sz="2300"/>
            </a:lvl7pPr>
            <a:lvl8pPr lvl="7" algn="ctr">
              <a:lnSpc>
                <a:spcPct val="100000"/>
              </a:lnSpc>
              <a:spcBef>
                <a:spcPts val="0"/>
              </a:spcBef>
              <a:spcAft>
                <a:spcPts val="0"/>
              </a:spcAft>
              <a:buSzPts val="2300"/>
              <a:buNone/>
              <a:defRPr sz="2300"/>
            </a:lvl8pPr>
            <a:lvl9pPr lvl="8" algn="ctr">
              <a:lnSpc>
                <a:spcPct val="100000"/>
              </a:lnSpc>
              <a:spcBef>
                <a:spcPts val="0"/>
              </a:spcBef>
              <a:spcAft>
                <a:spcPts val="0"/>
              </a:spcAft>
              <a:buSzPts val="2300"/>
              <a:buNone/>
              <a:defRPr sz="2300"/>
            </a:lvl9pPr>
          </a:lstStyle>
          <a:p>
            <a:endParaRPr/>
          </a:p>
        </p:txBody>
      </p:sp>
      <p:sp>
        <p:nvSpPr>
          <p:cNvPr id="997" name="Google Shape;997;g26fee34664d_0_1358"/>
          <p:cNvSpPr txBox="1">
            <a:spLocks noGrp="1"/>
          </p:cNvSpPr>
          <p:nvPr>
            <p:ph type="title"/>
          </p:nvPr>
        </p:nvSpPr>
        <p:spPr>
          <a:xfrm>
            <a:off x="6157133" y="3889067"/>
            <a:ext cx="50343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a:endParaRPr/>
          </a:p>
        </p:txBody>
      </p:sp>
      <p:sp>
        <p:nvSpPr>
          <p:cNvPr id="998" name="Google Shape;998;g26fee34664d_0_135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999"/>
        <p:cNvGrpSpPr/>
        <p:nvPr/>
      </p:nvGrpSpPr>
      <p:grpSpPr>
        <a:xfrm>
          <a:off x="0" y="0"/>
          <a:ext cx="0" cy="0"/>
          <a:chOff x="0" y="0"/>
          <a:chExt cx="0" cy="0"/>
        </a:xfrm>
      </p:grpSpPr>
      <p:sp>
        <p:nvSpPr>
          <p:cNvPr id="1000" name="Google Shape;1000;g26fee34664d_0_1362"/>
          <p:cNvSpPr txBox="1">
            <a:spLocks noGrp="1"/>
          </p:cNvSpPr>
          <p:nvPr>
            <p:ph type="subTitle" idx="1"/>
          </p:nvPr>
        </p:nvSpPr>
        <p:spPr>
          <a:xfrm>
            <a:off x="6560533" y="3502366"/>
            <a:ext cx="4461600" cy="1424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a:lvl1pPr>
            <a:lvl2pPr lvl="1" algn="r">
              <a:lnSpc>
                <a:spcPct val="100000"/>
              </a:lnSpc>
              <a:spcBef>
                <a:spcPts val="0"/>
              </a:spcBef>
              <a:spcAft>
                <a:spcPts val="0"/>
              </a:spcAft>
              <a:buSzPts val="1900"/>
              <a:buNone/>
              <a:defRPr/>
            </a:lvl2pPr>
            <a:lvl3pPr lvl="2" algn="r">
              <a:lnSpc>
                <a:spcPct val="100000"/>
              </a:lnSpc>
              <a:spcBef>
                <a:spcPts val="0"/>
              </a:spcBef>
              <a:spcAft>
                <a:spcPts val="0"/>
              </a:spcAft>
              <a:buSzPts val="1900"/>
              <a:buNone/>
              <a:defRPr/>
            </a:lvl3pPr>
            <a:lvl4pPr lvl="3" algn="r">
              <a:lnSpc>
                <a:spcPct val="100000"/>
              </a:lnSpc>
              <a:spcBef>
                <a:spcPts val="0"/>
              </a:spcBef>
              <a:spcAft>
                <a:spcPts val="0"/>
              </a:spcAft>
              <a:buSzPts val="1900"/>
              <a:buNone/>
              <a:defRPr/>
            </a:lvl4pPr>
            <a:lvl5pPr lvl="4" algn="r">
              <a:lnSpc>
                <a:spcPct val="100000"/>
              </a:lnSpc>
              <a:spcBef>
                <a:spcPts val="0"/>
              </a:spcBef>
              <a:spcAft>
                <a:spcPts val="0"/>
              </a:spcAft>
              <a:buSzPts val="1900"/>
              <a:buNone/>
              <a:defRPr/>
            </a:lvl5pPr>
            <a:lvl6pPr lvl="5" algn="r">
              <a:lnSpc>
                <a:spcPct val="100000"/>
              </a:lnSpc>
              <a:spcBef>
                <a:spcPts val="0"/>
              </a:spcBef>
              <a:spcAft>
                <a:spcPts val="0"/>
              </a:spcAft>
              <a:buSzPts val="1900"/>
              <a:buNone/>
              <a:defRPr/>
            </a:lvl6pPr>
            <a:lvl7pPr lvl="6" algn="r">
              <a:lnSpc>
                <a:spcPct val="100000"/>
              </a:lnSpc>
              <a:spcBef>
                <a:spcPts val="0"/>
              </a:spcBef>
              <a:spcAft>
                <a:spcPts val="0"/>
              </a:spcAft>
              <a:buSzPts val="1900"/>
              <a:buNone/>
              <a:defRPr/>
            </a:lvl7pPr>
            <a:lvl8pPr lvl="7" algn="r">
              <a:lnSpc>
                <a:spcPct val="100000"/>
              </a:lnSpc>
              <a:spcBef>
                <a:spcPts val="0"/>
              </a:spcBef>
              <a:spcAft>
                <a:spcPts val="0"/>
              </a:spcAft>
              <a:buSzPts val="1900"/>
              <a:buNone/>
              <a:defRPr/>
            </a:lvl8pPr>
            <a:lvl9pPr lvl="8" algn="r">
              <a:lnSpc>
                <a:spcPct val="100000"/>
              </a:lnSpc>
              <a:spcBef>
                <a:spcPts val="0"/>
              </a:spcBef>
              <a:spcAft>
                <a:spcPts val="0"/>
              </a:spcAft>
              <a:buSzPts val="1900"/>
              <a:buNone/>
              <a:defRPr/>
            </a:lvl9pPr>
          </a:lstStyle>
          <a:p>
            <a:endParaRPr/>
          </a:p>
        </p:txBody>
      </p:sp>
      <p:sp>
        <p:nvSpPr>
          <p:cNvPr id="1001" name="Google Shape;1001;g26fee34664d_0_1362"/>
          <p:cNvSpPr txBox="1">
            <a:spLocks noGrp="1"/>
          </p:cNvSpPr>
          <p:nvPr>
            <p:ph type="title"/>
          </p:nvPr>
        </p:nvSpPr>
        <p:spPr>
          <a:xfrm>
            <a:off x="6560533" y="2060600"/>
            <a:ext cx="3842400" cy="927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5700"/>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a:endParaRPr/>
          </a:p>
        </p:txBody>
      </p:sp>
      <p:sp>
        <p:nvSpPr>
          <p:cNvPr id="1002" name="Google Shape;1002;g26fee34664d_0_136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1003"/>
        <p:cNvGrpSpPr/>
        <p:nvPr/>
      </p:nvGrpSpPr>
      <p:grpSpPr>
        <a:xfrm>
          <a:off x="0" y="0"/>
          <a:ext cx="0" cy="0"/>
          <a:chOff x="0" y="0"/>
          <a:chExt cx="0" cy="0"/>
        </a:xfrm>
      </p:grpSpPr>
      <p:sp>
        <p:nvSpPr>
          <p:cNvPr id="1004" name="Google Shape;1004;g26fee34664d_0_1366"/>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005" name="Google Shape;1005;g26fee34664d_0_1366"/>
          <p:cNvSpPr txBox="1">
            <a:spLocks noGrp="1"/>
          </p:cNvSpPr>
          <p:nvPr>
            <p:ph type="body" idx="1"/>
          </p:nvPr>
        </p:nvSpPr>
        <p:spPr>
          <a:xfrm>
            <a:off x="960000" y="1841433"/>
            <a:ext cx="9791700" cy="4158300"/>
          </a:xfrm>
          <a:prstGeom prst="rect">
            <a:avLst/>
          </a:prstGeom>
          <a:noFill/>
          <a:ln>
            <a:noFill/>
          </a:ln>
        </p:spPr>
        <p:txBody>
          <a:bodyPr spcFirstLastPara="1" wrap="square" lIns="121900" tIns="121900" rIns="121900" bIns="121900" anchor="t" anchorCtr="0">
            <a:noAutofit/>
          </a:bodyPr>
          <a:lstStyle>
            <a:lvl1pPr marL="457200" lvl="0" indent="-349250" algn="l">
              <a:lnSpc>
                <a:spcPct val="100000"/>
              </a:lnSpc>
              <a:spcBef>
                <a:spcPts val="0"/>
              </a:spcBef>
              <a:spcAft>
                <a:spcPts val="0"/>
              </a:spcAft>
              <a:buSzPts val="1900"/>
              <a:buFont typeface="Darker Grotesque SemiBold"/>
              <a:buChar char="●"/>
              <a:defRPr>
                <a:solidFill>
                  <a:srgbClr val="434343"/>
                </a:solidFill>
              </a:defRPr>
            </a:lvl1pPr>
            <a:lvl2pPr marL="914400" lvl="1" indent="-349250" algn="l">
              <a:lnSpc>
                <a:spcPct val="115000"/>
              </a:lnSpc>
              <a:spcBef>
                <a:spcPts val="0"/>
              </a:spcBef>
              <a:spcAft>
                <a:spcPts val="0"/>
              </a:spcAft>
              <a:buClr>
                <a:srgbClr val="15325B"/>
              </a:buClr>
              <a:buSzPts val="1900"/>
              <a:buFont typeface="Darker Grotesque SemiBold"/>
              <a:buChar char="○"/>
              <a:defRPr>
                <a:solidFill>
                  <a:srgbClr val="434343"/>
                </a:solidFill>
              </a:defRPr>
            </a:lvl2pPr>
            <a:lvl3pPr marL="1371600" lvl="2" indent="-349250" algn="l">
              <a:lnSpc>
                <a:spcPct val="115000"/>
              </a:lnSpc>
              <a:spcBef>
                <a:spcPts val="0"/>
              </a:spcBef>
              <a:spcAft>
                <a:spcPts val="0"/>
              </a:spcAft>
              <a:buClr>
                <a:srgbClr val="15325B"/>
              </a:buClr>
              <a:buSzPts val="1900"/>
              <a:buFont typeface="Darker Grotesque SemiBold"/>
              <a:buChar char="■"/>
              <a:defRPr>
                <a:solidFill>
                  <a:srgbClr val="434343"/>
                </a:solidFill>
              </a:defRPr>
            </a:lvl3pPr>
            <a:lvl4pPr marL="1828800" lvl="3" indent="-349250" algn="l">
              <a:lnSpc>
                <a:spcPct val="115000"/>
              </a:lnSpc>
              <a:spcBef>
                <a:spcPts val="0"/>
              </a:spcBef>
              <a:spcAft>
                <a:spcPts val="0"/>
              </a:spcAft>
              <a:buClr>
                <a:srgbClr val="15325B"/>
              </a:buClr>
              <a:buSzPts val="1900"/>
              <a:buFont typeface="Darker Grotesque SemiBold"/>
              <a:buChar char="●"/>
              <a:defRPr>
                <a:solidFill>
                  <a:srgbClr val="434343"/>
                </a:solidFill>
              </a:defRPr>
            </a:lvl4pPr>
            <a:lvl5pPr marL="2286000" lvl="4" indent="-349250" algn="l">
              <a:lnSpc>
                <a:spcPct val="115000"/>
              </a:lnSpc>
              <a:spcBef>
                <a:spcPts val="0"/>
              </a:spcBef>
              <a:spcAft>
                <a:spcPts val="0"/>
              </a:spcAft>
              <a:buClr>
                <a:srgbClr val="15325B"/>
              </a:buClr>
              <a:buSzPts val="1900"/>
              <a:buFont typeface="Darker Grotesque SemiBold"/>
              <a:buChar char="○"/>
              <a:defRPr>
                <a:solidFill>
                  <a:srgbClr val="434343"/>
                </a:solidFill>
              </a:defRPr>
            </a:lvl5pPr>
            <a:lvl6pPr marL="2743200" lvl="5" indent="-349250" algn="l">
              <a:lnSpc>
                <a:spcPct val="115000"/>
              </a:lnSpc>
              <a:spcBef>
                <a:spcPts val="0"/>
              </a:spcBef>
              <a:spcAft>
                <a:spcPts val="0"/>
              </a:spcAft>
              <a:buClr>
                <a:srgbClr val="15325B"/>
              </a:buClr>
              <a:buSzPts val="1900"/>
              <a:buFont typeface="Darker Grotesque SemiBold"/>
              <a:buChar char="■"/>
              <a:defRPr>
                <a:solidFill>
                  <a:srgbClr val="434343"/>
                </a:solidFill>
              </a:defRPr>
            </a:lvl6pPr>
            <a:lvl7pPr marL="3200400" lvl="6" indent="-349250" algn="l">
              <a:lnSpc>
                <a:spcPct val="115000"/>
              </a:lnSpc>
              <a:spcBef>
                <a:spcPts val="0"/>
              </a:spcBef>
              <a:spcAft>
                <a:spcPts val="0"/>
              </a:spcAft>
              <a:buClr>
                <a:srgbClr val="15325B"/>
              </a:buClr>
              <a:buSzPts val="1900"/>
              <a:buFont typeface="Darker Grotesque SemiBold"/>
              <a:buChar char="●"/>
              <a:defRPr>
                <a:solidFill>
                  <a:srgbClr val="434343"/>
                </a:solidFill>
              </a:defRPr>
            </a:lvl7pPr>
            <a:lvl8pPr marL="3657600" lvl="7" indent="-349250" algn="l">
              <a:lnSpc>
                <a:spcPct val="115000"/>
              </a:lnSpc>
              <a:spcBef>
                <a:spcPts val="0"/>
              </a:spcBef>
              <a:spcAft>
                <a:spcPts val="0"/>
              </a:spcAft>
              <a:buClr>
                <a:srgbClr val="15325B"/>
              </a:buClr>
              <a:buSzPts val="1900"/>
              <a:buFont typeface="Darker Grotesque SemiBold"/>
              <a:buChar char="○"/>
              <a:defRPr>
                <a:solidFill>
                  <a:srgbClr val="434343"/>
                </a:solidFill>
              </a:defRPr>
            </a:lvl8pPr>
            <a:lvl9pPr marL="4114800" lvl="8" indent="-349250" algn="l">
              <a:lnSpc>
                <a:spcPct val="115000"/>
              </a:lnSpc>
              <a:spcBef>
                <a:spcPts val="0"/>
              </a:spcBef>
              <a:spcAft>
                <a:spcPts val="0"/>
              </a:spcAft>
              <a:buClr>
                <a:srgbClr val="15325B"/>
              </a:buClr>
              <a:buSzPts val="1900"/>
              <a:buFont typeface="Darker Grotesque SemiBold"/>
              <a:buChar char="■"/>
              <a:defRPr>
                <a:solidFill>
                  <a:srgbClr val="434343"/>
                </a:solidFill>
              </a:defRPr>
            </a:lvl9pPr>
          </a:lstStyle>
          <a:p>
            <a:endParaRPr/>
          </a:p>
        </p:txBody>
      </p:sp>
      <p:sp>
        <p:nvSpPr>
          <p:cNvPr id="1006" name="Google Shape;1006;g26fee34664d_0_1366"/>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6"/>
        <p:cNvGrpSpPr/>
        <p:nvPr/>
      </p:nvGrpSpPr>
      <p:grpSpPr>
        <a:xfrm>
          <a:off x="0" y="0"/>
          <a:ext cx="0" cy="0"/>
          <a:chOff x="0" y="0"/>
          <a:chExt cx="0" cy="0"/>
        </a:xfrm>
      </p:grpSpPr>
      <p:sp>
        <p:nvSpPr>
          <p:cNvPr id="107" name="Google Shape;107;g2df48d2ea09_0_274"/>
          <p:cNvSpPr txBox="1">
            <a:spLocks noGrp="1"/>
          </p:cNvSpPr>
          <p:nvPr>
            <p:ph type="title"/>
          </p:nvPr>
        </p:nvSpPr>
        <p:spPr>
          <a:xfrm>
            <a:off x="8869238" y="795700"/>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8" name="Google Shape;108;g2df48d2ea09_0_274"/>
          <p:cNvSpPr txBox="1">
            <a:spLocks noGrp="1"/>
          </p:cNvSpPr>
          <p:nvPr>
            <p:ph type="subTitle" idx="1"/>
          </p:nvPr>
        </p:nvSpPr>
        <p:spPr>
          <a:xfrm>
            <a:off x="8869238" y="1365278"/>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9" name="Google Shape;109;g2df48d2ea09_0_274"/>
          <p:cNvSpPr txBox="1">
            <a:spLocks noGrp="1"/>
          </p:cNvSpPr>
          <p:nvPr>
            <p:ph type="title" idx="2"/>
          </p:nvPr>
        </p:nvSpPr>
        <p:spPr>
          <a:xfrm>
            <a:off x="5168598" y="2749133"/>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10" name="Google Shape;110;g2df48d2ea09_0_274"/>
          <p:cNvSpPr txBox="1">
            <a:spLocks noGrp="1"/>
          </p:cNvSpPr>
          <p:nvPr>
            <p:ph type="subTitle" idx="3"/>
          </p:nvPr>
        </p:nvSpPr>
        <p:spPr>
          <a:xfrm>
            <a:off x="5168600" y="3318712"/>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11" name="Google Shape;111;g2df48d2ea09_0_274"/>
          <p:cNvSpPr txBox="1">
            <a:spLocks noGrp="1"/>
          </p:cNvSpPr>
          <p:nvPr>
            <p:ph type="title" idx="4"/>
          </p:nvPr>
        </p:nvSpPr>
        <p:spPr>
          <a:xfrm>
            <a:off x="5168604" y="795700"/>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12" name="Google Shape;112;g2df48d2ea09_0_274"/>
          <p:cNvSpPr txBox="1">
            <a:spLocks noGrp="1"/>
          </p:cNvSpPr>
          <p:nvPr>
            <p:ph type="subTitle" idx="5"/>
          </p:nvPr>
        </p:nvSpPr>
        <p:spPr>
          <a:xfrm>
            <a:off x="5168606" y="1365278"/>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13" name="Google Shape;113;g2df48d2ea09_0_274"/>
          <p:cNvSpPr txBox="1">
            <a:spLocks noGrp="1"/>
          </p:cNvSpPr>
          <p:nvPr>
            <p:ph type="title" idx="6"/>
          </p:nvPr>
        </p:nvSpPr>
        <p:spPr>
          <a:xfrm>
            <a:off x="5168598" y="4702567"/>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14" name="Google Shape;114;g2df48d2ea09_0_274"/>
          <p:cNvSpPr txBox="1">
            <a:spLocks noGrp="1"/>
          </p:cNvSpPr>
          <p:nvPr>
            <p:ph type="subTitle" idx="7"/>
          </p:nvPr>
        </p:nvSpPr>
        <p:spPr>
          <a:xfrm>
            <a:off x="5168600" y="5262890"/>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15" name="Google Shape;115;g2df48d2ea09_0_274"/>
          <p:cNvSpPr txBox="1">
            <a:spLocks noGrp="1"/>
          </p:cNvSpPr>
          <p:nvPr>
            <p:ph type="title" idx="8"/>
          </p:nvPr>
        </p:nvSpPr>
        <p:spPr>
          <a:xfrm>
            <a:off x="8869233" y="2749133"/>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16" name="Google Shape;116;g2df48d2ea09_0_274"/>
          <p:cNvSpPr txBox="1">
            <a:spLocks noGrp="1"/>
          </p:cNvSpPr>
          <p:nvPr>
            <p:ph type="subTitle" idx="9"/>
          </p:nvPr>
        </p:nvSpPr>
        <p:spPr>
          <a:xfrm>
            <a:off x="8869233" y="3318712"/>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17" name="Google Shape;117;g2df48d2ea09_0_274"/>
          <p:cNvSpPr txBox="1">
            <a:spLocks noGrp="1"/>
          </p:cNvSpPr>
          <p:nvPr>
            <p:ph type="title" idx="13"/>
          </p:nvPr>
        </p:nvSpPr>
        <p:spPr>
          <a:xfrm>
            <a:off x="8869233" y="4702567"/>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18" name="Google Shape;118;g2df48d2ea09_0_274"/>
          <p:cNvSpPr txBox="1">
            <a:spLocks noGrp="1"/>
          </p:cNvSpPr>
          <p:nvPr>
            <p:ph type="subTitle" idx="14"/>
          </p:nvPr>
        </p:nvSpPr>
        <p:spPr>
          <a:xfrm>
            <a:off x="8869233" y="5262890"/>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19" name="Google Shape;119;g2df48d2ea09_0_274"/>
          <p:cNvSpPr txBox="1">
            <a:spLocks noGrp="1"/>
          </p:cNvSpPr>
          <p:nvPr>
            <p:ph type="title" idx="15"/>
          </p:nvPr>
        </p:nvSpPr>
        <p:spPr>
          <a:xfrm>
            <a:off x="1061600" y="2699100"/>
            <a:ext cx="2822700" cy="127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20" name="Google Shape;120;g2df48d2ea09_0_274"/>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1007"/>
        <p:cNvGrpSpPr/>
        <p:nvPr/>
      </p:nvGrpSpPr>
      <p:grpSpPr>
        <a:xfrm>
          <a:off x="0" y="0"/>
          <a:ext cx="0" cy="0"/>
          <a:chOff x="0" y="0"/>
          <a:chExt cx="0" cy="0"/>
        </a:xfrm>
      </p:grpSpPr>
      <p:sp>
        <p:nvSpPr>
          <p:cNvPr id="1008" name="Google Shape;1008;g26fee34664d_0_1370"/>
          <p:cNvSpPr txBox="1">
            <a:spLocks noGrp="1"/>
          </p:cNvSpPr>
          <p:nvPr>
            <p:ph type="title"/>
          </p:nvPr>
        </p:nvSpPr>
        <p:spPr>
          <a:xfrm>
            <a:off x="1923982" y="4521267"/>
            <a:ext cx="3258000" cy="70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09" name="Google Shape;1009;g26fee34664d_0_1370"/>
          <p:cNvSpPr txBox="1">
            <a:spLocks noGrp="1"/>
          </p:cNvSpPr>
          <p:nvPr>
            <p:ph type="subTitle" idx="1"/>
          </p:nvPr>
        </p:nvSpPr>
        <p:spPr>
          <a:xfrm>
            <a:off x="1923982" y="5072330"/>
            <a:ext cx="3258000" cy="64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10" name="Google Shape;1010;g26fee34664d_0_1370"/>
          <p:cNvSpPr txBox="1">
            <a:spLocks noGrp="1"/>
          </p:cNvSpPr>
          <p:nvPr>
            <p:ph type="title" idx="2"/>
          </p:nvPr>
        </p:nvSpPr>
        <p:spPr>
          <a:xfrm>
            <a:off x="7010017" y="4521267"/>
            <a:ext cx="3258000" cy="70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11" name="Google Shape;1011;g26fee34664d_0_1370"/>
          <p:cNvSpPr txBox="1">
            <a:spLocks noGrp="1"/>
          </p:cNvSpPr>
          <p:nvPr>
            <p:ph type="subTitle" idx="3"/>
          </p:nvPr>
        </p:nvSpPr>
        <p:spPr>
          <a:xfrm>
            <a:off x="7010018" y="5072330"/>
            <a:ext cx="3258000" cy="64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12" name="Google Shape;1012;g26fee34664d_0_1370"/>
          <p:cNvSpPr txBox="1">
            <a:spLocks noGrp="1"/>
          </p:cNvSpPr>
          <p:nvPr>
            <p:ph type="title" idx="4"/>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013" name="Google Shape;1013;g26fee34664d_0_1370"/>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014"/>
        <p:cNvGrpSpPr/>
        <p:nvPr/>
      </p:nvGrpSpPr>
      <p:grpSpPr>
        <a:xfrm>
          <a:off x="0" y="0"/>
          <a:ext cx="0" cy="0"/>
          <a:chOff x="0" y="0"/>
          <a:chExt cx="0" cy="0"/>
        </a:xfrm>
      </p:grpSpPr>
      <p:sp>
        <p:nvSpPr>
          <p:cNvPr id="1015" name="Google Shape;1015;g26fee34664d_0_1377"/>
          <p:cNvSpPr txBox="1">
            <a:spLocks noGrp="1"/>
          </p:cNvSpPr>
          <p:nvPr>
            <p:ph type="title"/>
          </p:nvPr>
        </p:nvSpPr>
        <p:spPr>
          <a:xfrm>
            <a:off x="947667" y="4506700"/>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16" name="Google Shape;1016;g26fee34664d_0_1377"/>
          <p:cNvSpPr txBox="1">
            <a:spLocks noGrp="1"/>
          </p:cNvSpPr>
          <p:nvPr>
            <p:ph type="subTitle" idx="1"/>
          </p:nvPr>
        </p:nvSpPr>
        <p:spPr>
          <a:xfrm>
            <a:off x="947667" y="5047396"/>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17" name="Google Shape;1017;g26fee34664d_0_1377"/>
          <p:cNvSpPr txBox="1">
            <a:spLocks noGrp="1"/>
          </p:cNvSpPr>
          <p:nvPr>
            <p:ph type="title" idx="2"/>
          </p:nvPr>
        </p:nvSpPr>
        <p:spPr>
          <a:xfrm>
            <a:off x="947667" y="1630833"/>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18" name="Google Shape;1018;g26fee34664d_0_1377"/>
          <p:cNvSpPr txBox="1">
            <a:spLocks noGrp="1"/>
          </p:cNvSpPr>
          <p:nvPr>
            <p:ph type="subTitle" idx="3"/>
          </p:nvPr>
        </p:nvSpPr>
        <p:spPr>
          <a:xfrm>
            <a:off x="947667" y="2170533"/>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19" name="Google Shape;1019;g26fee34664d_0_1377"/>
          <p:cNvSpPr txBox="1">
            <a:spLocks noGrp="1"/>
          </p:cNvSpPr>
          <p:nvPr>
            <p:ph type="title" idx="4"/>
          </p:nvPr>
        </p:nvSpPr>
        <p:spPr>
          <a:xfrm>
            <a:off x="947667" y="3068283"/>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20" name="Google Shape;1020;g26fee34664d_0_1377"/>
          <p:cNvSpPr txBox="1">
            <a:spLocks noGrp="1"/>
          </p:cNvSpPr>
          <p:nvPr>
            <p:ph type="subTitle" idx="5"/>
          </p:nvPr>
        </p:nvSpPr>
        <p:spPr>
          <a:xfrm>
            <a:off x="947667" y="3608972"/>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21" name="Google Shape;1021;g26fee34664d_0_1377"/>
          <p:cNvSpPr txBox="1">
            <a:spLocks noGrp="1"/>
          </p:cNvSpPr>
          <p:nvPr>
            <p:ph type="title" idx="6"/>
          </p:nvPr>
        </p:nvSpPr>
        <p:spPr>
          <a:xfrm>
            <a:off x="947667" y="516333"/>
            <a:ext cx="62997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022" name="Google Shape;1022;g26fee34664d_0_1377"/>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23"/>
        <p:cNvGrpSpPr/>
        <p:nvPr/>
      </p:nvGrpSpPr>
      <p:grpSpPr>
        <a:xfrm>
          <a:off x="0" y="0"/>
          <a:ext cx="0" cy="0"/>
          <a:chOff x="0" y="0"/>
          <a:chExt cx="0" cy="0"/>
        </a:xfrm>
      </p:grpSpPr>
      <p:sp>
        <p:nvSpPr>
          <p:cNvPr id="1024" name="Google Shape;1024;g26fee34664d_0_1386"/>
          <p:cNvSpPr txBox="1">
            <a:spLocks noGrp="1"/>
          </p:cNvSpPr>
          <p:nvPr>
            <p:ph type="title"/>
          </p:nvPr>
        </p:nvSpPr>
        <p:spPr>
          <a:xfrm>
            <a:off x="1030200" y="2087967"/>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25" name="Google Shape;1025;g26fee34664d_0_1386"/>
          <p:cNvSpPr txBox="1">
            <a:spLocks noGrp="1"/>
          </p:cNvSpPr>
          <p:nvPr>
            <p:ph type="subTitle" idx="1"/>
          </p:nvPr>
        </p:nvSpPr>
        <p:spPr>
          <a:xfrm>
            <a:off x="1030200" y="2639030"/>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26" name="Google Shape;1026;g26fee34664d_0_1386"/>
          <p:cNvSpPr txBox="1">
            <a:spLocks noGrp="1"/>
          </p:cNvSpPr>
          <p:nvPr>
            <p:ph type="title" idx="2"/>
          </p:nvPr>
        </p:nvSpPr>
        <p:spPr>
          <a:xfrm>
            <a:off x="4389035" y="2087967"/>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27" name="Google Shape;1027;g26fee34664d_0_1386"/>
          <p:cNvSpPr txBox="1">
            <a:spLocks noGrp="1"/>
          </p:cNvSpPr>
          <p:nvPr>
            <p:ph type="subTitle" idx="3"/>
          </p:nvPr>
        </p:nvSpPr>
        <p:spPr>
          <a:xfrm>
            <a:off x="4389036" y="2639030"/>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28" name="Google Shape;1028;g26fee34664d_0_1386"/>
          <p:cNvSpPr txBox="1">
            <a:spLocks noGrp="1"/>
          </p:cNvSpPr>
          <p:nvPr>
            <p:ph type="title" idx="4"/>
          </p:nvPr>
        </p:nvSpPr>
        <p:spPr>
          <a:xfrm>
            <a:off x="1030200" y="4111493"/>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29" name="Google Shape;1029;g26fee34664d_0_1386"/>
          <p:cNvSpPr txBox="1">
            <a:spLocks noGrp="1"/>
          </p:cNvSpPr>
          <p:nvPr>
            <p:ph type="subTitle" idx="5"/>
          </p:nvPr>
        </p:nvSpPr>
        <p:spPr>
          <a:xfrm>
            <a:off x="1030200" y="4662568"/>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30" name="Google Shape;1030;g26fee34664d_0_1386"/>
          <p:cNvSpPr txBox="1">
            <a:spLocks noGrp="1"/>
          </p:cNvSpPr>
          <p:nvPr>
            <p:ph type="title" idx="6"/>
          </p:nvPr>
        </p:nvSpPr>
        <p:spPr>
          <a:xfrm>
            <a:off x="4400528" y="4111493"/>
            <a:ext cx="32352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31" name="Google Shape;1031;g26fee34664d_0_1386"/>
          <p:cNvSpPr txBox="1">
            <a:spLocks noGrp="1"/>
          </p:cNvSpPr>
          <p:nvPr>
            <p:ph type="subTitle" idx="7"/>
          </p:nvPr>
        </p:nvSpPr>
        <p:spPr>
          <a:xfrm>
            <a:off x="4389036" y="4662568"/>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32" name="Google Shape;1032;g26fee34664d_0_1386"/>
          <p:cNvSpPr txBox="1">
            <a:spLocks noGrp="1"/>
          </p:cNvSpPr>
          <p:nvPr>
            <p:ph type="title" idx="8"/>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033" name="Google Shape;1033;g26fee34664d_0_1386"/>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34"/>
        <p:cNvGrpSpPr/>
        <p:nvPr/>
      </p:nvGrpSpPr>
      <p:grpSpPr>
        <a:xfrm>
          <a:off x="0" y="0"/>
          <a:ext cx="0" cy="0"/>
          <a:chOff x="0" y="0"/>
          <a:chExt cx="0" cy="0"/>
        </a:xfrm>
      </p:grpSpPr>
      <p:sp>
        <p:nvSpPr>
          <p:cNvPr id="1035" name="Google Shape;1035;g26fee34664d_0_1397"/>
          <p:cNvSpPr txBox="1">
            <a:spLocks noGrp="1"/>
          </p:cNvSpPr>
          <p:nvPr>
            <p:ph type="title"/>
          </p:nvPr>
        </p:nvSpPr>
        <p:spPr>
          <a:xfrm>
            <a:off x="8869238" y="795700"/>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36" name="Google Shape;1036;g26fee34664d_0_1397"/>
          <p:cNvSpPr txBox="1">
            <a:spLocks noGrp="1"/>
          </p:cNvSpPr>
          <p:nvPr>
            <p:ph type="subTitle" idx="1"/>
          </p:nvPr>
        </p:nvSpPr>
        <p:spPr>
          <a:xfrm>
            <a:off x="8869238" y="1365278"/>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37" name="Google Shape;1037;g26fee34664d_0_1397"/>
          <p:cNvSpPr txBox="1">
            <a:spLocks noGrp="1"/>
          </p:cNvSpPr>
          <p:nvPr>
            <p:ph type="title" idx="2"/>
          </p:nvPr>
        </p:nvSpPr>
        <p:spPr>
          <a:xfrm>
            <a:off x="5168598" y="2749133"/>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38" name="Google Shape;1038;g26fee34664d_0_1397"/>
          <p:cNvSpPr txBox="1">
            <a:spLocks noGrp="1"/>
          </p:cNvSpPr>
          <p:nvPr>
            <p:ph type="subTitle" idx="3"/>
          </p:nvPr>
        </p:nvSpPr>
        <p:spPr>
          <a:xfrm>
            <a:off x="5168600" y="3318712"/>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39" name="Google Shape;1039;g26fee34664d_0_1397"/>
          <p:cNvSpPr txBox="1">
            <a:spLocks noGrp="1"/>
          </p:cNvSpPr>
          <p:nvPr>
            <p:ph type="title" idx="4"/>
          </p:nvPr>
        </p:nvSpPr>
        <p:spPr>
          <a:xfrm>
            <a:off x="5168604" y="795700"/>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40" name="Google Shape;1040;g26fee34664d_0_1397"/>
          <p:cNvSpPr txBox="1">
            <a:spLocks noGrp="1"/>
          </p:cNvSpPr>
          <p:nvPr>
            <p:ph type="subTitle" idx="5"/>
          </p:nvPr>
        </p:nvSpPr>
        <p:spPr>
          <a:xfrm>
            <a:off x="5168606" y="1365278"/>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41" name="Google Shape;1041;g26fee34664d_0_1397"/>
          <p:cNvSpPr txBox="1">
            <a:spLocks noGrp="1"/>
          </p:cNvSpPr>
          <p:nvPr>
            <p:ph type="title" idx="6"/>
          </p:nvPr>
        </p:nvSpPr>
        <p:spPr>
          <a:xfrm>
            <a:off x="5168598" y="4702567"/>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42" name="Google Shape;1042;g26fee34664d_0_1397"/>
          <p:cNvSpPr txBox="1">
            <a:spLocks noGrp="1"/>
          </p:cNvSpPr>
          <p:nvPr>
            <p:ph type="subTitle" idx="7"/>
          </p:nvPr>
        </p:nvSpPr>
        <p:spPr>
          <a:xfrm>
            <a:off x="5168600" y="5262890"/>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43" name="Google Shape;1043;g26fee34664d_0_1397"/>
          <p:cNvSpPr txBox="1">
            <a:spLocks noGrp="1"/>
          </p:cNvSpPr>
          <p:nvPr>
            <p:ph type="title" idx="8"/>
          </p:nvPr>
        </p:nvSpPr>
        <p:spPr>
          <a:xfrm>
            <a:off x="8869233" y="2749133"/>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44" name="Google Shape;1044;g26fee34664d_0_1397"/>
          <p:cNvSpPr txBox="1">
            <a:spLocks noGrp="1"/>
          </p:cNvSpPr>
          <p:nvPr>
            <p:ph type="subTitle" idx="9"/>
          </p:nvPr>
        </p:nvSpPr>
        <p:spPr>
          <a:xfrm>
            <a:off x="8869233" y="3318712"/>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45" name="Google Shape;1045;g26fee34664d_0_1397"/>
          <p:cNvSpPr txBox="1">
            <a:spLocks noGrp="1"/>
          </p:cNvSpPr>
          <p:nvPr>
            <p:ph type="title" idx="13"/>
          </p:nvPr>
        </p:nvSpPr>
        <p:spPr>
          <a:xfrm>
            <a:off x="8869233" y="4702567"/>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1046" name="Google Shape;1046;g26fee34664d_0_1397"/>
          <p:cNvSpPr txBox="1">
            <a:spLocks noGrp="1"/>
          </p:cNvSpPr>
          <p:nvPr>
            <p:ph type="subTitle" idx="14"/>
          </p:nvPr>
        </p:nvSpPr>
        <p:spPr>
          <a:xfrm>
            <a:off x="8869233" y="5262890"/>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47" name="Google Shape;1047;g26fee34664d_0_1397"/>
          <p:cNvSpPr txBox="1">
            <a:spLocks noGrp="1"/>
          </p:cNvSpPr>
          <p:nvPr>
            <p:ph type="title" idx="15"/>
          </p:nvPr>
        </p:nvSpPr>
        <p:spPr>
          <a:xfrm>
            <a:off x="1061600" y="2699100"/>
            <a:ext cx="2822700" cy="127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048" name="Google Shape;1048;g26fee34664d_0_1397"/>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049"/>
        <p:cNvGrpSpPr/>
        <p:nvPr/>
      </p:nvGrpSpPr>
      <p:grpSpPr>
        <a:xfrm>
          <a:off x="0" y="0"/>
          <a:ext cx="0" cy="0"/>
          <a:chOff x="0" y="0"/>
          <a:chExt cx="0" cy="0"/>
        </a:xfrm>
      </p:grpSpPr>
      <p:sp>
        <p:nvSpPr>
          <p:cNvPr id="1050" name="Google Shape;1050;g26fee34664d_0_1412"/>
          <p:cNvSpPr txBox="1">
            <a:spLocks noGrp="1"/>
          </p:cNvSpPr>
          <p:nvPr>
            <p:ph type="title"/>
          </p:nvPr>
        </p:nvSpPr>
        <p:spPr>
          <a:xfrm>
            <a:off x="1407200" y="1311133"/>
            <a:ext cx="5145900" cy="110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8300"/>
              <a:buNone/>
              <a:defRPr sz="6700" b="1"/>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a:endParaRPr/>
          </a:p>
        </p:txBody>
      </p:sp>
      <p:sp>
        <p:nvSpPr>
          <p:cNvPr id="1051" name="Google Shape;1051;g26fee34664d_0_1412"/>
          <p:cNvSpPr txBox="1">
            <a:spLocks noGrp="1"/>
          </p:cNvSpPr>
          <p:nvPr>
            <p:ph type="subTitle" idx="1"/>
          </p:nvPr>
        </p:nvSpPr>
        <p:spPr>
          <a:xfrm>
            <a:off x="1407200" y="2415533"/>
            <a:ext cx="5769600" cy="7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solidFill>
                  <a:srgbClr val="242424"/>
                </a:solidFill>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52" name="Google Shape;1052;g26fee34664d_0_1412"/>
          <p:cNvSpPr txBox="1">
            <a:spLocks noGrp="1"/>
          </p:cNvSpPr>
          <p:nvPr>
            <p:ph type="title" idx="2"/>
          </p:nvPr>
        </p:nvSpPr>
        <p:spPr>
          <a:xfrm>
            <a:off x="1407200" y="3473502"/>
            <a:ext cx="5145900" cy="110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8300"/>
              <a:buNone/>
              <a:defRPr sz="6700" b="1"/>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a:endParaRPr/>
          </a:p>
        </p:txBody>
      </p:sp>
      <p:sp>
        <p:nvSpPr>
          <p:cNvPr id="1053" name="Google Shape;1053;g26fee34664d_0_1412"/>
          <p:cNvSpPr txBox="1">
            <a:spLocks noGrp="1"/>
          </p:cNvSpPr>
          <p:nvPr>
            <p:ph type="subTitle" idx="3"/>
          </p:nvPr>
        </p:nvSpPr>
        <p:spPr>
          <a:xfrm>
            <a:off x="1407200" y="4577898"/>
            <a:ext cx="5769600" cy="7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solidFill>
                  <a:srgbClr val="242424"/>
                </a:solidFill>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054" name="Google Shape;1054;g26fee34664d_0_141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055"/>
        <p:cNvGrpSpPr/>
        <p:nvPr/>
      </p:nvGrpSpPr>
      <p:grpSpPr>
        <a:xfrm>
          <a:off x="0" y="0"/>
          <a:ext cx="0" cy="0"/>
          <a:chOff x="0" y="0"/>
          <a:chExt cx="0" cy="0"/>
        </a:xfrm>
      </p:grpSpPr>
      <p:sp>
        <p:nvSpPr>
          <p:cNvPr id="1056" name="Google Shape;1056;g26fee34664d_0_141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g26fee34664d_0_1418"/>
          <p:cNvSpPr txBox="1">
            <a:spLocks noGrp="1"/>
          </p:cNvSpPr>
          <p:nvPr>
            <p:ph type="ctrTitle"/>
          </p:nvPr>
        </p:nvSpPr>
        <p:spPr>
          <a:xfrm>
            <a:off x="3239933" y="665967"/>
            <a:ext cx="5712000" cy="1330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058" name="Google Shape;1058;g26fee34664d_0_1418"/>
          <p:cNvSpPr txBox="1">
            <a:spLocks noGrp="1"/>
          </p:cNvSpPr>
          <p:nvPr>
            <p:ph type="subTitle" idx="1"/>
          </p:nvPr>
        </p:nvSpPr>
        <p:spPr>
          <a:xfrm>
            <a:off x="4353800" y="2003223"/>
            <a:ext cx="3484500" cy="1712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059" name="Google Shape;1059;g26fee34664d_0_1418"/>
          <p:cNvSpPr txBox="1">
            <a:spLocks noGrp="1"/>
          </p:cNvSpPr>
          <p:nvPr>
            <p:ph type="subTitle" idx="2"/>
          </p:nvPr>
        </p:nvSpPr>
        <p:spPr>
          <a:xfrm>
            <a:off x="3233333" y="5499361"/>
            <a:ext cx="5725200" cy="60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600">
                <a:solidFill>
                  <a:srgbClr val="434343"/>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060" name="Google Shape;1060;g26fee34664d_0_1418"/>
          <p:cNvSpPr txBox="1"/>
          <p:nvPr/>
        </p:nvSpPr>
        <p:spPr>
          <a:xfrm>
            <a:off x="3640433" y="4554983"/>
            <a:ext cx="4940700" cy="840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400"/>
              </a:spcBef>
              <a:spcAft>
                <a:spcPts val="0"/>
              </a:spcAft>
              <a:buClr>
                <a:srgbClr val="000000"/>
              </a:buClr>
              <a:buSzPts val="1300"/>
              <a:buFont typeface="Arial"/>
              <a:buNone/>
            </a:pPr>
            <a:r>
              <a:rPr lang="en-US" sz="1300" b="0" i="0" u="none" strike="noStrike" cap="none">
                <a:solidFill>
                  <a:srgbClr val="434343"/>
                </a:solidFill>
                <a:latin typeface="Nunito"/>
                <a:ea typeface="Nunito"/>
                <a:cs typeface="Nunito"/>
                <a:sym typeface="Nunito"/>
              </a:rPr>
              <a:t>CRÉDITOS: Esta plantilla de presentación fue creada por </a:t>
            </a:r>
            <a:r>
              <a:rPr lang="en-US" sz="1300" b="0" i="0" u="none" strike="noStrike" cap="none">
                <a:solidFill>
                  <a:srgbClr val="434343"/>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US" sz="1300" b="0" i="0" u="none" strike="noStrike" cap="none">
                <a:solidFill>
                  <a:srgbClr val="434343"/>
                </a:solidFill>
                <a:latin typeface="Nunito"/>
                <a:ea typeface="Nunito"/>
                <a:cs typeface="Nunito"/>
                <a:sym typeface="Nunito"/>
              </a:rPr>
              <a:t>, que incluye iconos de </a:t>
            </a:r>
            <a:r>
              <a:rPr lang="en-US" sz="1300" b="0" i="0" u="none" strike="noStrike" cap="none">
                <a:solidFill>
                  <a:srgbClr val="434343"/>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US" sz="1300" b="0" i="0" u="none" strike="noStrike" cap="none">
                <a:solidFill>
                  <a:srgbClr val="434343"/>
                </a:solidFill>
                <a:latin typeface="Nunito"/>
                <a:ea typeface="Nunito"/>
                <a:cs typeface="Nunito"/>
                <a:sym typeface="Nunito"/>
              </a:rPr>
              <a:t>, infografías e imágenes de </a:t>
            </a:r>
            <a:r>
              <a:rPr lang="en-US" sz="1300" b="0" i="0" u="none" strike="noStrike" cap="none">
                <a:solidFill>
                  <a:srgbClr val="434343"/>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US" sz="1300" b="0" i="0" u="none" strike="noStrike" cap="none">
                <a:solidFill>
                  <a:srgbClr val="434343"/>
                </a:solidFill>
                <a:latin typeface="Nunito"/>
                <a:ea typeface="Nunito"/>
                <a:cs typeface="Nunito"/>
                <a:sym typeface="Nunito"/>
              </a:rPr>
              <a:t> e ilustraciones de </a:t>
            </a:r>
            <a:r>
              <a:rPr lang="en-US" sz="1300" b="0" i="0" u="none" strike="noStrike" cap="none">
                <a:solidFill>
                  <a:srgbClr val="434343"/>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Storyset</a:t>
            </a:r>
            <a:endParaRPr sz="1300" b="0" i="0" u="none" strike="noStrike" cap="none">
              <a:solidFill>
                <a:srgbClr val="434343"/>
              </a:solidFill>
              <a:latin typeface="Nunito"/>
              <a:ea typeface="Nunito"/>
              <a:cs typeface="Nunito"/>
              <a:sym typeface="Nunito"/>
            </a:endParaRPr>
          </a:p>
          <a:p>
            <a:pPr marL="0" marR="0" lvl="0" indent="0" algn="ctr" rtl="0">
              <a:lnSpc>
                <a:spcPct val="100000"/>
              </a:lnSpc>
              <a:spcBef>
                <a:spcPts val="400"/>
              </a:spcBef>
              <a:spcAft>
                <a:spcPts val="0"/>
              </a:spcAft>
              <a:buClr>
                <a:srgbClr val="000000"/>
              </a:buClr>
              <a:buSzPts val="1300"/>
              <a:buFont typeface="Arial"/>
              <a:buNone/>
            </a:pPr>
            <a:endParaRPr sz="1300" b="0" i="0" u="none" strike="noStrike" cap="none">
              <a:solidFill>
                <a:srgbClr val="434343"/>
              </a:solidFill>
              <a:latin typeface="Nunito"/>
              <a:ea typeface="Nunito"/>
              <a:cs typeface="Nunito"/>
              <a:sym typeface="Nunito"/>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61"/>
        <p:cNvGrpSpPr/>
        <p:nvPr/>
      </p:nvGrpSpPr>
      <p:grpSpPr>
        <a:xfrm>
          <a:off x="0" y="0"/>
          <a:ext cx="0" cy="0"/>
          <a:chOff x="0" y="0"/>
          <a:chExt cx="0" cy="0"/>
        </a:xfrm>
      </p:grpSpPr>
      <p:sp>
        <p:nvSpPr>
          <p:cNvPr id="1062" name="Google Shape;1062;g26fee34664d_0_1424"/>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063"/>
        <p:cNvGrpSpPr/>
        <p:nvPr/>
      </p:nvGrpSpPr>
      <p:grpSpPr>
        <a:xfrm>
          <a:off x="0" y="0"/>
          <a:ext cx="0" cy="0"/>
          <a:chOff x="0" y="0"/>
          <a:chExt cx="0" cy="0"/>
        </a:xfrm>
      </p:grpSpPr>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only 1">
  <p:cSld name="CUSTOM_4">
    <p:spTree>
      <p:nvGrpSpPr>
        <p:cNvPr id="1" name="Shape 1064"/>
        <p:cNvGrpSpPr/>
        <p:nvPr/>
      </p:nvGrpSpPr>
      <p:grpSpPr>
        <a:xfrm>
          <a:off x="0" y="0"/>
          <a:ext cx="0" cy="0"/>
          <a:chOff x="0" y="0"/>
          <a:chExt cx="0" cy="0"/>
        </a:xfrm>
      </p:grpSpPr>
      <p:sp>
        <p:nvSpPr>
          <p:cNvPr id="1065" name="Google Shape;1065;g26fee34664d_0_1427"/>
          <p:cNvSpPr txBox="1">
            <a:spLocks noGrp="1"/>
          </p:cNvSpPr>
          <p:nvPr>
            <p:ph type="title"/>
          </p:nvPr>
        </p:nvSpPr>
        <p:spPr>
          <a:xfrm>
            <a:off x="1397800" y="431800"/>
            <a:ext cx="9396300" cy="643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70"/>
        <p:cNvGrpSpPr/>
        <p:nvPr/>
      </p:nvGrpSpPr>
      <p:grpSpPr>
        <a:xfrm>
          <a:off x="0" y="0"/>
          <a:ext cx="0" cy="0"/>
          <a:chOff x="0" y="0"/>
          <a:chExt cx="0" cy="0"/>
        </a:xfrm>
      </p:grpSpPr>
      <p:sp>
        <p:nvSpPr>
          <p:cNvPr id="1071" name="Google Shape;1071;g26fee34664d_0_204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72" name="Google Shape;1072;g26fee34664d_0_204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073" name="Google Shape;1073;g26fee34664d_0_204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g2df48d2ea09_0_183"/>
          <p:cNvSpPr txBox="1">
            <a:spLocks noGrp="1"/>
          </p:cNvSpPr>
          <p:nvPr>
            <p:ph type="title"/>
          </p:nvPr>
        </p:nvSpPr>
        <p:spPr>
          <a:xfrm>
            <a:off x="5489367" y="3414167"/>
            <a:ext cx="5356800" cy="1122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4800"/>
              <a:buNone/>
              <a:defRPr sz="67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7" name="Google Shape;17;g2df48d2ea09_0_183"/>
          <p:cNvSpPr txBox="1">
            <a:spLocks noGrp="1"/>
          </p:cNvSpPr>
          <p:nvPr>
            <p:ph type="title" idx="2"/>
          </p:nvPr>
        </p:nvSpPr>
        <p:spPr>
          <a:xfrm>
            <a:off x="7998867" y="1433333"/>
            <a:ext cx="2847300" cy="19881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8000"/>
              <a:buNone/>
              <a:defRPr sz="14500" b="1"/>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8" name="Google Shape;18;g2df48d2ea09_0_183"/>
          <p:cNvSpPr txBox="1">
            <a:spLocks noGrp="1"/>
          </p:cNvSpPr>
          <p:nvPr>
            <p:ph type="subTitle" idx="1"/>
          </p:nvPr>
        </p:nvSpPr>
        <p:spPr>
          <a:xfrm>
            <a:off x="5919333" y="4742444"/>
            <a:ext cx="4927200" cy="9285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900"/>
              <a:buNone/>
              <a:defRPr sz="24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9" name="Google Shape;19;g2df48d2ea09_0_183"/>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21"/>
        <p:cNvGrpSpPr/>
        <p:nvPr/>
      </p:nvGrpSpPr>
      <p:grpSpPr>
        <a:xfrm>
          <a:off x="0" y="0"/>
          <a:ext cx="0" cy="0"/>
          <a:chOff x="0" y="0"/>
          <a:chExt cx="0" cy="0"/>
        </a:xfrm>
      </p:grpSpPr>
      <p:sp>
        <p:nvSpPr>
          <p:cNvPr id="122" name="Google Shape;122;g2df48d2ea09_0_289"/>
          <p:cNvSpPr txBox="1">
            <a:spLocks noGrp="1"/>
          </p:cNvSpPr>
          <p:nvPr>
            <p:ph type="title"/>
          </p:nvPr>
        </p:nvSpPr>
        <p:spPr>
          <a:xfrm>
            <a:off x="1407200" y="1311133"/>
            <a:ext cx="5145900" cy="110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8300"/>
              <a:buNone/>
              <a:defRPr sz="6700" b="1"/>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a:endParaRPr/>
          </a:p>
        </p:txBody>
      </p:sp>
      <p:sp>
        <p:nvSpPr>
          <p:cNvPr id="123" name="Google Shape;123;g2df48d2ea09_0_289"/>
          <p:cNvSpPr txBox="1">
            <a:spLocks noGrp="1"/>
          </p:cNvSpPr>
          <p:nvPr>
            <p:ph type="subTitle" idx="1"/>
          </p:nvPr>
        </p:nvSpPr>
        <p:spPr>
          <a:xfrm>
            <a:off x="1407200" y="2415533"/>
            <a:ext cx="5769600" cy="7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solidFill>
                  <a:srgbClr val="242424"/>
                </a:solidFill>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24" name="Google Shape;124;g2df48d2ea09_0_289"/>
          <p:cNvSpPr txBox="1">
            <a:spLocks noGrp="1"/>
          </p:cNvSpPr>
          <p:nvPr>
            <p:ph type="title" idx="2"/>
          </p:nvPr>
        </p:nvSpPr>
        <p:spPr>
          <a:xfrm>
            <a:off x="1407200" y="3473502"/>
            <a:ext cx="5145900" cy="110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8300"/>
              <a:buNone/>
              <a:defRPr sz="6700" b="1"/>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a:endParaRPr/>
          </a:p>
        </p:txBody>
      </p:sp>
      <p:sp>
        <p:nvSpPr>
          <p:cNvPr id="125" name="Google Shape;125;g2df48d2ea09_0_289"/>
          <p:cNvSpPr txBox="1">
            <a:spLocks noGrp="1"/>
          </p:cNvSpPr>
          <p:nvPr>
            <p:ph type="subTitle" idx="3"/>
          </p:nvPr>
        </p:nvSpPr>
        <p:spPr>
          <a:xfrm>
            <a:off x="1407200" y="4577898"/>
            <a:ext cx="5769600" cy="7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solidFill>
                  <a:srgbClr val="242424"/>
                </a:solidFill>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126" name="Google Shape;126;g2df48d2ea09_0_289"/>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76"/>
        <p:cNvGrpSpPr/>
        <p:nvPr/>
      </p:nvGrpSpPr>
      <p:grpSpPr>
        <a:xfrm>
          <a:off x="0" y="0"/>
          <a:ext cx="0" cy="0"/>
          <a:chOff x="0" y="0"/>
          <a:chExt cx="0" cy="0"/>
        </a:xfrm>
      </p:grpSpPr>
      <p:sp>
        <p:nvSpPr>
          <p:cNvPr id="1077" name="Google Shape;1077;g26fee34664d_0_2051"/>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078" name="Google Shape;1078;g26fee34664d_0_2051"/>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079" name="Google Shape;1079;g26fee34664d_0_205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0"/>
        <p:cNvGrpSpPr/>
        <p:nvPr/>
      </p:nvGrpSpPr>
      <p:grpSpPr>
        <a:xfrm>
          <a:off x="0" y="0"/>
          <a:ext cx="0" cy="0"/>
          <a:chOff x="0" y="0"/>
          <a:chExt cx="0" cy="0"/>
        </a:xfrm>
      </p:grpSpPr>
      <p:sp>
        <p:nvSpPr>
          <p:cNvPr id="1081" name="Google Shape;1081;g26fee34664d_0_2055"/>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082" name="Google Shape;1082;g26fee34664d_0_205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3"/>
        <p:cNvGrpSpPr/>
        <p:nvPr/>
      </p:nvGrpSpPr>
      <p:grpSpPr>
        <a:xfrm>
          <a:off x="0" y="0"/>
          <a:ext cx="0" cy="0"/>
          <a:chOff x="0" y="0"/>
          <a:chExt cx="0" cy="0"/>
        </a:xfrm>
      </p:grpSpPr>
      <p:sp>
        <p:nvSpPr>
          <p:cNvPr id="1084" name="Google Shape;1084;g26fee34664d_0_205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85" name="Google Shape;1085;g26fee34664d_0_2058"/>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086" name="Google Shape;1086;g26fee34664d_0_2058"/>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087" name="Google Shape;1087;g26fee34664d_0_205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8"/>
        <p:cNvGrpSpPr/>
        <p:nvPr/>
      </p:nvGrpSpPr>
      <p:grpSpPr>
        <a:xfrm>
          <a:off x="0" y="0"/>
          <a:ext cx="0" cy="0"/>
          <a:chOff x="0" y="0"/>
          <a:chExt cx="0" cy="0"/>
        </a:xfrm>
      </p:grpSpPr>
      <p:sp>
        <p:nvSpPr>
          <p:cNvPr id="1089" name="Google Shape;1089;g26fee34664d_0_206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90" name="Google Shape;1090;g26fee34664d_0_206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91"/>
        <p:cNvGrpSpPr/>
        <p:nvPr/>
      </p:nvGrpSpPr>
      <p:grpSpPr>
        <a:xfrm>
          <a:off x="0" y="0"/>
          <a:ext cx="0" cy="0"/>
          <a:chOff x="0" y="0"/>
          <a:chExt cx="0" cy="0"/>
        </a:xfrm>
      </p:grpSpPr>
      <p:sp>
        <p:nvSpPr>
          <p:cNvPr id="1092" name="Google Shape;1092;g26fee34664d_0_2066"/>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093" name="Google Shape;1093;g26fee34664d_0_2066"/>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094" name="Google Shape;1094;g26fee34664d_0_206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95"/>
        <p:cNvGrpSpPr/>
        <p:nvPr/>
      </p:nvGrpSpPr>
      <p:grpSpPr>
        <a:xfrm>
          <a:off x="0" y="0"/>
          <a:ext cx="0" cy="0"/>
          <a:chOff x="0" y="0"/>
          <a:chExt cx="0" cy="0"/>
        </a:xfrm>
      </p:grpSpPr>
      <p:sp>
        <p:nvSpPr>
          <p:cNvPr id="1096" name="Google Shape;1096;g26fee34664d_0_2070"/>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097" name="Google Shape;1097;g26fee34664d_0_207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98"/>
        <p:cNvGrpSpPr/>
        <p:nvPr/>
      </p:nvGrpSpPr>
      <p:grpSpPr>
        <a:xfrm>
          <a:off x="0" y="0"/>
          <a:ext cx="0" cy="0"/>
          <a:chOff x="0" y="0"/>
          <a:chExt cx="0" cy="0"/>
        </a:xfrm>
      </p:grpSpPr>
      <p:sp>
        <p:nvSpPr>
          <p:cNvPr id="1099" name="Google Shape;1099;g26fee34664d_0_207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00" name="Google Shape;1100;g26fee34664d_0_207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101" name="Google Shape;1101;g26fee34664d_0_207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02" name="Google Shape;1102;g26fee34664d_0_2073"/>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103" name="Google Shape;1103;g26fee34664d_0_207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4"/>
        <p:cNvGrpSpPr/>
        <p:nvPr/>
      </p:nvGrpSpPr>
      <p:grpSpPr>
        <a:xfrm>
          <a:off x="0" y="0"/>
          <a:ext cx="0" cy="0"/>
          <a:chOff x="0" y="0"/>
          <a:chExt cx="0" cy="0"/>
        </a:xfrm>
      </p:grpSpPr>
      <p:sp>
        <p:nvSpPr>
          <p:cNvPr id="1105" name="Google Shape;1105;g26fee34664d_0_2079"/>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1106" name="Google Shape;1106;g26fee34664d_0_207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07"/>
        <p:cNvGrpSpPr/>
        <p:nvPr/>
      </p:nvGrpSpPr>
      <p:grpSpPr>
        <a:xfrm>
          <a:off x="0" y="0"/>
          <a:ext cx="0" cy="0"/>
          <a:chOff x="0" y="0"/>
          <a:chExt cx="0" cy="0"/>
        </a:xfrm>
      </p:grpSpPr>
      <p:sp>
        <p:nvSpPr>
          <p:cNvPr id="1108" name="Google Shape;1108;g26fee34664d_0_2082"/>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109" name="Google Shape;1109;g26fee34664d_0_2082"/>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110" name="Google Shape;1110;g26fee34664d_0_208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6"/>
        <p:cNvGrpSpPr/>
        <p:nvPr/>
      </p:nvGrpSpPr>
      <p:grpSpPr>
        <a:xfrm>
          <a:off x="0" y="0"/>
          <a:ext cx="0" cy="0"/>
          <a:chOff x="0" y="0"/>
          <a:chExt cx="0" cy="0"/>
        </a:xfrm>
      </p:grpSpPr>
      <p:sp>
        <p:nvSpPr>
          <p:cNvPr id="1197" name="Google Shape;1197;g2df48d2ea09_0_67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98" name="Google Shape;1198;g2df48d2ea09_0_67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27"/>
        <p:cNvGrpSpPr/>
        <p:nvPr/>
      </p:nvGrpSpPr>
      <p:grpSpPr>
        <a:xfrm>
          <a:off x="0" y="0"/>
          <a:ext cx="0" cy="0"/>
          <a:chOff x="0" y="0"/>
          <a:chExt cx="0" cy="0"/>
        </a:xfrm>
      </p:grpSpPr>
      <p:sp>
        <p:nvSpPr>
          <p:cNvPr id="128" name="Google Shape;128;g2df48d2ea09_0_29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g2df48d2ea09_0_295"/>
          <p:cNvSpPr txBox="1">
            <a:spLocks noGrp="1"/>
          </p:cNvSpPr>
          <p:nvPr>
            <p:ph type="ctrTitle"/>
          </p:nvPr>
        </p:nvSpPr>
        <p:spPr>
          <a:xfrm>
            <a:off x="3239933" y="665967"/>
            <a:ext cx="5712000" cy="1330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30" name="Google Shape;130;g2df48d2ea09_0_295"/>
          <p:cNvSpPr txBox="1">
            <a:spLocks noGrp="1"/>
          </p:cNvSpPr>
          <p:nvPr>
            <p:ph type="subTitle" idx="1"/>
          </p:nvPr>
        </p:nvSpPr>
        <p:spPr>
          <a:xfrm>
            <a:off x="4353800" y="2003223"/>
            <a:ext cx="3484500" cy="1712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1" name="Google Shape;131;g2df48d2ea09_0_295"/>
          <p:cNvSpPr txBox="1">
            <a:spLocks noGrp="1"/>
          </p:cNvSpPr>
          <p:nvPr>
            <p:ph type="subTitle" idx="2"/>
          </p:nvPr>
        </p:nvSpPr>
        <p:spPr>
          <a:xfrm>
            <a:off x="3233333" y="5499361"/>
            <a:ext cx="5725200" cy="60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600">
                <a:solidFill>
                  <a:srgbClr val="434343"/>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2" name="Google Shape;132;g2df48d2ea09_0_295"/>
          <p:cNvSpPr txBox="1"/>
          <p:nvPr/>
        </p:nvSpPr>
        <p:spPr>
          <a:xfrm>
            <a:off x="3640433" y="4554983"/>
            <a:ext cx="4940700" cy="840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400"/>
              </a:spcBef>
              <a:spcAft>
                <a:spcPts val="0"/>
              </a:spcAft>
              <a:buClr>
                <a:srgbClr val="000000"/>
              </a:buClr>
              <a:buSzPts val="1300"/>
              <a:buFont typeface="Arial"/>
              <a:buNone/>
            </a:pPr>
            <a:r>
              <a:rPr lang="en-US" sz="1300" b="0" i="0" u="none" strike="noStrike" cap="none">
                <a:solidFill>
                  <a:srgbClr val="434343"/>
                </a:solidFill>
                <a:latin typeface="Nunito"/>
                <a:ea typeface="Nunito"/>
                <a:cs typeface="Nunito"/>
                <a:sym typeface="Nunito"/>
              </a:rPr>
              <a:t>CRÉDITOS: Esta plantilla de presentación fue creada por </a:t>
            </a:r>
            <a:r>
              <a:rPr lang="en-US" sz="1300" b="0" i="0" u="none" strike="noStrike" cap="none">
                <a:solidFill>
                  <a:srgbClr val="434343"/>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US" sz="1300" b="0" i="0" u="none" strike="noStrike" cap="none">
                <a:solidFill>
                  <a:srgbClr val="434343"/>
                </a:solidFill>
                <a:latin typeface="Nunito"/>
                <a:ea typeface="Nunito"/>
                <a:cs typeface="Nunito"/>
                <a:sym typeface="Nunito"/>
              </a:rPr>
              <a:t>, que incluye iconos de </a:t>
            </a:r>
            <a:r>
              <a:rPr lang="en-US" sz="1300" b="0" i="0" u="none" strike="noStrike" cap="none">
                <a:solidFill>
                  <a:srgbClr val="434343"/>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US" sz="1300" b="0" i="0" u="none" strike="noStrike" cap="none">
                <a:solidFill>
                  <a:srgbClr val="434343"/>
                </a:solidFill>
                <a:latin typeface="Nunito"/>
                <a:ea typeface="Nunito"/>
                <a:cs typeface="Nunito"/>
                <a:sym typeface="Nunito"/>
              </a:rPr>
              <a:t>, infografías e imágenes de </a:t>
            </a:r>
            <a:r>
              <a:rPr lang="en-US" sz="1300" b="0" i="0" u="none" strike="noStrike" cap="none">
                <a:solidFill>
                  <a:srgbClr val="434343"/>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US" sz="1300" b="0" i="0" u="none" strike="noStrike" cap="none">
                <a:solidFill>
                  <a:srgbClr val="434343"/>
                </a:solidFill>
                <a:latin typeface="Nunito"/>
                <a:ea typeface="Nunito"/>
                <a:cs typeface="Nunito"/>
                <a:sym typeface="Nunito"/>
              </a:rPr>
              <a:t> e ilustraciones de </a:t>
            </a:r>
            <a:r>
              <a:rPr lang="en-US" sz="1300" b="0" i="0" u="none" strike="noStrike" cap="none">
                <a:solidFill>
                  <a:srgbClr val="434343"/>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Storyset</a:t>
            </a:r>
            <a:endParaRPr sz="1300" b="0" i="0" u="none" strike="noStrike" cap="none">
              <a:solidFill>
                <a:srgbClr val="434343"/>
              </a:solidFill>
              <a:latin typeface="Nunito"/>
              <a:ea typeface="Nunito"/>
              <a:cs typeface="Nunito"/>
              <a:sym typeface="Nunito"/>
            </a:endParaRPr>
          </a:p>
          <a:p>
            <a:pPr marL="0" marR="0" lvl="0" indent="0" algn="ctr" rtl="0">
              <a:lnSpc>
                <a:spcPct val="100000"/>
              </a:lnSpc>
              <a:spcBef>
                <a:spcPts val="400"/>
              </a:spcBef>
              <a:spcAft>
                <a:spcPts val="0"/>
              </a:spcAft>
              <a:buClr>
                <a:srgbClr val="000000"/>
              </a:buClr>
              <a:buSzPts val="1300"/>
              <a:buFont typeface="Arial"/>
              <a:buNone/>
            </a:pPr>
            <a:endParaRPr sz="1300" b="0" i="0" u="none" strike="noStrike" cap="none">
              <a:solidFill>
                <a:srgbClr val="434343"/>
              </a:solidFill>
              <a:latin typeface="Nunito"/>
              <a:ea typeface="Nunito"/>
              <a:cs typeface="Nunito"/>
              <a:sym typeface="Nunito"/>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99"/>
        <p:cNvGrpSpPr/>
        <p:nvPr/>
      </p:nvGrpSpPr>
      <p:grpSpPr>
        <a:xfrm>
          <a:off x="0" y="0"/>
          <a:ext cx="0" cy="0"/>
          <a:chOff x="0" y="0"/>
          <a:chExt cx="0" cy="0"/>
        </a:xfrm>
      </p:grpSpPr>
      <p:sp>
        <p:nvSpPr>
          <p:cNvPr id="1200" name="Google Shape;1200;g2df48d2ea09_0_67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201" name="Google Shape;1201;g2df48d2ea09_0_67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202" name="Google Shape;1202;g2df48d2ea09_0_67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3"/>
        <p:cNvGrpSpPr/>
        <p:nvPr/>
      </p:nvGrpSpPr>
      <p:grpSpPr>
        <a:xfrm>
          <a:off x="0" y="0"/>
          <a:ext cx="0" cy="0"/>
          <a:chOff x="0" y="0"/>
          <a:chExt cx="0" cy="0"/>
        </a:xfrm>
      </p:grpSpPr>
      <p:sp>
        <p:nvSpPr>
          <p:cNvPr id="1204" name="Google Shape;1204;g2df48d2ea09_0_67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205" name="Google Shape;1205;g2df48d2ea09_0_67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06" name="Google Shape;1206;g2df48d2ea09_0_67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7"/>
        <p:cNvGrpSpPr/>
        <p:nvPr/>
      </p:nvGrpSpPr>
      <p:grpSpPr>
        <a:xfrm>
          <a:off x="0" y="0"/>
          <a:ext cx="0" cy="0"/>
          <a:chOff x="0" y="0"/>
          <a:chExt cx="0" cy="0"/>
        </a:xfrm>
      </p:grpSpPr>
      <p:sp>
        <p:nvSpPr>
          <p:cNvPr id="1208" name="Google Shape;1208;g2df48d2ea09_0_682"/>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209" name="Google Shape;1209;g2df48d2ea09_0_68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10"/>
        <p:cNvGrpSpPr/>
        <p:nvPr/>
      </p:nvGrpSpPr>
      <p:grpSpPr>
        <a:xfrm>
          <a:off x="0" y="0"/>
          <a:ext cx="0" cy="0"/>
          <a:chOff x="0" y="0"/>
          <a:chExt cx="0" cy="0"/>
        </a:xfrm>
      </p:grpSpPr>
      <p:sp>
        <p:nvSpPr>
          <p:cNvPr id="1211" name="Google Shape;1211;g2df48d2ea09_0_68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212" name="Google Shape;1212;g2df48d2ea09_0_685"/>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213" name="Google Shape;1213;g2df48d2ea09_0_685"/>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214" name="Google Shape;1214;g2df48d2ea09_0_68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15"/>
        <p:cNvGrpSpPr/>
        <p:nvPr/>
      </p:nvGrpSpPr>
      <p:grpSpPr>
        <a:xfrm>
          <a:off x="0" y="0"/>
          <a:ext cx="0" cy="0"/>
          <a:chOff x="0" y="0"/>
          <a:chExt cx="0" cy="0"/>
        </a:xfrm>
      </p:grpSpPr>
      <p:sp>
        <p:nvSpPr>
          <p:cNvPr id="1216" name="Google Shape;1216;g2df48d2ea09_0_690"/>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217" name="Google Shape;1217;g2df48d2ea09_0_690"/>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218" name="Google Shape;1218;g2df48d2ea09_0_69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9"/>
        <p:cNvGrpSpPr/>
        <p:nvPr/>
      </p:nvGrpSpPr>
      <p:grpSpPr>
        <a:xfrm>
          <a:off x="0" y="0"/>
          <a:ext cx="0" cy="0"/>
          <a:chOff x="0" y="0"/>
          <a:chExt cx="0" cy="0"/>
        </a:xfrm>
      </p:grpSpPr>
      <p:sp>
        <p:nvSpPr>
          <p:cNvPr id="1220" name="Google Shape;1220;g2df48d2ea09_0_694"/>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221" name="Google Shape;1221;g2df48d2ea09_0_69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22"/>
        <p:cNvGrpSpPr/>
        <p:nvPr/>
      </p:nvGrpSpPr>
      <p:grpSpPr>
        <a:xfrm>
          <a:off x="0" y="0"/>
          <a:ext cx="0" cy="0"/>
          <a:chOff x="0" y="0"/>
          <a:chExt cx="0" cy="0"/>
        </a:xfrm>
      </p:grpSpPr>
      <p:sp>
        <p:nvSpPr>
          <p:cNvPr id="1223" name="Google Shape;1223;g2df48d2ea09_0_69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224" name="Google Shape;1224;g2df48d2ea09_0_697"/>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225" name="Google Shape;1225;g2df48d2ea09_0_697"/>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26" name="Google Shape;1226;g2df48d2ea09_0_697"/>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227" name="Google Shape;1227;g2df48d2ea09_0_69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28"/>
        <p:cNvGrpSpPr/>
        <p:nvPr/>
      </p:nvGrpSpPr>
      <p:grpSpPr>
        <a:xfrm>
          <a:off x="0" y="0"/>
          <a:ext cx="0" cy="0"/>
          <a:chOff x="0" y="0"/>
          <a:chExt cx="0" cy="0"/>
        </a:xfrm>
      </p:grpSpPr>
      <p:sp>
        <p:nvSpPr>
          <p:cNvPr id="1229" name="Google Shape;1229;g2df48d2ea09_0_703"/>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1230" name="Google Shape;1230;g2df48d2ea09_0_70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1"/>
        <p:cNvGrpSpPr/>
        <p:nvPr/>
      </p:nvGrpSpPr>
      <p:grpSpPr>
        <a:xfrm>
          <a:off x="0" y="0"/>
          <a:ext cx="0" cy="0"/>
          <a:chOff x="0" y="0"/>
          <a:chExt cx="0" cy="0"/>
        </a:xfrm>
      </p:grpSpPr>
      <p:sp>
        <p:nvSpPr>
          <p:cNvPr id="1232" name="Google Shape;1232;g2df48d2ea09_0_706"/>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233" name="Google Shape;1233;g2df48d2ea09_0_706"/>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234" name="Google Shape;1234;g2df48d2ea09_0_70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39"/>
        <p:cNvGrpSpPr/>
        <p:nvPr/>
      </p:nvGrpSpPr>
      <p:grpSpPr>
        <a:xfrm>
          <a:off x="0" y="0"/>
          <a:ext cx="0" cy="0"/>
          <a:chOff x="0" y="0"/>
          <a:chExt cx="0" cy="0"/>
        </a:xfrm>
      </p:grpSpPr>
      <p:sp>
        <p:nvSpPr>
          <p:cNvPr id="1240" name="Google Shape;1240;g2f32c1c4e46_0_43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41" name="Google Shape;1241;g2f32c1c4e46_0_43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1242" name="Google Shape;1242;g2f32c1c4e46_0_43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33"/>
        <p:cNvGrpSpPr/>
        <p:nvPr/>
      </p:nvGrpSpPr>
      <p:grpSpPr>
        <a:xfrm>
          <a:off x="0" y="0"/>
          <a:ext cx="0" cy="0"/>
          <a:chOff x="0" y="0"/>
          <a:chExt cx="0" cy="0"/>
        </a:xfrm>
      </p:grpSpPr>
      <p:sp>
        <p:nvSpPr>
          <p:cNvPr id="134" name="Google Shape;134;g2df48d2ea09_0_30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43"/>
        <p:cNvGrpSpPr/>
        <p:nvPr/>
      </p:nvGrpSpPr>
      <p:grpSpPr>
        <a:xfrm>
          <a:off x="0" y="0"/>
          <a:ext cx="0" cy="0"/>
          <a:chOff x="0" y="0"/>
          <a:chExt cx="0" cy="0"/>
        </a:xfrm>
      </p:grpSpPr>
      <p:sp>
        <p:nvSpPr>
          <p:cNvPr id="1244" name="Google Shape;1244;g2f32c1c4e46_0_435"/>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245" name="Google Shape;1245;g2f32c1c4e46_0_43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46"/>
        <p:cNvGrpSpPr/>
        <p:nvPr/>
      </p:nvGrpSpPr>
      <p:grpSpPr>
        <a:xfrm>
          <a:off x="0" y="0"/>
          <a:ext cx="0" cy="0"/>
          <a:chOff x="0" y="0"/>
          <a:chExt cx="0" cy="0"/>
        </a:xfrm>
      </p:grpSpPr>
      <p:sp>
        <p:nvSpPr>
          <p:cNvPr id="1247" name="Google Shape;1247;g2f32c1c4e46_0_43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48" name="Google Shape;1248;g2f32c1c4e46_0_438"/>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1249" name="Google Shape;1249;g2f32c1c4e46_0_438"/>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1250" name="Google Shape;1250;g2f32c1c4e46_0_43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1"/>
        <p:cNvGrpSpPr/>
        <p:nvPr/>
      </p:nvGrpSpPr>
      <p:grpSpPr>
        <a:xfrm>
          <a:off x="0" y="0"/>
          <a:ext cx="0" cy="0"/>
          <a:chOff x="0" y="0"/>
          <a:chExt cx="0" cy="0"/>
        </a:xfrm>
      </p:grpSpPr>
      <p:sp>
        <p:nvSpPr>
          <p:cNvPr id="1252" name="Google Shape;1252;g2f32c1c4e46_0_44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53" name="Google Shape;1253;g2f32c1c4e46_0_44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54"/>
        <p:cNvGrpSpPr/>
        <p:nvPr/>
      </p:nvGrpSpPr>
      <p:grpSpPr>
        <a:xfrm>
          <a:off x="0" y="0"/>
          <a:ext cx="0" cy="0"/>
          <a:chOff x="0" y="0"/>
          <a:chExt cx="0" cy="0"/>
        </a:xfrm>
      </p:grpSpPr>
      <p:sp>
        <p:nvSpPr>
          <p:cNvPr id="1255" name="Google Shape;1255;g2f32c1c4e46_0_446"/>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rtl="0">
              <a:lnSpc>
                <a:spcPct val="100000"/>
              </a:lnSpc>
              <a:spcBef>
                <a:spcPts val="0"/>
              </a:spcBef>
              <a:spcAft>
                <a:spcPts val="0"/>
              </a:spcAft>
              <a:buSzPts val="3200"/>
              <a:buNone/>
              <a:defRPr sz="3200"/>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1256" name="Google Shape;1256;g2f32c1c4e46_0_446"/>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rtl="0">
              <a:lnSpc>
                <a:spcPct val="115000"/>
              </a:lnSpc>
              <a:spcBef>
                <a:spcPts val="0"/>
              </a:spcBef>
              <a:spcAft>
                <a:spcPts val="0"/>
              </a:spcAft>
              <a:buSzPts val="1600"/>
              <a:buChar char="●"/>
              <a:defRPr sz="16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1257" name="Google Shape;1257;g2f32c1c4e46_0_44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58"/>
        <p:cNvGrpSpPr/>
        <p:nvPr/>
      </p:nvGrpSpPr>
      <p:grpSpPr>
        <a:xfrm>
          <a:off x="0" y="0"/>
          <a:ext cx="0" cy="0"/>
          <a:chOff x="0" y="0"/>
          <a:chExt cx="0" cy="0"/>
        </a:xfrm>
      </p:grpSpPr>
      <p:sp>
        <p:nvSpPr>
          <p:cNvPr id="1259" name="Google Shape;1259;g2f32c1c4e46_0_450"/>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rtl="0">
              <a:lnSpc>
                <a:spcPct val="100000"/>
              </a:lnSpc>
              <a:spcBef>
                <a:spcPts val="0"/>
              </a:spcBef>
              <a:spcAft>
                <a:spcPts val="0"/>
              </a:spcAft>
              <a:buSzPts val="6400"/>
              <a:buNone/>
              <a:defRPr sz="6400"/>
            </a:lvl1pPr>
            <a:lvl2pPr lvl="1" algn="l" rtl="0">
              <a:lnSpc>
                <a:spcPct val="100000"/>
              </a:lnSpc>
              <a:spcBef>
                <a:spcPts val="0"/>
              </a:spcBef>
              <a:spcAft>
                <a:spcPts val="0"/>
              </a:spcAft>
              <a:buSzPts val="6400"/>
              <a:buNone/>
              <a:defRPr sz="6400"/>
            </a:lvl2pPr>
            <a:lvl3pPr lvl="2" algn="l" rtl="0">
              <a:lnSpc>
                <a:spcPct val="100000"/>
              </a:lnSpc>
              <a:spcBef>
                <a:spcPts val="0"/>
              </a:spcBef>
              <a:spcAft>
                <a:spcPts val="0"/>
              </a:spcAft>
              <a:buSzPts val="6400"/>
              <a:buNone/>
              <a:defRPr sz="6400"/>
            </a:lvl3pPr>
            <a:lvl4pPr lvl="3" algn="l" rtl="0">
              <a:lnSpc>
                <a:spcPct val="100000"/>
              </a:lnSpc>
              <a:spcBef>
                <a:spcPts val="0"/>
              </a:spcBef>
              <a:spcAft>
                <a:spcPts val="0"/>
              </a:spcAft>
              <a:buSzPts val="6400"/>
              <a:buNone/>
              <a:defRPr sz="6400"/>
            </a:lvl4pPr>
            <a:lvl5pPr lvl="4" algn="l" rtl="0">
              <a:lnSpc>
                <a:spcPct val="100000"/>
              </a:lnSpc>
              <a:spcBef>
                <a:spcPts val="0"/>
              </a:spcBef>
              <a:spcAft>
                <a:spcPts val="0"/>
              </a:spcAft>
              <a:buSzPts val="6400"/>
              <a:buNone/>
              <a:defRPr sz="6400"/>
            </a:lvl5pPr>
            <a:lvl6pPr lvl="5" algn="l" rtl="0">
              <a:lnSpc>
                <a:spcPct val="100000"/>
              </a:lnSpc>
              <a:spcBef>
                <a:spcPts val="0"/>
              </a:spcBef>
              <a:spcAft>
                <a:spcPts val="0"/>
              </a:spcAft>
              <a:buSzPts val="6400"/>
              <a:buNone/>
              <a:defRPr sz="6400"/>
            </a:lvl6pPr>
            <a:lvl7pPr lvl="6" algn="l" rtl="0">
              <a:lnSpc>
                <a:spcPct val="100000"/>
              </a:lnSpc>
              <a:spcBef>
                <a:spcPts val="0"/>
              </a:spcBef>
              <a:spcAft>
                <a:spcPts val="0"/>
              </a:spcAft>
              <a:buSzPts val="6400"/>
              <a:buNone/>
              <a:defRPr sz="6400"/>
            </a:lvl7pPr>
            <a:lvl8pPr lvl="7" algn="l" rtl="0">
              <a:lnSpc>
                <a:spcPct val="100000"/>
              </a:lnSpc>
              <a:spcBef>
                <a:spcPts val="0"/>
              </a:spcBef>
              <a:spcAft>
                <a:spcPts val="0"/>
              </a:spcAft>
              <a:buSzPts val="6400"/>
              <a:buNone/>
              <a:defRPr sz="6400"/>
            </a:lvl8pPr>
            <a:lvl9pPr lvl="8" algn="l" rtl="0">
              <a:lnSpc>
                <a:spcPct val="100000"/>
              </a:lnSpc>
              <a:spcBef>
                <a:spcPts val="0"/>
              </a:spcBef>
              <a:spcAft>
                <a:spcPts val="0"/>
              </a:spcAft>
              <a:buSzPts val="6400"/>
              <a:buNone/>
              <a:defRPr sz="6400"/>
            </a:lvl9pPr>
          </a:lstStyle>
          <a:p>
            <a:endParaRPr/>
          </a:p>
        </p:txBody>
      </p:sp>
      <p:sp>
        <p:nvSpPr>
          <p:cNvPr id="1260" name="Google Shape;1260;g2f32c1c4e46_0_45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61"/>
        <p:cNvGrpSpPr/>
        <p:nvPr/>
      </p:nvGrpSpPr>
      <p:grpSpPr>
        <a:xfrm>
          <a:off x="0" y="0"/>
          <a:ext cx="0" cy="0"/>
          <a:chOff x="0" y="0"/>
          <a:chExt cx="0" cy="0"/>
        </a:xfrm>
      </p:grpSpPr>
      <p:sp>
        <p:nvSpPr>
          <p:cNvPr id="1262" name="Google Shape;1262;g2f32c1c4e46_0_45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3" name="Google Shape;1263;g2f32c1c4e46_0_45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1264" name="Google Shape;1264;g2f32c1c4e46_0_45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65" name="Google Shape;1265;g2f32c1c4e46_0_453"/>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1266" name="Google Shape;1266;g2f32c1c4e46_0_45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7"/>
        <p:cNvGrpSpPr/>
        <p:nvPr/>
      </p:nvGrpSpPr>
      <p:grpSpPr>
        <a:xfrm>
          <a:off x="0" y="0"/>
          <a:ext cx="0" cy="0"/>
          <a:chOff x="0" y="0"/>
          <a:chExt cx="0" cy="0"/>
        </a:xfrm>
      </p:grpSpPr>
      <p:sp>
        <p:nvSpPr>
          <p:cNvPr id="1268" name="Google Shape;1268;g2f32c1c4e46_0_459"/>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rtl="0">
              <a:lnSpc>
                <a:spcPct val="100000"/>
              </a:lnSpc>
              <a:spcBef>
                <a:spcPts val="0"/>
              </a:spcBef>
              <a:spcAft>
                <a:spcPts val="0"/>
              </a:spcAft>
              <a:buSzPts val="2400"/>
              <a:buNone/>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1269" name="Google Shape;1269;g2f32c1c4e46_0_45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70"/>
        <p:cNvGrpSpPr/>
        <p:nvPr/>
      </p:nvGrpSpPr>
      <p:grpSpPr>
        <a:xfrm>
          <a:off x="0" y="0"/>
          <a:ext cx="0" cy="0"/>
          <a:chOff x="0" y="0"/>
          <a:chExt cx="0" cy="0"/>
        </a:xfrm>
      </p:grpSpPr>
      <p:sp>
        <p:nvSpPr>
          <p:cNvPr id="1271" name="Google Shape;1271;g2f32c1c4e46_0_462"/>
          <p:cNvSpPr txBox="1">
            <a:spLocks noGrp="1"/>
          </p:cNvSpPr>
          <p:nvPr>
            <p:ph type="title"/>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16000"/>
              <a:buNone/>
              <a:defRPr sz="16000"/>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endParaRPr/>
          </a:p>
        </p:txBody>
      </p:sp>
      <p:sp>
        <p:nvSpPr>
          <p:cNvPr id="1272" name="Google Shape;1272;g2f32c1c4e46_0_462"/>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rtl="0">
              <a:lnSpc>
                <a:spcPct val="115000"/>
              </a:lnSpc>
              <a:spcBef>
                <a:spcPts val="0"/>
              </a:spcBef>
              <a:spcAft>
                <a:spcPts val="0"/>
              </a:spcAft>
              <a:buSzPts val="2400"/>
              <a:buChar char="●"/>
              <a:defRPr/>
            </a:lvl1pPr>
            <a:lvl2pPr marL="914400" lvl="1" indent="-349250" algn="ctr" rtl="0">
              <a:lnSpc>
                <a:spcPct val="115000"/>
              </a:lnSpc>
              <a:spcBef>
                <a:spcPts val="0"/>
              </a:spcBef>
              <a:spcAft>
                <a:spcPts val="0"/>
              </a:spcAft>
              <a:buSzPts val="1900"/>
              <a:buChar char="○"/>
              <a:defRPr/>
            </a:lvl2pPr>
            <a:lvl3pPr marL="1371600" lvl="2" indent="-349250" algn="ctr" rtl="0">
              <a:lnSpc>
                <a:spcPct val="115000"/>
              </a:lnSpc>
              <a:spcBef>
                <a:spcPts val="0"/>
              </a:spcBef>
              <a:spcAft>
                <a:spcPts val="0"/>
              </a:spcAft>
              <a:buSzPts val="1900"/>
              <a:buChar char="■"/>
              <a:defRPr/>
            </a:lvl3pPr>
            <a:lvl4pPr marL="1828800" lvl="3" indent="-349250" algn="ctr" rtl="0">
              <a:lnSpc>
                <a:spcPct val="115000"/>
              </a:lnSpc>
              <a:spcBef>
                <a:spcPts val="0"/>
              </a:spcBef>
              <a:spcAft>
                <a:spcPts val="0"/>
              </a:spcAft>
              <a:buSzPts val="1900"/>
              <a:buChar char="●"/>
              <a:defRPr/>
            </a:lvl4pPr>
            <a:lvl5pPr marL="2286000" lvl="4" indent="-349250" algn="ctr" rtl="0">
              <a:lnSpc>
                <a:spcPct val="115000"/>
              </a:lnSpc>
              <a:spcBef>
                <a:spcPts val="0"/>
              </a:spcBef>
              <a:spcAft>
                <a:spcPts val="0"/>
              </a:spcAft>
              <a:buSzPts val="1900"/>
              <a:buChar char="○"/>
              <a:defRPr/>
            </a:lvl5pPr>
            <a:lvl6pPr marL="2743200" lvl="5" indent="-349250" algn="ctr" rtl="0">
              <a:lnSpc>
                <a:spcPct val="115000"/>
              </a:lnSpc>
              <a:spcBef>
                <a:spcPts val="0"/>
              </a:spcBef>
              <a:spcAft>
                <a:spcPts val="0"/>
              </a:spcAft>
              <a:buSzPts val="1900"/>
              <a:buChar char="■"/>
              <a:defRPr/>
            </a:lvl6pPr>
            <a:lvl7pPr marL="3200400" lvl="6" indent="-349250" algn="ctr" rtl="0">
              <a:lnSpc>
                <a:spcPct val="115000"/>
              </a:lnSpc>
              <a:spcBef>
                <a:spcPts val="0"/>
              </a:spcBef>
              <a:spcAft>
                <a:spcPts val="0"/>
              </a:spcAft>
              <a:buSzPts val="1900"/>
              <a:buChar char="●"/>
              <a:defRPr/>
            </a:lvl7pPr>
            <a:lvl8pPr marL="3657600" lvl="7" indent="-349250" algn="ctr" rtl="0">
              <a:lnSpc>
                <a:spcPct val="115000"/>
              </a:lnSpc>
              <a:spcBef>
                <a:spcPts val="0"/>
              </a:spcBef>
              <a:spcAft>
                <a:spcPts val="0"/>
              </a:spcAft>
              <a:buSzPts val="1900"/>
              <a:buChar char="○"/>
              <a:defRPr/>
            </a:lvl8pPr>
            <a:lvl9pPr marL="4114800" lvl="8" indent="-349250" algn="ctr" rtl="0">
              <a:lnSpc>
                <a:spcPct val="115000"/>
              </a:lnSpc>
              <a:spcBef>
                <a:spcPts val="0"/>
              </a:spcBef>
              <a:spcAft>
                <a:spcPts val="0"/>
              </a:spcAft>
              <a:buSzPts val="1900"/>
              <a:buChar char="■"/>
              <a:defRPr/>
            </a:lvl9pPr>
          </a:lstStyle>
          <a:p>
            <a:endParaRPr/>
          </a:p>
        </p:txBody>
      </p:sp>
      <p:sp>
        <p:nvSpPr>
          <p:cNvPr id="1273" name="Google Shape;1273;g2f32c1c4e46_0_46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4"/>
        <p:cNvGrpSpPr/>
        <p:nvPr/>
      </p:nvGrpSpPr>
      <p:grpSpPr>
        <a:xfrm>
          <a:off x="0" y="0"/>
          <a:ext cx="0" cy="0"/>
          <a:chOff x="0" y="0"/>
          <a:chExt cx="0" cy="0"/>
        </a:xfrm>
      </p:grpSpPr>
      <p:sp>
        <p:nvSpPr>
          <p:cNvPr id="1275" name="Google Shape;1275;g2f32c1c4e46_0_46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80"/>
        <p:cNvGrpSpPr/>
        <p:nvPr/>
      </p:nvGrpSpPr>
      <p:grpSpPr>
        <a:xfrm>
          <a:off x="0" y="0"/>
          <a:ext cx="0" cy="0"/>
          <a:chOff x="0" y="0"/>
          <a:chExt cx="0" cy="0"/>
        </a:xfrm>
      </p:grpSpPr>
      <p:sp>
        <p:nvSpPr>
          <p:cNvPr id="1281" name="Google Shape;1281;g2f32c1c4e46_0_47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82" name="Google Shape;1282;g2f32c1c4e46_0_47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1283" name="Google Shape;1283;g2f32c1c4e46_0_47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35"/>
        <p:cNvGrpSpPr/>
        <p:nvPr/>
      </p:nvGrpSpPr>
      <p:grpSpPr>
        <a:xfrm>
          <a:off x="0" y="0"/>
          <a:ext cx="0" cy="0"/>
          <a:chOff x="0" y="0"/>
          <a:chExt cx="0" cy="0"/>
        </a:xfrm>
      </p:grpSpPr>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84"/>
        <p:cNvGrpSpPr/>
        <p:nvPr/>
      </p:nvGrpSpPr>
      <p:grpSpPr>
        <a:xfrm>
          <a:off x="0" y="0"/>
          <a:ext cx="0" cy="0"/>
          <a:chOff x="0" y="0"/>
          <a:chExt cx="0" cy="0"/>
        </a:xfrm>
      </p:grpSpPr>
      <p:sp>
        <p:nvSpPr>
          <p:cNvPr id="1285" name="Google Shape;1285;g2f32c1c4e46_0_476"/>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6900"/>
              <a:buNone/>
              <a:defRPr sz="6900"/>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1286" name="Google Shape;1286;g2f32c1c4e46_0_476"/>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87" name="Google Shape;1287;g2f32c1c4e46_0_47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8"/>
        <p:cNvGrpSpPr/>
        <p:nvPr/>
      </p:nvGrpSpPr>
      <p:grpSpPr>
        <a:xfrm>
          <a:off x="0" y="0"/>
          <a:ext cx="0" cy="0"/>
          <a:chOff x="0" y="0"/>
          <a:chExt cx="0" cy="0"/>
        </a:xfrm>
      </p:grpSpPr>
      <p:sp>
        <p:nvSpPr>
          <p:cNvPr id="1289" name="Google Shape;1289;g2f32c1c4e46_0_48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90" name="Google Shape;1290;g2f32c1c4e46_0_48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91"/>
        <p:cNvGrpSpPr/>
        <p:nvPr/>
      </p:nvGrpSpPr>
      <p:grpSpPr>
        <a:xfrm>
          <a:off x="0" y="0"/>
          <a:ext cx="0" cy="0"/>
          <a:chOff x="0" y="0"/>
          <a:chExt cx="0" cy="0"/>
        </a:xfrm>
      </p:grpSpPr>
      <p:sp>
        <p:nvSpPr>
          <p:cNvPr id="1292" name="Google Shape;1292;g2f32c1c4e46_0_483"/>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293" name="Google Shape;1293;g2f32c1c4e46_0_48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94"/>
        <p:cNvGrpSpPr/>
        <p:nvPr/>
      </p:nvGrpSpPr>
      <p:grpSpPr>
        <a:xfrm>
          <a:off x="0" y="0"/>
          <a:ext cx="0" cy="0"/>
          <a:chOff x="0" y="0"/>
          <a:chExt cx="0" cy="0"/>
        </a:xfrm>
      </p:grpSpPr>
      <p:sp>
        <p:nvSpPr>
          <p:cNvPr id="1295" name="Google Shape;1295;g2f32c1c4e46_0_48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96" name="Google Shape;1296;g2f32c1c4e46_0_486"/>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1297" name="Google Shape;1297;g2f32c1c4e46_0_486"/>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1298" name="Google Shape;1298;g2f32c1c4e46_0_48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99"/>
        <p:cNvGrpSpPr/>
        <p:nvPr/>
      </p:nvGrpSpPr>
      <p:grpSpPr>
        <a:xfrm>
          <a:off x="0" y="0"/>
          <a:ext cx="0" cy="0"/>
          <a:chOff x="0" y="0"/>
          <a:chExt cx="0" cy="0"/>
        </a:xfrm>
      </p:grpSpPr>
      <p:sp>
        <p:nvSpPr>
          <p:cNvPr id="1300" name="Google Shape;1300;g2f32c1c4e46_0_491"/>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rtl="0">
              <a:lnSpc>
                <a:spcPct val="100000"/>
              </a:lnSpc>
              <a:spcBef>
                <a:spcPts val="0"/>
              </a:spcBef>
              <a:spcAft>
                <a:spcPts val="0"/>
              </a:spcAft>
              <a:buSzPts val="3200"/>
              <a:buNone/>
              <a:defRPr sz="3200"/>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1301" name="Google Shape;1301;g2f32c1c4e46_0_491"/>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rtl="0">
              <a:lnSpc>
                <a:spcPct val="115000"/>
              </a:lnSpc>
              <a:spcBef>
                <a:spcPts val="0"/>
              </a:spcBef>
              <a:spcAft>
                <a:spcPts val="0"/>
              </a:spcAft>
              <a:buSzPts val="1600"/>
              <a:buChar char="●"/>
              <a:defRPr sz="16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1302" name="Google Shape;1302;g2f32c1c4e46_0_49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03"/>
        <p:cNvGrpSpPr/>
        <p:nvPr/>
      </p:nvGrpSpPr>
      <p:grpSpPr>
        <a:xfrm>
          <a:off x="0" y="0"/>
          <a:ext cx="0" cy="0"/>
          <a:chOff x="0" y="0"/>
          <a:chExt cx="0" cy="0"/>
        </a:xfrm>
      </p:grpSpPr>
      <p:sp>
        <p:nvSpPr>
          <p:cNvPr id="1304" name="Google Shape;1304;g2f32c1c4e46_0_495"/>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rtl="0">
              <a:lnSpc>
                <a:spcPct val="100000"/>
              </a:lnSpc>
              <a:spcBef>
                <a:spcPts val="0"/>
              </a:spcBef>
              <a:spcAft>
                <a:spcPts val="0"/>
              </a:spcAft>
              <a:buSzPts val="6400"/>
              <a:buNone/>
              <a:defRPr sz="6400"/>
            </a:lvl1pPr>
            <a:lvl2pPr lvl="1" algn="l" rtl="0">
              <a:lnSpc>
                <a:spcPct val="100000"/>
              </a:lnSpc>
              <a:spcBef>
                <a:spcPts val="0"/>
              </a:spcBef>
              <a:spcAft>
                <a:spcPts val="0"/>
              </a:spcAft>
              <a:buSzPts val="6400"/>
              <a:buNone/>
              <a:defRPr sz="6400"/>
            </a:lvl2pPr>
            <a:lvl3pPr lvl="2" algn="l" rtl="0">
              <a:lnSpc>
                <a:spcPct val="100000"/>
              </a:lnSpc>
              <a:spcBef>
                <a:spcPts val="0"/>
              </a:spcBef>
              <a:spcAft>
                <a:spcPts val="0"/>
              </a:spcAft>
              <a:buSzPts val="6400"/>
              <a:buNone/>
              <a:defRPr sz="6400"/>
            </a:lvl3pPr>
            <a:lvl4pPr lvl="3" algn="l" rtl="0">
              <a:lnSpc>
                <a:spcPct val="100000"/>
              </a:lnSpc>
              <a:spcBef>
                <a:spcPts val="0"/>
              </a:spcBef>
              <a:spcAft>
                <a:spcPts val="0"/>
              </a:spcAft>
              <a:buSzPts val="6400"/>
              <a:buNone/>
              <a:defRPr sz="6400"/>
            </a:lvl4pPr>
            <a:lvl5pPr lvl="4" algn="l" rtl="0">
              <a:lnSpc>
                <a:spcPct val="100000"/>
              </a:lnSpc>
              <a:spcBef>
                <a:spcPts val="0"/>
              </a:spcBef>
              <a:spcAft>
                <a:spcPts val="0"/>
              </a:spcAft>
              <a:buSzPts val="6400"/>
              <a:buNone/>
              <a:defRPr sz="6400"/>
            </a:lvl5pPr>
            <a:lvl6pPr lvl="5" algn="l" rtl="0">
              <a:lnSpc>
                <a:spcPct val="100000"/>
              </a:lnSpc>
              <a:spcBef>
                <a:spcPts val="0"/>
              </a:spcBef>
              <a:spcAft>
                <a:spcPts val="0"/>
              </a:spcAft>
              <a:buSzPts val="6400"/>
              <a:buNone/>
              <a:defRPr sz="6400"/>
            </a:lvl6pPr>
            <a:lvl7pPr lvl="6" algn="l" rtl="0">
              <a:lnSpc>
                <a:spcPct val="100000"/>
              </a:lnSpc>
              <a:spcBef>
                <a:spcPts val="0"/>
              </a:spcBef>
              <a:spcAft>
                <a:spcPts val="0"/>
              </a:spcAft>
              <a:buSzPts val="6400"/>
              <a:buNone/>
              <a:defRPr sz="6400"/>
            </a:lvl7pPr>
            <a:lvl8pPr lvl="7" algn="l" rtl="0">
              <a:lnSpc>
                <a:spcPct val="100000"/>
              </a:lnSpc>
              <a:spcBef>
                <a:spcPts val="0"/>
              </a:spcBef>
              <a:spcAft>
                <a:spcPts val="0"/>
              </a:spcAft>
              <a:buSzPts val="6400"/>
              <a:buNone/>
              <a:defRPr sz="6400"/>
            </a:lvl8pPr>
            <a:lvl9pPr lvl="8" algn="l" rtl="0">
              <a:lnSpc>
                <a:spcPct val="100000"/>
              </a:lnSpc>
              <a:spcBef>
                <a:spcPts val="0"/>
              </a:spcBef>
              <a:spcAft>
                <a:spcPts val="0"/>
              </a:spcAft>
              <a:buSzPts val="6400"/>
              <a:buNone/>
              <a:defRPr sz="6400"/>
            </a:lvl9pPr>
          </a:lstStyle>
          <a:p>
            <a:endParaRPr/>
          </a:p>
        </p:txBody>
      </p:sp>
      <p:sp>
        <p:nvSpPr>
          <p:cNvPr id="1305" name="Google Shape;1305;g2f32c1c4e46_0_49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06"/>
        <p:cNvGrpSpPr/>
        <p:nvPr/>
      </p:nvGrpSpPr>
      <p:grpSpPr>
        <a:xfrm>
          <a:off x="0" y="0"/>
          <a:ext cx="0" cy="0"/>
          <a:chOff x="0" y="0"/>
          <a:chExt cx="0" cy="0"/>
        </a:xfrm>
      </p:grpSpPr>
      <p:sp>
        <p:nvSpPr>
          <p:cNvPr id="1307" name="Google Shape;1307;g2f32c1c4e46_0_49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308" name="Google Shape;1308;g2f32c1c4e46_0_498"/>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1309" name="Google Shape;1309;g2f32c1c4e46_0_498"/>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10" name="Google Shape;1310;g2f32c1c4e46_0_498"/>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1311" name="Google Shape;1311;g2f32c1c4e46_0_49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2"/>
        <p:cNvGrpSpPr/>
        <p:nvPr/>
      </p:nvGrpSpPr>
      <p:grpSpPr>
        <a:xfrm>
          <a:off x="0" y="0"/>
          <a:ext cx="0" cy="0"/>
          <a:chOff x="0" y="0"/>
          <a:chExt cx="0" cy="0"/>
        </a:xfrm>
      </p:grpSpPr>
      <p:sp>
        <p:nvSpPr>
          <p:cNvPr id="1313" name="Google Shape;1313;g2f32c1c4e46_0_504"/>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rtl="0">
              <a:lnSpc>
                <a:spcPct val="100000"/>
              </a:lnSpc>
              <a:spcBef>
                <a:spcPts val="0"/>
              </a:spcBef>
              <a:spcAft>
                <a:spcPts val="0"/>
              </a:spcAft>
              <a:buSzPts val="2400"/>
              <a:buNone/>
              <a:defRPr/>
            </a:lvl1pPr>
          </a:lstStyle>
          <a:p>
            <a:endParaRPr/>
          </a:p>
        </p:txBody>
      </p:sp>
      <p:sp>
        <p:nvSpPr>
          <p:cNvPr id="1314" name="Google Shape;1314;g2f32c1c4e46_0_50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15"/>
        <p:cNvGrpSpPr/>
        <p:nvPr/>
      </p:nvGrpSpPr>
      <p:grpSpPr>
        <a:xfrm>
          <a:off x="0" y="0"/>
          <a:ext cx="0" cy="0"/>
          <a:chOff x="0" y="0"/>
          <a:chExt cx="0" cy="0"/>
        </a:xfrm>
      </p:grpSpPr>
      <p:sp>
        <p:nvSpPr>
          <p:cNvPr id="1316" name="Google Shape;1316;g2f32c1c4e46_0_507"/>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16000"/>
              <a:buNone/>
              <a:defRPr sz="16000"/>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r>
              <a:t>xx%</a:t>
            </a:r>
          </a:p>
        </p:txBody>
      </p:sp>
      <p:sp>
        <p:nvSpPr>
          <p:cNvPr id="1317" name="Google Shape;1317;g2f32c1c4e46_0_507"/>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rtl="0">
              <a:lnSpc>
                <a:spcPct val="115000"/>
              </a:lnSpc>
              <a:spcBef>
                <a:spcPts val="0"/>
              </a:spcBef>
              <a:spcAft>
                <a:spcPts val="0"/>
              </a:spcAft>
              <a:buSzPts val="2400"/>
              <a:buChar char="●"/>
              <a:defRPr/>
            </a:lvl1pPr>
            <a:lvl2pPr marL="914400" lvl="1" indent="-349250" algn="ctr" rtl="0">
              <a:lnSpc>
                <a:spcPct val="115000"/>
              </a:lnSpc>
              <a:spcBef>
                <a:spcPts val="0"/>
              </a:spcBef>
              <a:spcAft>
                <a:spcPts val="0"/>
              </a:spcAft>
              <a:buSzPts val="1900"/>
              <a:buChar char="○"/>
              <a:defRPr/>
            </a:lvl2pPr>
            <a:lvl3pPr marL="1371600" lvl="2" indent="-349250" algn="ctr" rtl="0">
              <a:lnSpc>
                <a:spcPct val="115000"/>
              </a:lnSpc>
              <a:spcBef>
                <a:spcPts val="0"/>
              </a:spcBef>
              <a:spcAft>
                <a:spcPts val="0"/>
              </a:spcAft>
              <a:buSzPts val="1900"/>
              <a:buChar char="■"/>
              <a:defRPr/>
            </a:lvl3pPr>
            <a:lvl4pPr marL="1828800" lvl="3" indent="-349250" algn="ctr" rtl="0">
              <a:lnSpc>
                <a:spcPct val="115000"/>
              </a:lnSpc>
              <a:spcBef>
                <a:spcPts val="0"/>
              </a:spcBef>
              <a:spcAft>
                <a:spcPts val="0"/>
              </a:spcAft>
              <a:buSzPts val="1900"/>
              <a:buChar char="●"/>
              <a:defRPr/>
            </a:lvl4pPr>
            <a:lvl5pPr marL="2286000" lvl="4" indent="-349250" algn="ctr" rtl="0">
              <a:lnSpc>
                <a:spcPct val="115000"/>
              </a:lnSpc>
              <a:spcBef>
                <a:spcPts val="0"/>
              </a:spcBef>
              <a:spcAft>
                <a:spcPts val="0"/>
              </a:spcAft>
              <a:buSzPts val="1900"/>
              <a:buChar char="○"/>
              <a:defRPr/>
            </a:lvl5pPr>
            <a:lvl6pPr marL="2743200" lvl="5" indent="-349250" algn="ctr" rtl="0">
              <a:lnSpc>
                <a:spcPct val="115000"/>
              </a:lnSpc>
              <a:spcBef>
                <a:spcPts val="0"/>
              </a:spcBef>
              <a:spcAft>
                <a:spcPts val="0"/>
              </a:spcAft>
              <a:buSzPts val="1900"/>
              <a:buChar char="■"/>
              <a:defRPr/>
            </a:lvl6pPr>
            <a:lvl7pPr marL="3200400" lvl="6" indent="-349250" algn="ctr" rtl="0">
              <a:lnSpc>
                <a:spcPct val="115000"/>
              </a:lnSpc>
              <a:spcBef>
                <a:spcPts val="0"/>
              </a:spcBef>
              <a:spcAft>
                <a:spcPts val="0"/>
              </a:spcAft>
              <a:buSzPts val="1900"/>
              <a:buChar char="●"/>
              <a:defRPr/>
            </a:lvl7pPr>
            <a:lvl8pPr marL="3657600" lvl="7" indent="-349250" algn="ctr" rtl="0">
              <a:lnSpc>
                <a:spcPct val="115000"/>
              </a:lnSpc>
              <a:spcBef>
                <a:spcPts val="0"/>
              </a:spcBef>
              <a:spcAft>
                <a:spcPts val="0"/>
              </a:spcAft>
              <a:buSzPts val="1900"/>
              <a:buChar char="○"/>
              <a:defRPr/>
            </a:lvl8pPr>
            <a:lvl9pPr marL="4114800" lvl="8" indent="-349250" algn="ctr" rtl="0">
              <a:lnSpc>
                <a:spcPct val="115000"/>
              </a:lnSpc>
              <a:spcBef>
                <a:spcPts val="0"/>
              </a:spcBef>
              <a:spcAft>
                <a:spcPts val="0"/>
              </a:spcAft>
              <a:buSzPts val="1900"/>
              <a:buChar char="■"/>
              <a:defRPr/>
            </a:lvl9pPr>
          </a:lstStyle>
          <a:p>
            <a:endParaRPr/>
          </a:p>
        </p:txBody>
      </p:sp>
      <p:sp>
        <p:nvSpPr>
          <p:cNvPr id="1318" name="Google Shape;1318;g2f32c1c4e46_0_50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25"/>
        <p:cNvGrpSpPr/>
        <p:nvPr/>
      </p:nvGrpSpPr>
      <p:grpSpPr>
        <a:xfrm>
          <a:off x="0" y="0"/>
          <a:ext cx="0" cy="0"/>
          <a:chOff x="0" y="0"/>
          <a:chExt cx="0" cy="0"/>
        </a:xfrm>
      </p:grpSpPr>
      <p:sp>
        <p:nvSpPr>
          <p:cNvPr id="1326" name="Google Shape;1326;g2f32c1c4e46_0_517"/>
          <p:cNvSpPr txBox="1">
            <a:spLocks noGrp="1"/>
          </p:cNvSpPr>
          <p:nvPr>
            <p:ph type="title"/>
          </p:nvPr>
        </p:nvSpPr>
        <p:spPr>
          <a:xfrm>
            <a:off x="831851" y="1709740"/>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7" name="Google Shape;1327;g2f32c1c4e46_0_517"/>
          <p:cNvSpPr txBox="1">
            <a:spLocks noGrp="1"/>
          </p:cNvSpPr>
          <p:nvPr>
            <p:ph type="body" idx="1"/>
          </p:nvPr>
        </p:nvSpPr>
        <p:spPr>
          <a:xfrm>
            <a:off x="831851" y="4589464"/>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28" name="Google Shape;1328;g2f32c1c4e46_0_51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9" name="Google Shape;1329;g2f32c1c4e46_0_51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0" name="Google Shape;1330;g2f32c1c4e46_0_51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CUSTOM_4">
    <p:spTree>
      <p:nvGrpSpPr>
        <p:cNvPr id="1" name="Shape 136"/>
        <p:cNvGrpSpPr/>
        <p:nvPr/>
      </p:nvGrpSpPr>
      <p:grpSpPr>
        <a:xfrm>
          <a:off x="0" y="0"/>
          <a:ext cx="0" cy="0"/>
          <a:chOff x="0" y="0"/>
          <a:chExt cx="0" cy="0"/>
        </a:xfrm>
      </p:grpSpPr>
      <p:sp>
        <p:nvSpPr>
          <p:cNvPr id="137" name="Google Shape;137;g2df48d2ea09_0_304"/>
          <p:cNvSpPr txBox="1">
            <a:spLocks noGrp="1"/>
          </p:cNvSpPr>
          <p:nvPr>
            <p:ph type="title"/>
          </p:nvPr>
        </p:nvSpPr>
        <p:spPr>
          <a:xfrm>
            <a:off x="1397800" y="431800"/>
            <a:ext cx="9396300" cy="643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1"/>
        <p:cNvGrpSpPr/>
        <p:nvPr/>
      </p:nvGrpSpPr>
      <p:grpSpPr>
        <a:xfrm>
          <a:off x="0" y="0"/>
          <a:ext cx="0" cy="0"/>
          <a:chOff x="0" y="0"/>
          <a:chExt cx="0" cy="0"/>
        </a:xfrm>
      </p:grpSpPr>
      <p:sp>
        <p:nvSpPr>
          <p:cNvPr id="1332" name="Google Shape;1332;g2f32c1c4e46_0_52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3" name="Google Shape;1333;g2f32c1c4e46_0_523"/>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334" name="Google Shape;1334;g2f32c1c4e46_0_52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5" name="Google Shape;1335;g2f32c1c4e46_0_52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6" name="Google Shape;1336;g2f32c1c4e46_0_52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7"/>
        <p:cNvGrpSpPr/>
        <p:nvPr/>
      </p:nvGrpSpPr>
      <p:grpSpPr>
        <a:xfrm>
          <a:off x="0" y="0"/>
          <a:ext cx="0" cy="0"/>
          <a:chOff x="0" y="0"/>
          <a:chExt cx="0" cy="0"/>
        </a:xfrm>
      </p:grpSpPr>
      <p:sp>
        <p:nvSpPr>
          <p:cNvPr id="1338" name="Google Shape;1338;g2f32c1c4e46_0_52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9" name="Google Shape;1339;g2f32c1c4e46_0_52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0" name="Google Shape;1340;g2f32c1c4e46_0_52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41"/>
        <p:cNvGrpSpPr/>
        <p:nvPr/>
      </p:nvGrpSpPr>
      <p:grpSpPr>
        <a:xfrm>
          <a:off x="0" y="0"/>
          <a:ext cx="0" cy="0"/>
          <a:chOff x="0" y="0"/>
          <a:chExt cx="0" cy="0"/>
        </a:xfrm>
      </p:grpSpPr>
      <p:sp>
        <p:nvSpPr>
          <p:cNvPr id="1342" name="Google Shape;1342;g2f32c1c4e46_0_5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3" name="Google Shape;1343;g2f32c1c4e46_0_53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44" name="Google Shape;1344;g2f32c1c4e46_0_53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5" name="Google Shape;1345;g2f32c1c4e46_0_53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6" name="Google Shape;1346;g2f32c1c4e46_0_5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Figure">
  <p:cSld name="Figure">
    <p:spTree>
      <p:nvGrpSpPr>
        <p:cNvPr id="1" name="Shape 1347"/>
        <p:cNvGrpSpPr/>
        <p:nvPr/>
      </p:nvGrpSpPr>
      <p:grpSpPr>
        <a:xfrm>
          <a:off x="0" y="0"/>
          <a:ext cx="0" cy="0"/>
          <a:chOff x="0" y="0"/>
          <a:chExt cx="0" cy="0"/>
        </a:xfrm>
      </p:grpSpPr>
      <p:sp>
        <p:nvSpPr>
          <p:cNvPr id="1348" name="Google Shape;1348;g2f32c1c4e46_0_539"/>
          <p:cNvSpPr>
            <a:spLocks noGrp="1"/>
          </p:cNvSpPr>
          <p:nvPr>
            <p:ph type="pic" idx="2"/>
          </p:nvPr>
        </p:nvSpPr>
        <p:spPr>
          <a:xfrm>
            <a:off x="609600" y="1271016"/>
            <a:ext cx="10570500" cy="4526400"/>
          </a:xfrm>
          <a:prstGeom prst="rect">
            <a:avLst/>
          </a:prstGeom>
          <a:noFill/>
          <a:ln>
            <a:noFill/>
          </a:ln>
        </p:spPr>
      </p:sp>
      <p:sp>
        <p:nvSpPr>
          <p:cNvPr id="1349" name="Google Shape;1349;g2f32c1c4e46_0_539"/>
          <p:cNvSpPr txBox="1">
            <a:spLocks noGrp="1"/>
          </p:cNvSpPr>
          <p:nvPr>
            <p:ph type="title"/>
          </p:nvPr>
        </p:nvSpPr>
        <p:spPr>
          <a:xfrm>
            <a:off x="494587" y="274321"/>
            <a:ext cx="10972800" cy="554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2800"/>
              <a:buFont typeface="Calibri"/>
              <a:buNone/>
              <a:defRPr sz="2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50"/>
        <p:cNvGrpSpPr/>
        <p:nvPr/>
      </p:nvGrpSpPr>
      <p:grpSpPr>
        <a:xfrm>
          <a:off x="0" y="0"/>
          <a:ext cx="0" cy="0"/>
          <a:chOff x="0" y="0"/>
          <a:chExt cx="0" cy="0"/>
        </a:xfrm>
      </p:grpSpPr>
      <p:sp>
        <p:nvSpPr>
          <p:cNvPr id="1351" name="Google Shape;1351;g2f32c1c4e46_0_5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2" name="Google Shape;1352;g2f32c1c4e46_0_54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53" name="Google Shape;1353;g2f32c1c4e46_0_54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54" name="Google Shape;1354;g2f32c1c4e46_0_54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5" name="Google Shape;1355;g2f32c1c4e46_0_54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6" name="Google Shape;1356;g2f32c1c4e46_0_54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57"/>
        <p:cNvGrpSpPr/>
        <p:nvPr/>
      </p:nvGrpSpPr>
      <p:grpSpPr>
        <a:xfrm>
          <a:off x="0" y="0"/>
          <a:ext cx="0" cy="0"/>
          <a:chOff x="0" y="0"/>
          <a:chExt cx="0" cy="0"/>
        </a:xfrm>
      </p:grpSpPr>
      <p:sp>
        <p:nvSpPr>
          <p:cNvPr id="1358" name="Google Shape;1358;g2f32c1c4e46_0_54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9" name="Google Shape;1359;g2f32c1c4e46_0_549"/>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60" name="Google Shape;1360;g2f32c1c4e46_0_549"/>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61" name="Google Shape;1361;g2f32c1c4e46_0_549"/>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62" name="Google Shape;1362;g2f32c1c4e46_0_549"/>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63" name="Google Shape;1363;g2f32c1c4e46_0_54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4" name="Google Shape;1364;g2f32c1c4e46_0_54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5" name="Google Shape;1365;g2f32c1c4e46_0_54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6"/>
        <p:cNvGrpSpPr/>
        <p:nvPr/>
      </p:nvGrpSpPr>
      <p:grpSpPr>
        <a:xfrm>
          <a:off x="0" y="0"/>
          <a:ext cx="0" cy="0"/>
          <a:chOff x="0" y="0"/>
          <a:chExt cx="0" cy="0"/>
        </a:xfrm>
      </p:grpSpPr>
      <p:sp>
        <p:nvSpPr>
          <p:cNvPr id="1367" name="Google Shape;1367;g2f32c1c4e46_0_5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8" name="Google Shape;1368;g2f32c1c4e46_0_55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9" name="Google Shape;1369;g2f32c1c4e46_0_55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0" name="Google Shape;1370;g2f32c1c4e46_0_55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1"/>
        <p:cNvGrpSpPr/>
        <p:nvPr/>
      </p:nvGrpSpPr>
      <p:grpSpPr>
        <a:xfrm>
          <a:off x="0" y="0"/>
          <a:ext cx="0" cy="0"/>
          <a:chOff x="0" y="0"/>
          <a:chExt cx="0" cy="0"/>
        </a:xfrm>
      </p:grpSpPr>
      <p:sp>
        <p:nvSpPr>
          <p:cNvPr id="1372" name="Google Shape;1372;g2f32c1c4e46_0_56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3" name="Google Shape;1373;g2f32c1c4e46_0_563"/>
          <p:cNvSpPr txBox="1">
            <a:spLocks noGrp="1"/>
          </p:cNvSpPr>
          <p:nvPr>
            <p:ph type="body" idx="1"/>
          </p:nvPr>
        </p:nvSpPr>
        <p:spPr>
          <a:xfrm>
            <a:off x="5183188" y="987426"/>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74" name="Google Shape;1374;g2f32c1c4e46_0_563"/>
          <p:cNvSpPr txBox="1">
            <a:spLocks noGrp="1"/>
          </p:cNvSpPr>
          <p:nvPr>
            <p:ph type="body" idx="2"/>
          </p:nvPr>
        </p:nvSpPr>
        <p:spPr>
          <a:xfrm>
            <a:off x="839788" y="2057401"/>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75" name="Google Shape;1375;g2f32c1c4e46_0_56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6" name="Google Shape;1376;g2f32c1c4e46_0_56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7" name="Google Shape;1377;g2f32c1c4e46_0_56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8"/>
        <p:cNvGrpSpPr/>
        <p:nvPr/>
      </p:nvGrpSpPr>
      <p:grpSpPr>
        <a:xfrm>
          <a:off x="0" y="0"/>
          <a:ext cx="0" cy="0"/>
          <a:chOff x="0" y="0"/>
          <a:chExt cx="0" cy="0"/>
        </a:xfrm>
      </p:grpSpPr>
      <p:sp>
        <p:nvSpPr>
          <p:cNvPr id="1379" name="Google Shape;1379;g2f32c1c4e46_0_57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0" name="Google Shape;1380;g2f32c1c4e46_0_570"/>
          <p:cNvSpPr>
            <a:spLocks noGrp="1"/>
          </p:cNvSpPr>
          <p:nvPr>
            <p:ph type="pic" idx="2"/>
          </p:nvPr>
        </p:nvSpPr>
        <p:spPr>
          <a:xfrm>
            <a:off x="5183188" y="987426"/>
            <a:ext cx="6172200" cy="4873500"/>
          </a:xfrm>
          <a:prstGeom prst="rect">
            <a:avLst/>
          </a:prstGeom>
          <a:noFill/>
          <a:ln>
            <a:noFill/>
          </a:ln>
        </p:spPr>
      </p:sp>
      <p:sp>
        <p:nvSpPr>
          <p:cNvPr id="1381" name="Google Shape;1381;g2f32c1c4e46_0_570"/>
          <p:cNvSpPr txBox="1">
            <a:spLocks noGrp="1"/>
          </p:cNvSpPr>
          <p:nvPr>
            <p:ph type="body" idx="1"/>
          </p:nvPr>
        </p:nvSpPr>
        <p:spPr>
          <a:xfrm>
            <a:off x="839788" y="2057401"/>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82" name="Google Shape;1382;g2f32c1c4e46_0_57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3" name="Google Shape;1383;g2f32c1c4e46_0_57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4" name="Google Shape;1384;g2f32c1c4e46_0_570"/>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85"/>
        <p:cNvGrpSpPr/>
        <p:nvPr/>
      </p:nvGrpSpPr>
      <p:grpSpPr>
        <a:xfrm>
          <a:off x="0" y="0"/>
          <a:ext cx="0" cy="0"/>
          <a:chOff x="0" y="0"/>
          <a:chExt cx="0" cy="0"/>
        </a:xfrm>
      </p:grpSpPr>
      <p:sp>
        <p:nvSpPr>
          <p:cNvPr id="1386" name="Google Shape;1386;g2f32c1c4e46_0_5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7" name="Google Shape;1387;g2f32c1c4e46_0_577"/>
          <p:cNvSpPr txBox="1">
            <a:spLocks noGrp="1"/>
          </p:cNvSpPr>
          <p:nvPr>
            <p:ph type="body" idx="1"/>
          </p:nvPr>
        </p:nvSpPr>
        <p:spPr>
          <a:xfrm rot="5400000">
            <a:off x="3920401" y="-1256576"/>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88" name="Google Shape;1388;g2f32c1c4e46_0_57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9" name="Google Shape;1389;g2f32c1c4e46_0_57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0" name="Google Shape;1390;g2f32c1c4e46_0_57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
        <p:cNvGrpSpPr/>
        <p:nvPr/>
      </p:nvGrpSpPr>
      <p:grpSpPr>
        <a:xfrm>
          <a:off x="0" y="0"/>
          <a:ext cx="0" cy="0"/>
          <a:chOff x="0" y="0"/>
          <a:chExt cx="0" cy="0"/>
        </a:xfrm>
      </p:grpSpPr>
      <p:sp>
        <p:nvSpPr>
          <p:cNvPr id="145" name="Google Shape;145;g2d10fe0f117_0_3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2d10fe0f117_0_3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g2d10fe0f117_0_3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2d10fe0f117_0_3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2d10fe0f117_0_3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91"/>
        <p:cNvGrpSpPr/>
        <p:nvPr/>
      </p:nvGrpSpPr>
      <p:grpSpPr>
        <a:xfrm>
          <a:off x="0" y="0"/>
          <a:ext cx="0" cy="0"/>
          <a:chOff x="0" y="0"/>
          <a:chExt cx="0" cy="0"/>
        </a:xfrm>
      </p:grpSpPr>
      <p:sp>
        <p:nvSpPr>
          <p:cNvPr id="1392" name="Google Shape;1392;g2f32c1c4e46_0_583"/>
          <p:cNvSpPr txBox="1">
            <a:spLocks noGrp="1"/>
          </p:cNvSpPr>
          <p:nvPr>
            <p:ph type="title"/>
          </p:nvPr>
        </p:nvSpPr>
        <p:spPr>
          <a:xfrm rot="5400000">
            <a:off x="7133401" y="1956626"/>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3" name="Google Shape;1393;g2f32c1c4e46_0_583"/>
          <p:cNvSpPr txBox="1">
            <a:spLocks noGrp="1"/>
          </p:cNvSpPr>
          <p:nvPr>
            <p:ph type="body" idx="1"/>
          </p:nvPr>
        </p:nvSpPr>
        <p:spPr>
          <a:xfrm rot="5400000">
            <a:off x="1799401" y="-596076"/>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94" name="Google Shape;1394;g2f32c1c4e46_0_58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5" name="Google Shape;1395;g2f32c1c4e46_0_58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6" name="Google Shape;1396;g2f32c1c4e46_0_58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1_Figure">
  <p:cSld name="1_Figure">
    <p:spTree>
      <p:nvGrpSpPr>
        <p:cNvPr id="1" name="Shape 1397"/>
        <p:cNvGrpSpPr/>
        <p:nvPr/>
      </p:nvGrpSpPr>
      <p:grpSpPr>
        <a:xfrm>
          <a:off x="0" y="0"/>
          <a:ext cx="0" cy="0"/>
          <a:chOff x="0" y="0"/>
          <a:chExt cx="0" cy="0"/>
        </a:xfrm>
      </p:grpSpPr>
      <p:sp>
        <p:nvSpPr>
          <p:cNvPr id="1398" name="Google Shape;1398;g2f32c1c4e46_0_589"/>
          <p:cNvSpPr>
            <a:spLocks noGrp="1"/>
          </p:cNvSpPr>
          <p:nvPr>
            <p:ph type="pic" idx="2"/>
          </p:nvPr>
        </p:nvSpPr>
        <p:spPr>
          <a:xfrm>
            <a:off x="609600" y="1271016"/>
            <a:ext cx="10570500" cy="4526400"/>
          </a:xfrm>
          <a:prstGeom prst="rect">
            <a:avLst/>
          </a:prstGeom>
          <a:noFill/>
          <a:ln>
            <a:noFill/>
          </a:ln>
        </p:spPr>
      </p:sp>
      <p:sp>
        <p:nvSpPr>
          <p:cNvPr id="1399" name="Google Shape;1399;g2f32c1c4e46_0_589"/>
          <p:cNvSpPr txBox="1">
            <a:spLocks noGrp="1"/>
          </p:cNvSpPr>
          <p:nvPr>
            <p:ph type="title"/>
          </p:nvPr>
        </p:nvSpPr>
        <p:spPr>
          <a:xfrm>
            <a:off x="494587" y="274321"/>
            <a:ext cx="10972800" cy="554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4400"/>
              <a:buNone/>
              <a:defRPr sz="2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0"/>
        <p:cNvGrpSpPr/>
        <p:nvPr/>
      </p:nvGrpSpPr>
      <p:grpSpPr>
        <a:xfrm>
          <a:off x="0" y="0"/>
          <a:ext cx="0" cy="0"/>
          <a:chOff x="0" y="0"/>
          <a:chExt cx="0" cy="0"/>
        </a:xfrm>
      </p:grpSpPr>
      <p:sp>
        <p:nvSpPr>
          <p:cNvPr id="151" name="Google Shape;151;g2d10fe0f117_0_30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2d10fe0f117_0_30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3" name="Google Shape;153;g2d10fe0f117_0_30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2d10fe0f117_0_30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2d10fe0f117_0_30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6"/>
        <p:cNvGrpSpPr/>
        <p:nvPr/>
      </p:nvGrpSpPr>
      <p:grpSpPr>
        <a:xfrm>
          <a:off x="0" y="0"/>
          <a:ext cx="0" cy="0"/>
          <a:chOff x="0" y="0"/>
          <a:chExt cx="0" cy="0"/>
        </a:xfrm>
      </p:grpSpPr>
      <p:sp>
        <p:nvSpPr>
          <p:cNvPr id="157" name="Google Shape;157;g2d10fe0f117_0_3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2d10fe0f117_0_3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9" name="Google Shape;159;g2d10fe0f117_0_3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2d10fe0f117_0_3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g2d10fe0f117_0_3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2"/>
        <p:cNvGrpSpPr/>
        <p:nvPr/>
      </p:nvGrpSpPr>
      <p:grpSpPr>
        <a:xfrm>
          <a:off x="0" y="0"/>
          <a:ext cx="0" cy="0"/>
          <a:chOff x="0" y="0"/>
          <a:chExt cx="0" cy="0"/>
        </a:xfrm>
      </p:grpSpPr>
      <p:sp>
        <p:nvSpPr>
          <p:cNvPr id="163" name="Google Shape;163;g2d10fe0f117_0_3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2d10fe0f117_0_32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g2d10fe0f117_0_32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g2d10fe0f117_0_3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2d10fe0f117_0_3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g2d10fe0f117_0_3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9"/>
        <p:cNvGrpSpPr/>
        <p:nvPr/>
      </p:nvGrpSpPr>
      <p:grpSpPr>
        <a:xfrm>
          <a:off x="0" y="0"/>
          <a:ext cx="0" cy="0"/>
          <a:chOff x="0" y="0"/>
          <a:chExt cx="0" cy="0"/>
        </a:xfrm>
      </p:grpSpPr>
      <p:sp>
        <p:nvSpPr>
          <p:cNvPr id="170" name="Google Shape;170;g2d10fe0f117_0_33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2d10fe0f117_0_33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2" name="Google Shape;172;g2d10fe0f117_0_33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g2d10fe0f117_0_33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g2d10fe0f117_0_33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g2d10fe0f117_0_3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g2d10fe0f117_0_3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2d10fe0f117_0_3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df48d2ea09_0_188"/>
          <p:cNvSpPr txBox="1">
            <a:spLocks noGrp="1"/>
          </p:cNvSpPr>
          <p:nvPr>
            <p:ph type="title"/>
          </p:nvPr>
        </p:nvSpPr>
        <p:spPr>
          <a:xfrm>
            <a:off x="960000" y="4917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2" name="Google Shape;22;g2df48d2ea09_0_188"/>
          <p:cNvSpPr txBox="1">
            <a:spLocks noGrp="1"/>
          </p:cNvSpPr>
          <p:nvPr>
            <p:ph type="body" idx="1"/>
          </p:nvPr>
        </p:nvSpPr>
        <p:spPr>
          <a:xfrm>
            <a:off x="1255767" y="1603333"/>
            <a:ext cx="9591900" cy="4520700"/>
          </a:xfrm>
          <a:prstGeom prst="rect">
            <a:avLst/>
          </a:prstGeom>
          <a:noFill/>
          <a:ln>
            <a:noFill/>
          </a:ln>
        </p:spPr>
        <p:txBody>
          <a:bodyPr spcFirstLastPara="1" wrap="square" lIns="121900" tIns="121900" rIns="121900" bIns="121900" anchor="t" anchorCtr="0">
            <a:noAutofit/>
          </a:bodyPr>
          <a:lstStyle>
            <a:lvl1pPr marL="457200" lvl="0" indent="-381000" algn="l">
              <a:lnSpc>
                <a:spcPct val="90000"/>
              </a:lnSpc>
              <a:spcBef>
                <a:spcPts val="0"/>
              </a:spcBef>
              <a:spcAft>
                <a:spcPts val="0"/>
              </a:spcAft>
              <a:buClr>
                <a:schemeClr val="accent1"/>
              </a:buClr>
              <a:buSzPts val="2400"/>
              <a:buFont typeface="Livvic"/>
              <a:buAutoNum type="arabicPeriod"/>
              <a:defRPr sz="1600">
                <a:solidFill>
                  <a:srgbClr val="434343"/>
                </a:solidFill>
              </a:defRPr>
            </a:lvl1pPr>
            <a:lvl2pPr marL="914400" lvl="1"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2pPr>
            <a:lvl3pPr marL="1371600" lvl="2"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3pPr>
            <a:lvl4pPr marL="1828800" lvl="3" indent="-349250" algn="l">
              <a:lnSpc>
                <a:spcPct val="115000"/>
              </a:lnSpc>
              <a:spcBef>
                <a:spcPts val="0"/>
              </a:spcBef>
              <a:spcAft>
                <a:spcPts val="0"/>
              </a:spcAft>
              <a:buClr>
                <a:srgbClr val="15325B"/>
              </a:buClr>
              <a:buSzPts val="1900"/>
              <a:buFont typeface="Darker Grotesque SemiBold"/>
              <a:buAutoNum type="arabicPeriod"/>
              <a:defRPr>
                <a:solidFill>
                  <a:srgbClr val="434343"/>
                </a:solidFill>
              </a:defRPr>
            </a:lvl4pPr>
            <a:lvl5pPr marL="2286000" lvl="4"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5pPr>
            <a:lvl6pPr marL="2743200" lvl="5"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6pPr>
            <a:lvl7pPr marL="3200400" lvl="6" indent="-349250" algn="l">
              <a:lnSpc>
                <a:spcPct val="115000"/>
              </a:lnSpc>
              <a:spcBef>
                <a:spcPts val="0"/>
              </a:spcBef>
              <a:spcAft>
                <a:spcPts val="0"/>
              </a:spcAft>
              <a:buClr>
                <a:srgbClr val="15325B"/>
              </a:buClr>
              <a:buSzPts val="1900"/>
              <a:buFont typeface="Darker Grotesque SemiBold"/>
              <a:buAutoNum type="arabicPeriod"/>
              <a:defRPr>
                <a:solidFill>
                  <a:srgbClr val="434343"/>
                </a:solidFill>
              </a:defRPr>
            </a:lvl7pPr>
            <a:lvl8pPr marL="3657600" lvl="7"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8pPr>
            <a:lvl9pPr marL="4114800" lvl="8"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9pPr>
          </a:lstStyle>
          <a:p>
            <a:endParaRPr/>
          </a:p>
        </p:txBody>
      </p:sp>
      <p:sp>
        <p:nvSpPr>
          <p:cNvPr id="23" name="Google Shape;23;g2df48d2ea09_0_18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8"/>
        <p:cNvGrpSpPr/>
        <p:nvPr/>
      </p:nvGrpSpPr>
      <p:grpSpPr>
        <a:xfrm>
          <a:off x="0" y="0"/>
          <a:ext cx="0" cy="0"/>
          <a:chOff x="0" y="0"/>
          <a:chExt cx="0" cy="0"/>
        </a:xfrm>
      </p:grpSpPr>
      <p:sp>
        <p:nvSpPr>
          <p:cNvPr id="179" name="Google Shape;179;g2d10fe0f117_0_3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2d10fe0f117_0_3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g2d10fe0f117_0_3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g2d10fe0f117_0_3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3"/>
        <p:cNvGrpSpPr/>
        <p:nvPr/>
      </p:nvGrpSpPr>
      <p:grpSpPr>
        <a:xfrm>
          <a:off x="0" y="0"/>
          <a:ext cx="0" cy="0"/>
          <a:chOff x="0" y="0"/>
          <a:chExt cx="0" cy="0"/>
        </a:xfrm>
      </p:grpSpPr>
      <p:sp>
        <p:nvSpPr>
          <p:cNvPr id="184" name="Google Shape;184;g2d10fe0f117_0_3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2d10fe0f117_0_3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g2d10fe0f117_0_3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7"/>
        <p:cNvGrpSpPr/>
        <p:nvPr/>
      </p:nvGrpSpPr>
      <p:grpSpPr>
        <a:xfrm>
          <a:off x="0" y="0"/>
          <a:ext cx="0" cy="0"/>
          <a:chOff x="0" y="0"/>
          <a:chExt cx="0" cy="0"/>
        </a:xfrm>
      </p:grpSpPr>
      <p:sp>
        <p:nvSpPr>
          <p:cNvPr id="188" name="Google Shape;188;g2d10fe0f117_0_35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g2d10fe0f117_0_350"/>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0" name="Google Shape;190;g2d10fe0f117_0_35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1" name="Google Shape;191;g2d10fe0f117_0_3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g2d10fe0f117_0_3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2d10fe0f117_0_3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4"/>
        <p:cNvGrpSpPr/>
        <p:nvPr/>
      </p:nvGrpSpPr>
      <p:grpSpPr>
        <a:xfrm>
          <a:off x="0" y="0"/>
          <a:ext cx="0" cy="0"/>
          <a:chOff x="0" y="0"/>
          <a:chExt cx="0" cy="0"/>
        </a:xfrm>
      </p:grpSpPr>
      <p:sp>
        <p:nvSpPr>
          <p:cNvPr id="195" name="Google Shape;195;g2d10fe0f117_0_35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2d10fe0f117_0_357"/>
          <p:cNvSpPr>
            <a:spLocks noGrp="1"/>
          </p:cNvSpPr>
          <p:nvPr>
            <p:ph type="pic" idx="2"/>
          </p:nvPr>
        </p:nvSpPr>
        <p:spPr>
          <a:xfrm>
            <a:off x="5183188" y="987425"/>
            <a:ext cx="6172200" cy="4873500"/>
          </a:xfrm>
          <a:prstGeom prst="rect">
            <a:avLst/>
          </a:prstGeom>
          <a:noFill/>
          <a:ln>
            <a:noFill/>
          </a:ln>
        </p:spPr>
      </p:sp>
      <p:sp>
        <p:nvSpPr>
          <p:cNvPr id="197" name="Google Shape;197;g2d10fe0f117_0_35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8" name="Google Shape;198;g2d10fe0f117_0_3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g2d10fe0f117_0_3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2d10fe0f117_0_3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1"/>
        <p:cNvGrpSpPr/>
        <p:nvPr/>
      </p:nvGrpSpPr>
      <p:grpSpPr>
        <a:xfrm>
          <a:off x="0" y="0"/>
          <a:ext cx="0" cy="0"/>
          <a:chOff x="0" y="0"/>
          <a:chExt cx="0" cy="0"/>
        </a:xfrm>
      </p:grpSpPr>
      <p:sp>
        <p:nvSpPr>
          <p:cNvPr id="202" name="Google Shape;202;g2d10fe0f117_0_3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g2d10fe0f117_0_36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g2d10fe0f117_0_3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g2d10fe0f117_0_3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g2d10fe0f117_0_3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7"/>
        <p:cNvGrpSpPr/>
        <p:nvPr/>
      </p:nvGrpSpPr>
      <p:grpSpPr>
        <a:xfrm>
          <a:off x="0" y="0"/>
          <a:ext cx="0" cy="0"/>
          <a:chOff x="0" y="0"/>
          <a:chExt cx="0" cy="0"/>
        </a:xfrm>
      </p:grpSpPr>
      <p:sp>
        <p:nvSpPr>
          <p:cNvPr id="208" name="Google Shape;208;g2d10fe0f117_0_370"/>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g2d10fe0f117_0_370"/>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g2d10fe0f117_0_3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g2d10fe0f117_0_3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2d10fe0f117_0_3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6"/>
        <p:cNvGrpSpPr/>
        <p:nvPr/>
      </p:nvGrpSpPr>
      <p:grpSpPr>
        <a:xfrm>
          <a:off x="0" y="0"/>
          <a:ext cx="0" cy="0"/>
          <a:chOff x="0" y="0"/>
          <a:chExt cx="0" cy="0"/>
        </a:xfrm>
      </p:grpSpPr>
      <p:sp>
        <p:nvSpPr>
          <p:cNvPr id="217" name="Google Shape;217;g26fee34664d_0_347"/>
          <p:cNvSpPr txBox="1">
            <a:spLocks noGrp="1"/>
          </p:cNvSpPr>
          <p:nvPr>
            <p:ph type="ctrTitle"/>
          </p:nvPr>
        </p:nvSpPr>
        <p:spPr>
          <a:xfrm>
            <a:off x="5386767" y="2409633"/>
            <a:ext cx="5445900" cy="2564700"/>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Clr>
                <a:srgbClr val="191919"/>
              </a:buClr>
              <a:buSzPts val="6900"/>
              <a:buNone/>
              <a:defRPr sz="5900" b="1"/>
            </a:lvl1pPr>
            <a:lvl2pPr lvl="1" algn="ctr">
              <a:lnSpc>
                <a:spcPct val="100000"/>
              </a:lnSpc>
              <a:spcBef>
                <a:spcPts val="0"/>
              </a:spcBef>
              <a:spcAft>
                <a:spcPts val="0"/>
              </a:spcAft>
              <a:buClr>
                <a:srgbClr val="191919"/>
              </a:buClr>
              <a:buSzPts val="6900"/>
              <a:buNone/>
              <a:defRPr sz="6900">
                <a:solidFill>
                  <a:srgbClr val="191919"/>
                </a:solidFill>
              </a:defRPr>
            </a:lvl2pPr>
            <a:lvl3pPr lvl="2" algn="ctr">
              <a:lnSpc>
                <a:spcPct val="100000"/>
              </a:lnSpc>
              <a:spcBef>
                <a:spcPts val="0"/>
              </a:spcBef>
              <a:spcAft>
                <a:spcPts val="0"/>
              </a:spcAft>
              <a:buClr>
                <a:srgbClr val="191919"/>
              </a:buClr>
              <a:buSzPts val="6900"/>
              <a:buNone/>
              <a:defRPr sz="6900">
                <a:solidFill>
                  <a:srgbClr val="191919"/>
                </a:solidFill>
              </a:defRPr>
            </a:lvl3pPr>
            <a:lvl4pPr lvl="3" algn="ctr">
              <a:lnSpc>
                <a:spcPct val="100000"/>
              </a:lnSpc>
              <a:spcBef>
                <a:spcPts val="0"/>
              </a:spcBef>
              <a:spcAft>
                <a:spcPts val="0"/>
              </a:spcAft>
              <a:buClr>
                <a:srgbClr val="191919"/>
              </a:buClr>
              <a:buSzPts val="6900"/>
              <a:buNone/>
              <a:defRPr sz="6900">
                <a:solidFill>
                  <a:srgbClr val="191919"/>
                </a:solidFill>
              </a:defRPr>
            </a:lvl4pPr>
            <a:lvl5pPr lvl="4" algn="ctr">
              <a:lnSpc>
                <a:spcPct val="100000"/>
              </a:lnSpc>
              <a:spcBef>
                <a:spcPts val="0"/>
              </a:spcBef>
              <a:spcAft>
                <a:spcPts val="0"/>
              </a:spcAft>
              <a:buClr>
                <a:srgbClr val="191919"/>
              </a:buClr>
              <a:buSzPts val="6900"/>
              <a:buNone/>
              <a:defRPr sz="6900">
                <a:solidFill>
                  <a:srgbClr val="191919"/>
                </a:solidFill>
              </a:defRPr>
            </a:lvl5pPr>
            <a:lvl6pPr lvl="5" algn="ctr">
              <a:lnSpc>
                <a:spcPct val="100000"/>
              </a:lnSpc>
              <a:spcBef>
                <a:spcPts val="0"/>
              </a:spcBef>
              <a:spcAft>
                <a:spcPts val="0"/>
              </a:spcAft>
              <a:buClr>
                <a:srgbClr val="191919"/>
              </a:buClr>
              <a:buSzPts val="6900"/>
              <a:buNone/>
              <a:defRPr sz="6900">
                <a:solidFill>
                  <a:srgbClr val="191919"/>
                </a:solidFill>
              </a:defRPr>
            </a:lvl6pPr>
            <a:lvl7pPr lvl="6" algn="ctr">
              <a:lnSpc>
                <a:spcPct val="100000"/>
              </a:lnSpc>
              <a:spcBef>
                <a:spcPts val="0"/>
              </a:spcBef>
              <a:spcAft>
                <a:spcPts val="0"/>
              </a:spcAft>
              <a:buClr>
                <a:srgbClr val="191919"/>
              </a:buClr>
              <a:buSzPts val="6900"/>
              <a:buNone/>
              <a:defRPr sz="6900">
                <a:solidFill>
                  <a:srgbClr val="191919"/>
                </a:solidFill>
              </a:defRPr>
            </a:lvl7pPr>
            <a:lvl8pPr lvl="7" algn="ctr">
              <a:lnSpc>
                <a:spcPct val="100000"/>
              </a:lnSpc>
              <a:spcBef>
                <a:spcPts val="0"/>
              </a:spcBef>
              <a:spcAft>
                <a:spcPts val="0"/>
              </a:spcAft>
              <a:buClr>
                <a:srgbClr val="191919"/>
              </a:buClr>
              <a:buSzPts val="6900"/>
              <a:buNone/>
              <a:defRPr sz="6900">
                <a:solidFill>
                  <a:srgbClr val="191919"/>
                </a:solidFill>
              </a:defRPr>
            </a:lvl8pPr>
            <a:lvl9pPr lvl="8" algn="ctr">
              <a:lnSpc>
                <a:spcPct val="100000"/>
              </a:lnSpc>
              <a:spcBef>
                <a:spcPts val="0"/>
              </a:spcBef>
              <a:spcAft>
                <a:spcPts val="0"/>
              </a:spcAft>
              <a:buClr>
                <a:srgbClr val="191919"/>
              </a:buClr>
              <a:buSzPts val="6900"/>
              <a:buNone/>
              <a:defRPr sz="6900">
                <a:solidFill>
                  <a:srgbClr val="191919"/>
                </a:solidFill>
              </a:defRPr>
            </a:lvl9pPr>
          </a:lstStyle>
          <a:p>
            <a:endParaRPr/>
          </a:p>
        </p:txBody>
      </p:sp>
      <p:sp>
        <p:nvSpPr>
          <p:cNvPr id="218" name="Google Shape;218;g26fee34664d_0_347"/>
          <p:cNvSpPr txBox="1">
            <a:spLocks noGrp="1"/>
          </p:cNvSpPr>
          <p:nvPr>
            <p:ph type="subTitle" idx="1"/>
          </p:nvPr>
        </p:nvSpPr>
        <p:spPr>
          <a:xfrm>
            <a:off x="5386767" y="5201000"/>
            <a:ext cx="6071100" cy="752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9"/>
        <p:cNvGrpSpPr/>
        <p:nvPr/>
      </p:nvGrpSpPr>
      <p:grpSpPr>
        <a:xfrm>
          <a:off x="0" y="0"/>
          <a:ext cx="0" cy="0"/>
          <a:chOff x="0" y="0"/>
          <a:chExt cx="0" cy="0"/>
        </a:xfrm>
      </p:grpSpPr>
      <p:sp>
        <p:nvSpPr>
          <p:cNvPr id="220" name="Google Shape;220;g26fee34664d_0_350"/>
          <p:cNvSpPr txBox="1">
            <a:spLocks noGrp="1"/>
          </p:cNvSpPr>
          <p:nvPr>
            <p:ph type="title"/>
          </p:nvPr>
        </p:nvSpPr>
        <p:spPr>
          <a:xfrm>
            <a:off x="5489367" y="3414167"/>
            <a:ext cx="5356800" cy="1122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4800"/>
              <a:buNone/>
              <a:defRPr sz="67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21" name="Google Shape;221;g26fee34664d_0_350"/>
          <p:cNvSpPr txBox="1">
            <a:spLocks noGrp="1"/>
          </p:cNvSpPr>
          <p:nvPr>
            <p:ph type="title" idx="2"/>
          </p:nvPr>
        </p:nvSpPr>
        <p:spPr>
          <a:xfrm>
            <a:off x="7998867" y="1433333"/>
            <a:ext cx="2847300" cy="19881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8000"/>
              <a:buNone/>
              <a:defRPr sz="14500" b="1"/>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222" name="Google Shape;222;g26fee34664d_0_350"/>
          <p:cNvSpPr txBox="1">
            <a:spLocks noGrp="1"/>
          </p:cNvSpPr>
          <p:nvPr>
            <p:ph type="subTitle" idx="1"/>
          </p:nvPr>
        </p:nvSpPr>
        <p:spPr>
          <a:xfrm>
            <a:off x="5919333" y="4742444"/>
            <a:ext cx="4927200" cy="9285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900"/>
              <a:buNone/>
              <a:defRPr sz="24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23" name="Google Shape;223;g26fee34664d_0_350"/>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4"/>
        <p:cNvGrpSpPr/>
        <p:nvPr/>
      </p:nvGrpSpPr>
      <p:grpSpPr>
        <a:xfrm>
          <a:off x="0" y="0"/>
          <a:ext cx="0" cy="0"/>
          <a:chOff x="0" y="0"/>
          <a:chExt cx="0" cy="0"/>
        </a:xfrm>
      </p:grpSpPr>
      <p:sp>
        <p:nvSpPr>
          <p:cNvPr id="225" name="Google Shape;225;g26fee34664d_0_355"/>
          <p:cNvSpPr txBox="1">
            <a:spLocks noGrp="1"/>
          </p:cNvSpPr>
          <p:nvPr>
            <p:ph type="title"/>
          </p:nvPr>
        </p:nvSpPr>
        <p:spPr>
          <a:xfrm>
            <a:off x="960000" y="4917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26" name="Google Shape;226;g26fee34664d_0_355"/>
          <p:cNvSpPr txBox="1">
            <a:spLocks noGrp="1"/>
          </p:cNvSpPr>
          <p:nvPr>
            <p:ph type="body" idx="1"/>
          </p:nvPr>
        </p:nvSpPr>
        <p:spPr>
          <a:xfrm>
            <a:off x="1255767" y="1603333"/>
            <a:ext cx="9591900" cy="4520700"/>
          </a:xfrm>
          <a:prstGeom prst="rect">
            <a:avLst/>
          </a:prstGeom>
          <a:noFill/>
          <a:ln>
            <a:noFill/>
          </a:ln>
        </p:spPr>
        <p:txBody>
          <a:bodyPr spcFirstLastPara="1" wrap="square" lIns="121900" tIns="121900" rIns="121900" bIns="121900" anchor="t" anchorCtr="0">
            <a:noAutofit/>
          </a:bodyPr>
          <a:lstStyle>
            <a:lvl1pPr marL="457200" lvl="0" indent="-381000" algn="l">
              <a:lnSpc>
                <a:spcPct val="90000"/>
              </a:lnSpc>
              <a:spcBef>
                <a:spcPts val="0"/>
              </a:spcBef>
              <a:spcAft>
                <a:spcPts val="0"/>
              </a:spcAft>
              <a:buClr>
                <a:schemeClr val="accent1"/>
              </a:buClr>
              <a:buSzPts val="2400"/>
              <a:buFont typeface="Livvic"/>
              <a:buAutoNum type="arabicPeriod"/>
              <a:defRPr sz="1600">
                <a:solidFill>
                  <a:srgbClr val="434343"/>
                </a:solidFill>
              </a:defRPr>
            </a:lvl1pPr>
            <a:lvl2pPr marL="914400" lvl="1"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2pPr>
            <a:lvl3pPr marL="1371600" lvl="2"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3pPr>
            <a:lvl4pPr marL="1828800" lvl="3" indent="-349250" algn="l">
              <a:lnSpc>
                <a:spcPct val="115000"/>
              </a:lnSpc>
              <a:spcBef>
                <a:spcPts val="0"/>
              </a:spcBef>
              <a:spcAft>
                <a:spcPts val="0"/>
              </a:spcAft>
              <a:buClr>
                <a:srgbClr val="15325B"/>
              </a:buClr>
              <a:buSzPts val="1900"/>
              <a:buFont typeface="Darker Grotesque SemiBold"/>
              <a:buAutoNum type="arabicPeriod"/>
              <a:defRPr>
                <a:solidFill>
                  <a:srgbClr val="434343"/>
                </a:solidFill>
              </a:defRPr>
            </a:lvl4pPr>
            <a:lvl5pPr marL="2286000" lvl="4"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5pPr>
            <a:lvl6pPr marL="2743200" lvl="5"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6pPr>
            <a:lvl7pPr marL="3200400" lvl="6" indent="-349250" algn="l">
              <a:lnSpc>
                <a:spcPct val="115000"/>
              </a:lnSpc>
              <a:spcBef>
                <a:spcPts val="0"/>
              </a:spcBef>
              <a:spcAft>
                <a:spcPts val="0"/>
              </a:spcAft>
              <a:buClr>
                <a:srgbClr val="15325B"/>
              </a:buClr>
              <a:buSzPts val="1900"/>
              <a:buFont typeface="Darker Grotesque SemiBold"/>
              <a:buAutoNum type="arabicPeriod"/>
              <a:defRPr>
                <a:solidFill>
                  <a:srgbClr val="434343"/>
                </a:solidFill>
              </a:defRPr>
            </a:lvl7pPr>
            <a:lvl8pPr marL="3657600" lvl="7"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8pPr>
            <a:lvl9pPr marL="4114800" lvl="8"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9pPr>
          </a:lstStyle>
          <a:p>
            <a:endParaRPr/>
          </a:p>
        </p:txBody>
      </p:sp>
      <p:sp>
        <p:nvSpPr>
          <p:cNvPr id="227" name="Google Shape;227;g26fee34664d_0_35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8"/>
        <p:cNvGrpSpPr/>
        <p:nvPr/>
      </p:nvGrpSpPr>
      <p:grpSpPr>
        <a:xfrm>
          <a:off x="0" y="0"/>
          <a:ext cx="0" cy="0"/>
          <a:chOff x="0" y="0"/>
          <a:chExt cx="0" cy="0"/>
        </a:xfrm>
      </p:grpSpPr>
      <p:sp>
        <p:nvSpPr>
          <p:cNvPr id="229" name="Google Shape;229;g26fee34664d_0_359"/>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g26fee34664d_0_359"/>
          <p:cNvSpPr txBox="1">
            <a:spLocks noGrp="1"/>
          </p:cNvSpPr>
          <p:nvPr>
            <p:ph type="subTitle" idx="1"/>
          </p:nvPr>
        </p:nvSpPr>
        <p:spPr>
          <a:xfrm>
            <a:off x="1209517" y="4103627"/>
            <a:ext cx="4467300" cy="690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300"/>
              <a:buFont typeface="Bebas Neue"/>
              <a:buNone/>
              <a:defRPr sz="3200">
                <a:latin typeface="Questrial"/>
                <a:ea typeface="Questrial"/>
                <a:cs typeface="Questrial"/>
                <a:sym typeface="Questrial"/>
              </a:defRPr>
            </a:lvl1pPr>
            <a:lvl2pPr lvl="1"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231" name="Google Shape;231;g26fee34664d_0_359"/>
          <p:cNvSpPr txBox="1">
            <a:spLocks noGrp="1"/>
          </p:cNvSpPr>
          <p:nvPr>
            <p:ph type="subTitle" idx="2"/>
          </p:nvPr>
        </p:nvSpPr>
        <p:spPr>
          <a:xfrm>
            <a:off x="6515283" y="1093592"/>
            <a:ext cx="4467300" cy="690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Font typeface="Bebas Neue"/>
              <a:buNone/>
              <a:defRPr sz="3200">
                <a:latin typeface="Questrial"/>
                <a:ea typeface="Questrial"/>
                <a:cs typeface="Questrial"/>
                <a:sym typeface="Questrial"/>
              </a:defRPr>
            </a:lvl1pPr>
            <a:lvl2pPr lvl="1"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232" name="Google Shape;232;g26fee34664d_0_359"/>
          <p:cNvSpPr txBox="1">
            <a:spLocks noGrp="1"/>
          </p:cNvSpPr>
          <p:nvPr>
            <p:ph type="subTitle" idx="3"/>
          </p:nvPr>
        </p:nvSpPr>
        <p:spPr>
          <a:xfrm>
            <a:off x="1799917" y="4753972"/>
            <a:ext cx="3876900" cy="11124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33" name="Google Shape;233;g26fee34664d_0_359"/>
          <p:cNvSpPr txBox="1">
            <a:spLocks noGrp="1"/>
          </p:cNvSpPr>
          <p:nvPr>
            <p:ph type="subTitle" idx="4"/>
          </p:nvPr>
        </p:nvSpPr>
        <p:spPr>
          <a:xfrm>
            <a:off x="6515283" y="1755781"/>
            <a:ext cx="3876900" cy="11124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df48d2ea09_0_19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g2df48d2ea09_0_192"/>
          <p:cNvSpPr txBox="1">
            <a:spLocks noGrp="1"/>
          </p:cNvSpPr>
          <p:nvPr>
            <p:ph type="subTitle" idx="1"/>
          </p:nvPr>
        </p:nvSpPr>
        <p:spPr>
          <a:xfrm>
            <a:off x="1209517" y="4103627"/>
            <a:ext cx="4467300" cy="690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300"/>
              <a:buFont typeface="Bebas Neue"/>
              <a:buNone/>
              <a:defRPr sz="3200">
                <a:latin typeface="Questrial"/>
                <a:ea typeface="Questrial"/>
                <a:cs typeface="Questrial"/>
                <a:sym typeface="Questrial"/>
              </a:defRPr>
            </a:lvl1pPr>
            <a:lvl2pPr lvl="1"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27" name="Google Shape;27;g2df48d2ea09_0_192"/>
          <p:cNvSpPr txBox="1">
            <a:spLocks noGrp="1"/>
          </p:cNvSpPr>
          <p:nvPr>
            <p:ph type="subTitle" idx="2"/>
          </p:nvPr>
        </p:nvSpPr>
        <p:spPr>
          <a:xfrm>
            <a:off x="6515283" y="1093592"/>
            <a:ext cx="4467300" cy="690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Font typeface="Bebas Neue"/>
              <a:buNone/>
              <a:defRPr sz="3200">
                <a:latin typeface="Questrial"/>
                <a:ea typeface="Questrial"/>
                <a:cs typeface="Questrial"/>
                <a:sym typeface="Questrial"/>
              </a:defRPr>
            </a:lvl1pPr>
            <a:lvl2pPr lvl="1"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28" name="Google Shape;28;g2df48d2ea09_0_192"/>
          <p:cNvSpPr txBox="1">
            <a:spLocks noGrp="1"/>
          </p:cNvSpPr>
          <p:nvPr>
            <p:ph type="subTitle" idx="3"/>
          </p:nvPr>
        </p:nvSpPr>
        <p:spPr>
          <a:xfrm>
            <a:off x="1799917" y="4753972"/>
            <a:ext cx="3876900" cy="11124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9" name="Google Shape;29;g2df48d2ea09_0_192"/>
          <p:cNvSpPr txBox="1">
            <a:spLocks noGrp="1"/>
          </p:cNvSpPr>
          <p:nvPr>
            <p:ph type="subTitle" idx="4"/>
          </p:nvPr>
        </p:nvSpPr>
        <p:spPr>
          <a:xfrm>
            <a:off x="6515283" y="1755781"/>
            <a:ext cx="3876900" cy="11124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4"/>
        <p:cNvGrpSpPr/>
        <p:nvPr/>
      </p:nvGrpSpPr>
      <p:grpSpPr>
        <a:xfrm>
          <a:off x="0" y="0"/>
          <a:ext cx="0" cy="0"/>
          <a:chOff x="0" y="0"/>
          <a:chExt cx="0" cy="0"/>
        </a:xfrm>
      </p:grpSpPr>
      <p:sp>
        <p:nvSpPr>
          <p:cNvPr id="235" name="Google Shape;235;g26fee34664d_0_365"/>
          <p:cNvSpPr txBox="1">
            <a:spLocks noGrp="1"/>
          </p:cNvSpPr>
          <p:nvPr>
            <p:ph type="title"/>
          </p:nvPr>
        </p:nvSpPr>
        <p:spPr>
          <a:xfrm>
            <a:off x="960000" y="593367"/>
            <a:ext cx="80943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36" name="Google Shape;236;g26fee34664d_0_36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7"/>
        <p:cNvGrpSpPr/>
        <p:nvPr/>
      </p:nvGrpSpPr>
      <p:grpSpPr>
        <a:xfrm>
          <a:off x="0" y="0"/>
          <a:ext cx="0" cy="0"/>
          <a:chOff x="0" y="0"/>
          <a:chExt cx="0" cy="0"/>
        </a:xfrm>
      </p:grpSpPr>
      <p:sp>
        <p:nvSpPr>
          <p:cNvPr id="238" name="Google Shape;238;g26fee34664d_0_368"/>
          <p:cNvSpPr txBox="1">
            <a:spLocks noGrp="1"/>
          </p:cNvSpPr>
          <p:nvPr>
            <p:ph type="title"/>
          </p:nvPr>
        </p:nvSpPr>
        <p:spPr>
          <a:xfrm>
            <a:off x="5772333" y="1101367"/>
            <a:ext cx="53535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39" name="Google Shape;239;g26fee34664d_0_368"/>
          <p:cNvSpPr txBox="1">
            <a:spLocks noGrp="1"/>
          </p:cNvSpPr>
          <p:nvPr>
            <p:ph type="body" idx="1"/>
          </p:nvPr>
        </p:nvSpPr>
        <p:spPr>
          <a:xfrm>
            <a:off x="5780933" y="2136367"/>
            <a:ext cx="5084400" cy="3162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Clr>
                <a:srgbClr val="434343"/>
              </a:buClr>
              <a:buSzPts val="1900"/>
              <a:buChar char="●"/>
              <a:defRPr sz="1900">
                <a:solidFill>
                  <a:srgbClr val="434343"/>
                </a:solidFill>
              </a:defRPr>
            </a:lvl1pPr>
            <a:lvl2pPr marL="914400" lvl="1" indent="-349250" algn="l">
              <a:lnSpc>
                <a:spcPct val="115000"/>
              </a:lnSpc>
              <a:spcBef>
                <a:spcPts val="0"/>
              </a:spcBef>
              <a:spcAft>
                <a:spcPts val="0"/>
              </a:spcAft>
              <a:buClr>
                <a:srgbClr val="434343"/>
              </a:buClr>
              <a:buSzPts val="1900"/>
              <a:buChar char="○"/>
              <a:defRPr>
                <a:solidFill>
                  <a:srgbClr val="434343"/>
                </a:solidFill>
              </a:defRPr>
            </a:lvl2pPr>
            <a:lvl3pPr marL="1371600" lvl="2" indent="-349250" algn="l">
              <a:lnSpc>
                <a:spcPct val="115000"/>
              </a:lnSpc>
              <a:spcBef>
                <a:spcPts val="0"/>
              </a:spcBef>
              <a:spcAft>
                <a:spcPts val="0"/>
              </a:spcAft>
              <a:buClr>
                <a:srgbClr val="434343"/>
              </a:buClr>
              <a:buSzPts val="1900"/>
              <a:buChar char="■"/>
              <a:defRPr>
                <a:solidFill>
                  <a:srgbClr val="434343"/>
                </a:solidFill>
              </a:defRPr>
            </a:lvl3pPr>
            <a:lvl4pPr marL="1828800" lvl="3" indent="-349250" algn="l">
              <a:lnSpc>
                <a:spcPct val="115000"/>
              </a:lnSpc>
              <a:spcBef>
                <a:spcPts val="0"/>
              </a:spcBef>
              <a:spcAft>
                <a:spcPts val="0"/>
              </a:spcAft>
              <a:buClr>
                <a:srgbClr val="434343"/>
              </a:buClr>
              <a:buSzPts val="1900"/>
              <a:buChar char="●"/>
              <a:defRPr>
                <a:solidFill>
                  <a:srgbClr val="434343"/>
                </a:solidFill>
              </a:defRPr>
            </a:lvl4pPr>
            <a:lvl5pPr marL="2286000" lvl="4" indent="-349250" algn="l">
              <a:lnSpc>
                <a:spcPct val="115000"/>
              </a:lnSpc>
              <a:spcBef>
                <a:spcPts val="0"/>
              </a:spcBef>
              <a:spcAft>
                <a:spcPts val="0"/>
              </a:spcAft>
              <a:buClr>
                <a:srgbClr val="434343"/>
              </a:buClr>
              <a:buSzPts val="1900"/>
              <a:buChar char="○"/>
              <a:defRPr>
                <a:solidFill>
                  <a:srgbClr val="434343"/>
                </a:solidFill>
              </a:defRPr>
            </a:lvl5pPr>
            <a:lvl6pPr marL="2743200" lvl="5" indent="-349250" algn="l">
              <a:lnSpc>
                <a:spcPct val="115000"/>
              </a:lnSpc>
              <a:spcBef>
                <a:spcPts val="0"/>
              </a:spcBef>
              <a:spcAft>
                <a:spcPts val="0"/>
              </a:spcAft>
              <a:buClr>
                <a:srgbClr val="434343"/>
              </a:buClr>
              <a:buSzPts val="1900"/>
              <a:buChar char="■"/>
              <a:defRPr>
                <a:solidFill>
                  <a:srgbClr val="434343"/>
                </a:solidFill>
              </a:defRPr>
            </a:lvl6pPr>
            <a:lvl7pPr marL="3200400" lvl="6" indent="-349250" algn="l">
              <a:lnSpc>
                <a:spcPct val="115000"/>
              </a:lnSpc>
              <a:spcBef>
                <a:spcPts val="0"/>
              </a:spcBef>
              <a:spcAft>
                <a:spcPts val="0"/>
              </a:spcAft>
              <a:buClr>
                <a:srgbClr val="434343"/>
              </a:buClr>
              <a:buSzPts val="1900"/>
              <a:buChar char="●"/>
              <a:defRPr>
                <a:solidFill>
                  <a:srgbClr val="434343"/>
                </a:solidFill>
              </a:defRPr>
            </a:lvl7pPr>
            <a:lvl8pPr marL="3657600" lvl="7" indent="-349250" algn="l">
              <a:lnSpc>
                <a:spcPct val="115000"/>
              </a:lnSpc>
              <a:spcBef>
                <a:spcPts val="0"/>
              </a:spcBef>
              <a:spcAft>
                <a:spcPts val="0"/>
              </a:spcAft>
              <a:buClr>
                <a:srgbClr val="434343"/>
              </a:buClr>
              <a:buSzPts val="1900"/>
              <a:buChar char="○"/>
              <a:defRPr>
                <a:solidFill>
                  <a:srgbClr val="434343"/>
                </a:solidFill>
              </a:defRPr>
            </a:lvl8pPr>
            <a:lvl9pPr marL="4114800" lvl="8" indent="-349250" algn="l">
              <a:lnSpc>
                <a:spcPct val="115000"/>
              </a:lnSpc>
              <a:spcBef>
                <a:spcPts val="0"/>
              </a:spcBef>
              <a:spcAft>
                <a:spcPts val="0"/>
              </a:spcAft>
              <a:buClr>
                <a:srgbClr val="434343"/>
              </a:buClr>
              <a:buSzPts val="1900"/>
              <a:buChar char="■"/>
              <a:defRPr>
                <a:solidFill>
                  <a:srgbClr val="434343"/>
                </a:solidFill>
              </a:defRPr>
            </a:lvl9pPr>
          </a:lstStyle>
          <a:p>
            <a:endParaRPr/>
          </a:p>
        </p:txBody>
      </p:sp>
      <p:sp>
        <p:nvSpPr>
          <p:cNvPr id="240" name="Google Shape;240;g26fee34664d_0_36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1"/>
        <p:cNvGrpSpPr/>
        <p:nvPr/>
      </p:nvGrpSpPr>
      <p:grpSpPr>
        <a:xfrm>
          <a:off x="0" y="0"/>
          <a:ext cx="0" cy="0"/>
          <a:chOff x="0" y="0"/>
          <a:chExt cx="0" cy="0"/>
        </a:xfrm>
      </p:grpSpPr>
      <p:sp>
        <p:nvSpPr>
          <p:cNvPr id="242" name="Google Shape;242;g26fee34664d_0_372"/>
          <p:cNvSpPr txBox="1">
            <a:spLocks noGrp="1"/>
          </p:cNvSpPr>
          <p:nvPr>
            <p:ph type="title"/>
          </p:nvPr>
        </p:nvSpPr>
        <p:spPr>
          <a:xfrm>
            <a:off x="851600" y="4270167"/>
            <a:ext cx="10489200" cy="1432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8000"/>
              <a:buNone/>
              <a:defRPr sz="77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243" name="Google Shape;243;g26fee34664d_0_37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4"/>
        <p:cNvGrpSpPr/>
        <p:nvPr/>
      </p:nvGrpSpPr>
      <p:grpSpPr>
        <a:xfrm>
          <a:off x="0" y="0"/>
          <a:ext cx="0" cy="0"/>
          <a:chOff x="0" y="0"/>
          <a:chExt cx="0" cy="0"/>
        </a:xfrm>
      </p:grpSpPr>
      <p:sp>
        <p:nvSpPr>
          <p:cNvPr id="245" name="Google Shape;245;g26fee34664d_0_375"/>
          <p:cNvSpPr txBox="1">
            <a:spLocks noGrp="1"/>
          </p:cNvSpPr>
          <p:nvPr>
            <p:ph type="title"/>
          </p:nvPr>
        </p:nvSpPr>
        <p:spPr>
          <a:xfrm>
            <a:off x="950967" y="1377616"/>
            <a:ext cx="5869500" cy="2094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800"/>
              <a:buNone/>
              <a:defRPr sz="65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46" name="Google Shape;246;g26fee34664d_0_375"/>
          <p:cNvSpPr txBox="1">
            <a:spLocks noGrp="1"/>
          </p:cNvSpPr>
          <p:nvPr>
            <p:ph type="subTitle" idx="1"/>
          </p:nvPr>
        </p:nvSpPr>
        <p:spPr>
          <a:xfrm>
            <a:off x="950967" y="3674784"/>
            <a:ext cx="4566000" cy="180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100"/>
            </a:lvl1pPr>
            <a:lvl2pPr lvl="1" algn="ctr">
              <a:lnSpc>
                <a:spcPct val="100000"/>
              </a:lnSpc>
              <a:spcBef>
                <a:spcPts val="0"/>
              </a:spcBef>
              <a:spcAft>
                <a:spcPts val="0"/>
              </a:spcAft>
              <a:buSzPts val="1900"/>
              <a:buNone/>
              <a:defRPr/>
            </a:lvl2pPr>
            <a:lvl3pPr lvl="2" algn="ctr">
              <a:lnSpc>
                <a:spcPct val="100000"/>
              </a:lnSpc>
              <a:spcBef>
                <a:spcPts val="2100"/>
              </a:spcBef>
              <a:spcAft>
                <a:spcPts val="0"/>
              </a:spcAft>
              <a:buSzPts val="1900"/>
              <a:buNone/>
              <a:defRPr/>
            </a:lvl3pPr>
            <a:lvl4pPr lvl="3" algn="ctr">
              <a:lnSpc>
                <a:spcPct val="100000"/>
              </a:lnSpc>
              <a:spcBef>
                <a:spcPts val="2100"/>
              </a:spcBef>
              <a:spcAft>
                <a:spcPts val="0"/>
              </a:spcAft>
              <a:buSzPts val="1900"/>
              <a:buNone/>
              <a:defRPr/>
            </a:lvl4pPr>
            <a:lvl5pPr lvl="4" algn="ctr">
              <a:lnSpc>
                <a:spcPct val="100000"/>
              </a:lnSpc>
              <a:spcBef>
                <a:spcPts val="2100"/>
              </a:spcBef>
              <a:spcAft>
                <a:spcPts val="0"/>
              </a:spcAft>
              <a:buSzPts val="1900"/>
              <a:buNone/>
              <a:defRPr/>
            </a:lvl5pPr>
            <a:lvl6pPr lvl="5" algn="ctr">
              <a:lnSpc>
                <a:spcPct val="100000"/>
              </a:lnSpc>
              <a:spcBef>
                <a:spcPts val="2100"/>
              </a:spcBef>
              <a:spcAft>
                <a:spcPts val="0"/>
              </a:spcAft>
              <a:buSzPts val="1900"/>
              <a:buNone/>
              <a:defRPr/>
            </a:lvl6pPr>
            <a:lvl7pPr lvl="6" algn="ctr">
              <a:lnSpc>
                <a:spcPct val="100000"/>
              </a:lnSpc>
              <a:spcBef>
                <a:spcPts val="2100"/>
              </a:spcBef>
              <a:spcAft>
                <a:spcPts val="0"/>
              </a:spcAft>
              <a:buSzPts val="1900"/>
              <a:buNone/>
              <a:defRPr/>
            </a:lvl7pPr>
            <a:lvl8pPr lvl="7" algn="ctr">
              <a:lnSpc>
                <a:spcPct val="100000"/>
              </a:lnSpc>
              <a:spcBef>
                <a:spcPts val="2100"/>
              </a:spcBef>
              <a:spcAft>
                <a:spcPts val="0"/>
              </a:spcAft>
              <a:buSzPts val="1900"/>
              <a:buNone/>
              <a:defRPr/>
            </a:lvl8pPr>
            <a:lvl9pPr lvl="8" algn="ctr">
              <a:lnSpc>
                <a:spcPct val="100000"/>
              </a:lnSpc>
              <a:spcBef>
                <a:spcPts val="2100"/>
              </a:spcBef>
              <a:spcAft>
                <a:spcPts val="2100"/>
              </a:spcAft>
              <a:buSzPts val="1900"/>
              <a:buNone/>
              <a:defRPr/>
            </a:lvl9pPr>
          </a:lstStyle>
          <a:p>
            <a:endParaRPr/>
          </a:p>
        </p:txBody>
      </p:sp>
      <p:sp>
        <p:nvSpPr>
          <p:cNvPr id="247" name="Google Shape;247;g26fee34664d_0_37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8"/>
        <p:cNvGrpSpPr/>
        <p:nvPr/>
      </p:nvGrpSpPr>
      <p:grpSpPr>
        <a:xfrm>
          <a:off x="0" y="0"/>
          <a:ext cx="0" cy="0"/>
          <a:chOff x="0" y="0"/>
          <a:chExt cx="0" cy="0"/>
        </a:xfrm>
      </p:grpSpPr>
      <p:sp>
        <p:nvSpPr>
          <p:cNvPr id="249" name="Google Shape;249;g26fee34664d_0_379"/>
          <p:cNvSpPr txBox="1">
            <a:spLocks noGrp="1"/>
          </p:cNvSpPr>
          <p:nvPr>
            <p:ph type="title"/>
          </p:nvPr>
        </p:nvSpPr>
        <p:spPr>
          <a:xfrm>
            <a:off x="987400" y="3537971"/>
            <a:ext cx="6222900" cy="1730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250" name="Google Shape;250;g26fee34664d_0_379"/>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1"/>
        <p:cNvGrpSpPr/>
        <p:nvPr/>
      </p:nvGrpSpPr>
      <p:grpSpPr>
        <a:xfrm>
          <a:off x="0" y="0"/>
          <a:ext cx="0" cy="0"/>
          <a:chOff x="0" y="0"/>
          <a:chExt cx="0" cy="0"/>
        </a:xfrm>
      </p:grpSpPr>
      <p:sp>
        <p:nvSpPr>
          <p:cNvPr id="252" name="Google Shape;252;g26fee34664d_0_382"/>
          <p:cNvSpPr txBox="1">
            <a:spLocks noGrp="1"/>
          </p:cNvSpPr>
          <p:nvPr>
            <p:ph type="title" hasCustomPrompt="1"/>
          </p:nvPr>
        </p:nvSpPr>
        <p:spPr>
          <a:xfrm>
            <a:off x="4711733" y="2555567"/>
            <a:ext cx="5870100" cy="1518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2800"/>
              <a:buNone/>
              <a:defRPr sz="8800"/>
            </a:lvl1pPr>
            <a:lvl2pPr lvl="1" algn="ctr">
              <a:lnSpc>
                <a:spcPct val="100000"/>
              </a:lnSpc>
              <a:spcBef>
                <a:spcPts val="0"/>
              </a:spcBef>
              <a:spcAft>
                <a:spcPts val="0"/>
              </a:spcAft>
              <a:buSzPts val="12800"/>
              <a:buNone/>
              <a:defRPr sz="12800"/>
            </a:lvl2pPr>
            <a:lvl3pPr lvl="2" algn="ctr">
              <a:lnSpc>
                <a:spcPct val="100000"/>
              </a:lnSpc>
              <a:spcBef>
                <a:spcPts val="0"/>
              </a:spcBef>
              <a:spcAft>
                <a:spcPts val="0"/>
              </a:spcAft>
              <a:buSzPts val="12800"/>
              <a:buNone/>
              <a:defRPr sz="12800"/>
            </a:lvl3pPr>
            <a:lvl4pPr lvl="3" algn="ctr">
              <a:lnSpc>
                <a:spcPct val="100000"/>
              </a:lnSpc>
              <a:spcBef>
                <a:spcPts val="0"/>
              </a:spcBef>
              <a:spcAft>
                <a:spcPts val="0"/>
              </a:spcAft>
              <a:buSzPts val="12800"/>
              <a:buNone/>
              <a:defRPr sz="12800"/>
            </a:lvl4pPr>
            <a:lvl5pPr lvl="4" algn="ctr">
              <a:lnSpc>
                <a:spcPct val="100000"/>
              </a:lnSpc>
              <a:spcBef>
                <a:spcPts val="0"/>
              </a:spcBef>
              <a:spcAft>
                <a:spcPts val="0"/>
              </a:spcAft>
              <a:buSzPts val="12800"/>
              <a:buNone/>
              <a:defRPr sz="12800"/>
            </a:lvl5pPr>
            <a:lvl6pPr lvl="5" algn="ctr">
              <a:lnSpc>
                <a:spcPct val="100000"/>
              </a:lnSpc>
              <a:spcBef>
                <a:spcPts val="0"/>
              </a:spcBef>
              <a:spcAft>
                <a:spcPts val="0"/>
              </a:spcAft>
              <a:buSzPts val="12800"/>
              <a:buNone/>
              <a:defRPr sz="12800"/>
            </a:lvl6pPr>
            <a:lvl7pPr lvl="6" algn="ctr">
              <a:lnSpc>
                <a:spcPct val="100000"/>
              </a:lnSpc>
              <a:spcBef>
                <a:spcPts val="0"/>
              </a:spcBef>
              <a:spcAft>
                <a:spcPts val="0"/>
              </a:spcAft>
              <a:buSzPts val="12800"/>
              <a:buNone/>
              <a:defRPr sz="12800"/>
            </a:lvl7pPr>
            <a:lvl8pPr lvl="7" algn="ctr">
              <a:lnSpc>
                <a:spcPct val="100000"/>
              </a:lnSpc>
              <a:spcBef>
                <a:spcPts val="0"/>
              </a:spcBef>
              <a:spcAft>
                <a:spcPts val="0"/>
              </a:spcAft>
              <a:buSzPts val="12800"/>
              <a:buNone/>
              <a:defRPr sz="12800"/>
            </a:lvl8pPr>
            <a:lvl9pPr lvl="8" algn="ctr">
              <a:lnSpc>
                <a:spcPct val="100000"/>
              </a:lnSpc>
              <a:spcBef>
                <a:spcPts val="0"/>
              </a:spcBef>
              <a:spcAft>
                <a:spcPts val="0"/>
              </a:spcAft>
              <a:buSzPts val="12800"/>
              <a:buNone/>
              <a:defRPr sz="12800"/>
            </a:lvl9pPr>
          </a:lstStyle>
          <a:p>
            <a:r>
              <a:t>xx%</a:t>
            </a:r>
          </a:p>
        </p:txBody>
      </p:sp>
      <p:sp>
        <p:nvSpPr>
          <p:cNvPr id="253" name="Google Shape;253;g26fee34664d_0_382"/>
          <p:cNvSpPr txBox="1">
            <a:spLocks noGrp="1"/>
          </p:cNvSpPr>
          <p:nvPr>
            <p:ph type="subTitle" idx="1"/>
          </p:nvPr>
        </p:nvSpPr>
        <p:spPr>
          <a:xfrm>
            <a:off x="4806844" y="4230135"/>
            <a:ext cx="5751300" cy="951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4" name="Google Shape;254;g26fee34664d_0_38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5"/>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256"/>
        <p:cNvGrpSpPr/>
        <p:nvPr/>
      </p:nvGrpSpPr>
      <p:grpSpPr>
        <a:xfrm>
          <a:off x="0" y="0"/>
          <a:ext cx="0" cy="0"/>
          <a:chOff x="0" y="0"/>
          <a:chExt cx="0" cy="0"/>
        </a:xfrm>
      </p:grpSpPr>
      <p:sp>
        <p:nvSpPr>
          <p:cNvPr id="257" name="Google Shape;257;g26fee34664d_0_387"/>
          <p:cNvSpPr txBox="1">
            <a:spLocks noGrp="1"/>
          </p:cNvSpPr>
          <p:nvPr>
            <p:ph type="title"/>
          </p:nvPr>
        </p:nvSpPr>
        <p:spPr>
          <a:xfrm>
            <a:off x="7428467" y="573791"/>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258" name="Google Shape;258;g26fee34664d_0_387"/>
          <p:cNvSpPr txBox="1">
            <a:spLocks noGrp="1"/>
          </p:cNvSpPr>
          <p:nvPr>
            <p:ph type="subTitle" idx="1"/>
          </p:nvPr>
        </p:nvSpPr>
        <p:spPr>
          <a:xfrm>
            <a:off x="7428467" y="1174435"/>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59" name="Google Shape;259;g26fee34664d_0_387"/>
          <p:cNvSpPr txBox="1">
            <a:spLocks noGrp="1"/>
          </p:cNvSpPr>
          <p:nvPr>
            <p:ph type="title" idx="2"/>
          </p:nvPr>
        </p:nvSpPr>
        <p:spPr>
          <a:xfrm>
            <a:off x="7428467" y="2007358"/>
            <a:ext cx="41148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260" name="Google Shape;260;g26fee34664d_0_387"/>
          <p:cNvSpPr txBox="1">
            <a:spLocks noGrp="1"/>
          </p:cNvSpPr>
          <p:nvPr>
            <p:ph type="subTitle" idx="3"/>
          </p:nvPr>
        </p:nvSpPr>
        <p:spPr>
          <a:xfrm>
            <a:off x="7428467" y="2626512"/>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61" name="Google Shape;261;g26fee34664d_0_387"/>
          <p:cNvSpPr txBox="1">
            <a:spLocks noGrp="1"/>
          </p:cNvSpPr>
          <p:nvPr>
            <p:ph type="title" idx="4"/>
          </p:nvPr>
        </p:nvSpPr>
        <p:spPr>
          <a:xfrm>
            <a:off x="7428467" y="3440924"/>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262" name="Google Shape;262;g26fee34664d_0_387"/>
          <p:cNvSpPr txBox="1">
            <a:spLocks noGrp="1"/>
          </p:cNvSpPr>
          <p:nvPr>
            <p:ph type="subTitle" idx="5"/>
          </p:nvPr>
        </p:nvSpPr>
        <p:spPr>
          <a:xfrm>
            <a:off x="7428467" y="4078589"/>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63" name="Google Shape;263;g26fee34664d_0_387"/>
          <p:cNvSpPr txBox="1">
            <a:spLocks noGrp="1"/>
          </p:cNvSpPr>
          <p:nvPr>
            <p:ph type="title" idx="6"/>
          </p:nvPr>
        </p:nvSpPr>
        <p:spPr>
          <a:xfrm>
            <a:off x="7428467" y="4874491"/>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264" name="Google Shape;264;g26fee34664d_0_387"/>
          <p:cNvSpPr txBox="1">
            <a:spLocks noGrp="1"/>
          </p:cNvSpPr>
          <p:nvPr>
            <p:ph type="subTitle" idx="7"/>
          </p:nvPr>
        </p:nvSpPr>
        <p:spPr>
          <a:xfrm>
            <a:off x="7428467" y="5530665"/>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65" name="Google Shape;265;g26fee34664d_0_387"/>
          <p:cNvSpPr txBox="1">
            <a:spLocks noGrp="1"/>
          </p:cNvSpPr>
          <p:nvPr>
            <p:ph type="title" idx="8"/>
          </p:nvPr>
        </p:nvSpPr>
        <p:spPr>
          <a:xfrm>
            <a:off x="960000" y="487884"/>
            <a:ext cx="26415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66" name="Google Shape;266;g26fee34664d_0_387"/>
          <p:cNvSpPr txBox="1">
            <a:spLocks noGrp="1"/>
          </p:cNvSpPr>
          <p:nvPr>
            <p:ph type="title" idx="9"/>
          </p:nvPr>
        </p:nvSpPr>
        <p:spPr>
          <a:xfrm>
            <a:off x="5466033" y="4986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267" name="Google Shape;267;g26fee34664d_0_387"/>
          <p:cNvSpPr txBox="1">
            <a:spLocks noGrp="1"/>
          </p:cNvSpPr>
          <p:nvPr>
            <p:ph type="title" idx="13"/>
          </p:nvPr>
        </p:nvSpPr>
        <p:spPr>
          <a:xfrm>
            <a:off x="5466033" y="34104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268" name="Google Shape;268;g26fee34664d_0_387"/>
          <p:cNvSpPr txBox="1">
            <a:spLocks noGrp="1"/>
          </p:cNvSpPr>
          <p:nvPr>
            <p:ph type="title" idx="14"/>
          </p:nvPr>
        </p:nvSpPr>
        <p:spPr>
          <a:xfrm>
            <a:off x="5466033" y="19545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269" name="Google Shape;269;g26fee34664d_0_387"/>
          <p:cNvSpPr txBox="1">
            <a:spLocks noGrp="1"/>
          </p:cNvSpPr>
          <p:nvPr>
            <p:ph type="title" idx="15"/>
          </p:nvPr>
        </p:nvSpPr>
        <p:spPr>
          <a:xfrm>
            <a:off x="5466033" y="48663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270" name="Google Shape;270;g26fee34664d_0_387"/>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271"/>
        <p:cNvGrpSpPr/>
        <p:nvPr/>
      </p:nvGrpSpPr>
      <p:grpSpPr>
        <a:xfrm>
          <a:off x="0" y="0"/>
          <a:ext cx="0" cy="0"/>
          <a:chOff x="0" y="0"/>
          <a:chExt cx="0" cy="0"/>
        </a:xfrm>
      </p:grpSpPr>
      <p:sp>
        <p:nvSpPr>
          <p:cNvPr id="272" name="Google Shape;272;g26fee34664d_0_402"/>
          <p:cNvSpPr txBox="1">
            <a:spLocks noGrp="1"/>
          </p:cNvSpPr>
          <p:nvPr>
            <p:ph type="subTitle" idx="1"/>
          </p:nvPr>
        </p:nvSpPr>
        <p:spPr>
          <a:xfrm>
            <a:off x="6157133" y="2215300"/>
            <a:ext cx="5034300" cy="1525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2300"/>
              <a:buNone/>
              <a:defRPr sz="2400"/>
            </a:lvl1pPr>
            <a:lvl2pPr lvl="1" algn="ctr">
              <a:lnSpc>
                <a:spcPct val="100000"/>
              </a:lnSpc>
              <a:spcBef>
                <a:spcPts val="0"/>
              </a:spcBef>
              <a:spcAft>
                <a:spcPts val="0"/>
              </a:spcAft>
              <a:buSzPts val="2300"/>
              <a:buNone/>
              <a:defRPr sz="2300"/>
            </a:lvl2pPr>
            <a:lvl3pPr lvl="2" algn="ctr">
              <a:lnSpc>
                <a:spcPct val="100000"/>
              </a:lnSpc>
              <a:spcBef>
                <a:spcPts val="0"/>
              </a:spcBef>
              <a:spcAft>
                <a:spcPts val="0"/>
              </a:spcAft>
              <a:buSzPts val="2300"/>
              <a:buNone/>
              <a:defRPr sz="2300"/>
            </a:lvl3pPr>
            <a:lvl4pPr lvl="3" algn="ctr">
              <a:lnSpc>
                <a:spcPct val="100000"/>
              </a:lnSpc>
              <a:spcBef>
                <a:spcPts val="0"/>
              </a:spcBef>
              <a:spcAft>
                <a:spcPts val="0"/>
              </a:spcAft>
              <a:buSzPts val="2300"/>
              <a:buNone/>
              <a:defRPr sz="2300"/>
            </a:lvl4pPr>
            <a:lvl5pPr lvl="4" algn="ctr">
              <a:lnSpc>
                <a:spcPct val="100000"/>
              </a:lnSpc>
              <a:spcBef>
                <a:spcPts val="0"/>
              </a:spcBef>
              <a:spcAft>
                <a:spcPts val="0"/>
              </a:spcAft>
              <a:buSzPts val="2300"/>
              <a:buNone/>
              <a:defRPr sz="2300"/>
            </a:lvl5pPr>
            <a:lvl6pPr lvl="5" algn="ctr">
              <a:lnSpc>
                <a:spcPct val="100000"/>
              </a:lnSpc>
              <a:spcBef>
                <a:spcPts val="0"/>
              </a:spcBef>
              <a:spcAft>
                <a:spcPts val="0"/>
              </a:spcAft>
              <a:buSzPts val="2300"/>
              <a:buNone/>
              <a:defRPr sz="2300"/>
            </a:lvl6pPr>
            <a:lvl7pPr lvl="6" algn="ctr">
              <a:lnSpc>
                <a:spcPct val="100000"/>
              </a:lnSpc>
              <a:spcBef>
                <a:spcPts val="0"/>
              </a:spcBef>
              <a:spcAft>
                <a:spcPts val="0"/>
              </a:spcAft>
              <a:buSzPts val="2300"/>
              <a:buNone/>
              <a:defRPr sz="2300"/>
            </a:lvl7pPr>
            <a:lvl8pPr lvl="7" algn="ctr">
              <a:lnSpc>
                <a:spcPct val="100000"/>
              </a:lnSpc>
              <a:spcBef>
                <a:spcPts val="0"/>
              </a:spcBef>
              <a:spcAft>
                <a:spcPts val="0"/>
              </a:spcAft>
              <a:buSzPts val="2300"/>
              <a:buNone/>
              <a:defRPr sz="2300"/>
            </a:lvl8pPr>
            <a:lvl9pPr lvl="8" algn="ctr">
              <a:lnSpc>
                <a:spcPct val="100000"/>
              </a:lnSpc>
              <a:spcBef>
                <a:spcPts val="0"/>
              </a:spcBef>
              <a:spcAft>
                <a:spcPts val="0"/>
              </a:spcAft>
              <a:buSzPts val="2300"/>
              <a:buNone/>
              <a:defRPr sz="2300"/>
            </a:lvl9pPr>
          </a:lstStyle>
          <a:p>
            <a:endParaRPr/>
          </a:p>
        </p:txBody>
      </p:sp>
      <p:sp>
        <p:nvSpPr>
          <p:cNvPr id="273" name="Google Shape;273;g26fee34664d_0_402"/>
          <p:cNvSpPr txBox="1">
            <a:spLocks noGrp="1"/>
          </p:cNvSpPr>
          <p:nvPr>
            <p:ph type="title"/>
          </p:nvPr>
        </p:nvSpPr>
        <p:spPr>
          <a:xfrm>
            <a:off x="6157133" y="3889067"/>
            <a:ext cx="50343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a:endParaRPr/>
          </a:p>
        </p:txBody>
      </p:sp>
      <p:sp>
        <p:nvSpPr>
          <p:cNvPr id="274" name="Google Shape;274;g26fee34664d_0_40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275"/>
        <p:cNvGrpSpPr/>
        <p:nvPr/>
      </p:nvGrpSpPr>
      <p:grpSpPr>
        <a:xfrm>
          <a:off x="0" y="0"/>
          <a:ext cx="0" cy="0"/>
          <a:chOff x="0" y="0"/>
          <a:chExt cx="0" cy="0"/>
        </a:xfrm>
      </p:grpSpPr>
      <p:sp>
        <p:nvSpPr>
          <p:cNvPr id="276" name="Google Shape;276;g26fee34664d_0_406"/>
          <p:cNvSpPr txBox="1">
            <a:spLocks noGrp="1"/>
          </p:cNvSpPr>
          <p:nvPr>
            <p:ph type="subTitle" idx="1"/>
          </p:nvPr>
        </p:nvSpPr>
        <p:spPr>
          <a:xfrm>
            <a:off x="6560533" y="3502366"/>
            <a:ext cx="4461600" cy="1424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a:lvl1pPr>
            <a:lvl2pPr lvl="1" algn="r">
              <a:lnSpc>
                <a:spcPct val="100000"/>
              </a:lnSpc>
              <a:spcBef>
                <a:spcPts val="0"/>
              </a:spcBef>
              <a:spcAft>
                <a:spcPts val="0"/>
              </a:spcAft>
              <a:buSzPts val="1900"/>
              <a:buNone/>
              <a:defRPr/>
            </a:lvl2pPr>
            <a:lvl3pPr lvl="2" algn="r">
              <a:lnSpc>
                <a:spcPct val="100000"/>
              </a:lnSpc>
              <a:spcBef>
                <a:spcPts val="0"/>
              </a:spcBef>
              <a:spcAft>
                <a:spcPts val="0"/>
              </a:spcAft>
              <a:buSzPts val="1900"/>
              <a:buNone/>
              <a:defRPr/>
            </a:lvl3pPr>
            <a:lvl4pPr lvl="3" algn="r">
              <a:lnSpc>
                <a:spcPct val="100000"/>
              </a:lnSpc>
              <a:spcBef>
                <a:spcPts val="0"/>
              </a:spcBef>
              <a:spcAft>
                <a:spcPts val="0"/>
              </a:spcAft>
              <a:buSzPts val="1900"/>
              <a:buNone/>
              <a:defRPr/>
            </a:lvl4pPr>
            <a:lvl5pPr lvl="4" algn="r">
              <a:lnSpc>
                <a:spcPct val="100000"/>
              </a:lnSpc>
              <a:spcBef>
                <a:spcPts val="0"/>
              </a:spcBef>
              <a:spcAft>
                <a:spcPts val="0"/>
              </a:spcAft>
              <a:buSzPts val="1900"/>
              <a:buNone/>
              <a:defRPr/>
            </a:lvl5pPr>
            <a:lvl6pPr lvl="5" algn="r">
              <a:lnSpc>
                <a:spcPct val="100000"/>
              </a:lnSpc>
              <a:spcBef>
                <a:spcPts val="0"/>
              </a:spcBef>
              <a:spcAft>
                <a:spcPts val="0"/>
              </a:spcAft>
              <a:buSzPts val="1900"/>
              <a:buNone/>
              <a:defRPr/>
            </a:lvl6pPr>
            <a:lvl7pPr lvl="6" algn="r">
              <a:lnSpc>
                <a:spcPct val="100000"/>
              </a:lnSpc>
              <a:spcBef>
                <a:spcPts val="0"/>
              </a:spcBef>
              <a:spcAft>
                <a:spcPts val="0"/>
              </a:spcAft>
              <a:buSzPts val="1900"/>
              <a:buNone/>
              <a:defRPr/>
            </a:lvl7pPr>
            <a:lvl8pPr lvl="7" algn="r">
              <a:lnSpc>
                <a:spcPct val="100000"/>
              </a:lnSpc>
              <a:spcBef>
                <a:spcPts val="0"/>
              </a:spcBef>
              <a:spcAft>
                <a:spcPts val="0"/>
              </a:spcAft>
              <a:buSzPts val="1900"/>
              <a:buNone/>
              <a:defRPr/>
            </a:lvl8pPr>
            <a:lvl9pPr lvl="8" algn="r">
              <a:lnSpc>
                <a:spcPct val="100000"/>
              </a:lnSpc>
              <a:spcBef>
                <a:spcPts val="0"/>
              </a:spcBef>
              <a:spcAft>
                <a:spcPts val="0"/>
              </a:spcAft>
              <a:buSzPts val="1900"/>
              <a:buNone/>
              <a:defRPr/>
            </a:lvl9pPr>
          </a:lstStyle>
          <a:p>
            <a:endParaRPr/>
          </a:p>
        </p:txBody>
      </p:sp>
      <p:sp>
        <p:nvSpPr>
          <p:cNvPr id="277" name="Google Shape;277;g26fee34664d_0_406"/>
          <p:cNvSpPr txBox="1">
            <a:spLocks noGrp="1"/>
          </p:cNvSpPr>
          <p:nvPr>
            <p:ph type="title"/>
          </p:nvPr>
        </p:nvSpPr>
        <p:spPr>
          <a:xfrm>
            <a:off x="6560533" y="2060600"/>
            <a:ext cx="3842400" cy="927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5700"/>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a:endParaRPr/>
          </a:p>
        </p:txBody>
      </p:sp>
      <p:sp>
        <p:nvSpPr>
          <p:cNvPr id="278" name="Google Shape;278;g26fee34664d_0_406"/>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g2df48d2ea09_0_198"/>
          <p:cNvSpPr txBox="1">
            <a:spLocks noGrp="1"/>
          </p:cNvSpPr>
          <p:nvPr>
            <p:ph type="title"/>
          </p:nvPr>
        </p:nvSpPr>
        <p:spPr>
          <a:xfrm>
            <a:off x="960000" y="593367"/>
            <a:ext cx="80943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32" name="Google Shape;32;g2df48d2ea09_0_19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279"/>
        <p:cNvGrpSpPr/>
        <p:nvPr/>
      </p:nvGrpSpPr>
      <p:grpSpPr>
        <a:xfrm>
          <a:off x="0" y="0"/>
          <a:ext cx="0" cy="0"/>
          <a:chOff x="0" y="0"/>
          <a:chExt cx="0" cy="0"/>
        </a:xfrm>
      </p:grpSpPr>
      <p:sp>
        <p:nvSpPr>
          <p:cNvPr id="280" name="Google Shape;280;g26fee34664d_0_410"/>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81" name="Google Shape;281;g26fee34664d_0_410"/>
          <p:cNvSpPr txBox="1">
            <a:spLocks noGrp="1"/>
          </p:cNvSpPr>
          <p:nvPr>
            <p:ph type="body" idx="1"/>
          </p:nvPr>
        </p:nvSpPr>
        <p:spPr>
          <a:xfrm>
            <a:off x="960000" y="1841433"/>
            <a:ext cx="9791700" cy="4158300"/>
          </a:xfrm>
          <a:prstGeom prst="rect">
            <a:avLst/>
          </a:prstGeom>
          <a:noFill/>
          <a:ln>
            <a:noFill/>
          </a:ln>
        </p:spPr>
        <p:txBody>
          <a:bodyPr spcFirstLastPara="1" wrap="square" lIns="121900" tIns="121900" rIns="121900" bIns="121900" anchor="t" anchorCtr="0">
            <a:noAutofit/>
          </a:bodyPr>
          <a:lstStyle>
            <a:lvl1pPr marL="457200" lvl="0" indent="-349250" algn="l">
              <a:lnSpc>
                <a:spcPct val="100000"/>
              </a:lnSpc>
              <a:spcBef>
                <a:spcPts val="0"/>
              </a:spcBef>
              <a:spcAft>
                <a:spcPts val="0"/>
              </a:spcAft>
              <a:buSzPts val="1900"/>
              <a:buFont typeface="Darker Grotesque SemiBold"/>
              <a:buChar char="●"/>
              <a:defRPr>
                <a:solidFill>
                  <a:srgbClr val="434343"/>
                </a:solidFill>
              </a:defRPr>
            </a:lvl1pPr>
            <a:lvl2pPr marL="914400" lvl="1" indent="-349250" algn="l">
              <a:lnSpc>
                <a:spcPct val="115000"/>
              </a:lnSpc>
              <a:spcBef>
                <a:spcPts val="0"/>
              </a:spcBef>
              <a:spcAft>
                <a:spcPts val="0"/>
              </a:spcAft>
              <a:buClr>
                <a:srgbClr val="15325B"/>
              </a:buClr>
              <a:buSzPts val="1900"/>
              <a:buFont typeface="Darker Grotesque SemiBold"/>
              <a:buChar char="○"/>
              <a:defRPr>
                <a:solidFill>
                  <a:srgbClr val="434343"/>
                </a:solidFill>
              </a:defRPr>
            </a:lvl2pPr>
            <a:lvl3pPr marL="1371600" lvl="2" indent="-349250" algn="l">
              <a:lnSpc>
                <a:spcPct val="115000"/>
              </a:lnSpc>
              <a:spcBef>
                <a:spcPts val="0"/>
              </a:spcBef>
              <a:spcAft>
                <a:spcPts val="0"/>
              </a:spcAft>
              <a:buClr>
                <a:srgbClr val="15325B"/>
              </a:buClr>
              <a:buSzPts val="1900"/>
              <a:buFont typeface="Darker Grotesque SemiBold"/>
              <a:buChar char="■"/>
              <a:defRPr>
                <a:solidFill>
                  <a:srgbClr val="434343"/>
                </a:solidFill>
              </a:defRPr>
            </a:lvl3pPr>
            <a:lvl4pPr marL="1828800" lvl="3" indent="-349250" algn="l">
              <a:lnSpc>
                <a:spcPct val="115000"/>
              </a:lnSpc>
              <a:spcBef>
                <a:spcPts val="0"/>
              </a:spcBef>
              <a:spcAft>
                <a:spcPts val="0"/>
              </a:spcAft>
              <a:buClr>
                <a:srgbClr val="15325B"/>
              </a:buClr>
              <a:buSzPts val="1900"/>
              <a:buFont typeface="Darker Grotesque SemiBold"/>
              <a:buChar char="●"/>
              <a:defRPr>
                <a:solidFill>
                  <a:srgbClr val="434343"/>
                </a:solidFill>
              </a:defRPr>
            </a:lvl4pPr>
            <a:lvl5pPr marL="2286000" lvl="4" indent="-349250" algn="l">
              <a:lnSpc>
                <a:spcPct val="115000"/>
              </a:lnSpc>
              <a:spcBef>
                <a:spcPts val="0"/>
              </a:spcBef>
              <a:spcAft>
                <a:spcPts val="0"/>
              </a:spcAft>
              <a:buClr>
                <a:srgbClr val="15325B"/>
              </a:buClr>
              <a:buSzPts val="1900"/>
              <a:buFont typeface="Darker Grotesque SemiBold"/>
              <a:buChar char="○"/>
              <a:defRPr>
                <a:solidFill>
                  <a:srgbClr val="434343"/>
                </a:solidFill>
              </a:defRPr>
            </a:lvl5pPr>
            <a:lvl6pPr marL="2743200" lvl="5" indent="-349250" algn="l">
              <a:lnSpc>
                <a:spcPct val="115000"/>
              </a:lnSpc>
              <a:spcBef>
                <a:spcPts val="0"/>
              </a:spcBef>
              <a:spcAft>
                <a:spcPts val="0"/>
              </a:spcAft>
              <a:buClr>
                <a:srgbClr val="15325B"/>
              </a:buClr>
              <a:buSzPts val="1900"/>
              <a:buFont typeface="Darker Grotesque SemiBold"/>
              <a:buChar char="■"/>
              <a:defRPr>
                <a:solidFill>
                  <a:srgbClr val="434343"/>
                </a:solidFill>
              </a:defRPr>
            </a:lvl6pPr>
            <a:lvl7pPr marL="3200400" lvl="6" indent="-349250" algn="l">
              <a:lnSpc>
                <a:spcPct val="115000"/>
              </a:lnSpc>
              <a:spcBef>
                <a:spcPts val="0"/>
              </a:spcBef>
              <a:spcAft>
                <a:spcPts val="0"/>
              </a:spcAft>
              <a:buClr>
                <a:srgbClr val="15325B"/>
              </a:buClr>
              <a:buSzPts val="1900"/>
              <a:buFont typeface="Darker Grotesque SemiBold"/>
              <a:buChar char="●"/>
              <a:defRPr>
                <a:solidFill>
                  <a:srgbClr val="434343"/>
                </a:solidFill>
              </a:defRPr>
            </a:lvl7pPr>
            <a:lvl8pPr marL="3657600" lvl="7" indent="-349250" algn="l">
              <a:lnSpc>
                <a:spcPct val="115000"/>
              </a:lnSpc>
              <a:spcBef>
                <a:spcPts val="0"/>
              </a:spcBef>
              <a:spcAft>
                <a:spcPts val="0"/>
              </a:spcAft>
              <a:buClr>
                <a:srgbClr val="15325B"/>
              </a:buClr>
              <a:buSzPts val="1900"/>
              <a:buFont typeface="Darker Grotesque SemiBold"/>
              <a:buChar char="○"/>
              <a:defRPr>
                <a:solidFill>
                  <a:srgbClr val="434343"/>
                </a:solidFill>
              </a:defRPr>
            </a:lvl8pPr>
            <a:lvl9pPr marL="4114800" lvl="8" indent="-349250" algn="l">
              <a:lnSpc>
                <a:spcPct val="115000"/>
              </a:lnSpc>
              <a:spcBef>
                <a:spcPts val="0"/>
              </a:spcBef>
              <a:spcAft>
                <a:spcPts val="0"/>
              </a:spcAft>
              <a:buClr>
                <a:srgbClr val="15325B"/>
              </a:buClr>
              <a:buSzPts val="1900"/>
              <a:buFont typeface="Darker Grotesque SemiBold"/>
              <a:buChar char="■"/>
              <a:defRPr>
                <a:solidFill>
                  <a:srgbClr val="434343"/>
                </a:solidFill>
              </a:defRPr>
            </a:lvl9pPr>
          </a:lstStyle>
          <a:p>
            <a:endParaRPr/>
          </a:p>
        </p:txBody>
      </p:sp>
      <p:sp>
        <p:nvSpPr>
          <p:cNvPr id="282" name="Google Shape;282;g26fee34664d_0_410"/>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283"/>
        <p:cNvGrpSpPr/>
        <p:nvPr/>
      </p:nvGrpSpPr>
      <p:grpSpPr>
        <a:xfrm>
          <a:off x="0" y="0"/>
          <a:ext cx="0" cy="0"/>
          <a:chOff x="0" y="0"/>
          <a:chExt cx="0" cy="0"/>
        </a:xfrm>
      </p:grpSpPr>
      <p:sp>
        <p:nvSpPr>
          <p:cNvPr id="284" name="Google Shape;284;g26fee34664d_0_414"/>
          <p:cNvSpPr txBox="1">
            <a:spLocks noGrp="1"/>
          </p:cNvSpPr>
          <p:nvPr>
            <p:ph type="title"/>
          </p:nvPr>
        </p:nvSpPr>
        <p:spPr>
          <a:xfrm>
            <a:off x="1923982" y="4521267"/>
            <a:ext cx="3258000" cy="70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285" name="Google Shape;285;g26fee34664d_0_414"/>
          <p:cNvSpPr txBox="1">
            <a:spLocks noGrp="1"/>
          </p:cNvSpPr>
          <p:nvPr>
            <p:ph type="subTitle" idx="1"/>
          </p:nvPr>
        </p:nvSpPr>
        <p:spPr>
          <a:xfrm>
            <a:off x="1923982" y="5072330"/>
            <a:ext cx="3258000" cy="64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86" name="Google Shape;286;g26fee34664d_0_414"/>
          <p:cNvSpPr txBox="1">
            <a:spLocks noGrp="1"/>
          </p:cNvSpPr>
          <p:nvPr>
            <p:ph type="title" idx="2"/>
          </p:nvPr>
        </p:nvSpPr>
        <p:spPr>
          <a:xfrm>
            <a:off x="7010017" y="4521267"/>
            <a:ext cx="3258000" cy="70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287" name="Google Shape;287;g26fee34664d_0_414"/>
          <p:cNvSpPr txBox="1">
            <a:spLocks noGrp="1"/>
          </p:cNvSpPr>
          <p:nvPr>
            <p:ph type="subTitle" idx="3"/>
          </p:nvPr>
        </p:nvSpPr>
        <p:spPr>
          <a:xfrm>
            <a:off x="7010018" y="5072330"/>
            <a:ext cx="3258000" cy="64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88" name="Google Shape;288;g26fee34664d_0_414"/>
          <p:cNvSpPr txBox="1">
            <a:spLocks noGrp="1"/>
          </p:cNvSpPr>
          <p:nvPr>
            <p:ph type="title" idx="4"/>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89" name="Google Shape;289;g26fee34664d_0_414"/>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90"/>
        <p:cNvGrpSpPr/>
        <p:nvPr/>
      </p:nvGrpSpPr>
      <p:grpSpPr>
        <a:xfrm>
          <a:off x="0" y="0"/>
          <a:ext cx="0" cy="0"/>
          <a:chOff x="0" y="0"/>
          <a:chExt cx="0" cy="0"/>
        </a:xfrm>
      </p:grpSpPr>
      <p:sp>
        <p:nvSpPr>
          <p:cNvPr id="291" name="Google Shape;291;g26fee34664d_0_421"/>
          <p:cNvSpPr txBox="1">
            <a:spLocks noGrp="1"/>
          </p:cNvSpPr>
          <p:nvPr>
            <p:ph type="title"/>
          </p:nvPr>
        </p:nvSpPr>
        <p:spPr>
          <a:xfrm>
            <a:off x="947667" y="4506700"/>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292" name="Google Shape;292;g26fee34664d_0_421"/>
          <p:cNvSpPr txBox="1">
            <a:spLocks noGrp="1"/>
          </p:cNvSpPr>
          <p:nvPr>
            <p:ph type="subTitle" idx="1"/>
          </p:nvPr>
        </p:nvSpPr>
        <p:spPr>
          <a:xfrm>
            <a:off x="947667" y="5047396"/>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93" name="Google Shape;293;g26fee34664d_0_421"/>
          <p:cNvSpPr txBox="1">
            <a:spLocks noGrp="1"/>
          </p:cNvSpPr>
          <p:nvPr>
            <p:ph type="title" idx="2"/>
          </p:nvPr>
        </p:nvSpPr>
        <p:spPr>
          <a:xfrm>
            <a:off x="947667" y="1630833"/>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294" name="Google Shape;294;g26fee34664d_0_421"/>
          <p:cNvSpPr txBox="1">
            <a:spLocks noGrp="1"/>
          </p:cNvSpPr>
          <p:nvPr>
            <p:ph type="subTitle" idx="3"/>
          </p:nvPr>
        </p:nvSpPr>
        <p:spPr>
          <a:xfrm>
            <a:off x="947667" y="2170533"/>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95" name="Google Shape;295;g26fee34664d_0_421"/>
          <p:cNvSpPr txBox="1">
            <a:spLocks noGrp="1"/>
          </p:cNvSpPr>
          <p:nvPr>
            <p:ph type="title" idx="4"/>
          </p:nvPr>
        </p:nvSpPr>
        <p:spPr>
          <a:xfrm>
            <a:off x="947667" y="3068283"/>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296" name="Google Shape;296;g26fee34664d_0_421"/>
          <p:cNvSpPr txBox="1">
            <a:spLocks noGrp="1"/>
          </p:cNvSpPr>
          <p:nvPr>
            <p:ph type="subTitle" idx="5"/>
          </p:nvPr>
        </p:nvSpPr>
        <p:spPr>
          <a:xfrm>
            <a:off x="947667" y="3608972"/>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297" name="Google Shape;297;g26fee34664d_0_421"/>
          <p:cNvSpPr txBox="1">
            <a:spLocks noGrp="1"/>
          </p:cNvSpPr>
          <p:nvPr>
            <p:ph type="title" idx="6"/>
          </p:nvPr>
        </p:nvSpPr>
        <p:spPr>
          <a:xfrm>
            <a:off x="947667" y="516333"/>
            <a:ext cx="62997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98" name="Google Shape;298;g26fee34664d_0_42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299"/>
        <p:cNvGrpSpPr/>
        <p:nvPr/>
      </p:nvGrpSpPr>
      <p:grpSpPr>
        <a:xfrm>
          <a:off x="0" y="0"/>
          <a:ext cx="0" cy="0"/>
          <a:chOff x="0" y="0"/>
          <a:chExt cx="0" cy="0"/>
        </a:xfrm>
      </p:grpSpPr>
      <p:sp>
        <p:nvSpPr>
          <p:cNvPr id="300" name="Google Shape;300;g26fee34664d_0_430"/>
          <p:cNvSpPr txBox="1">
            <a:spLocks noGrp="1"/>
          </p:cNvSpPr>
          <p:nvPr>
            <p:ph type="title"/>
          </p:nvPr>
        </p:nvSpPr>
        <p:spPr>
          <a:xfrm>
            <a:off x="1030200" y="2087967"/>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301" name="Google Shape;301;g26fee34664d_0_430"/>
          <p:cNvSpPr txBox="1">
            <a:spLocks noGrp="1"/>
          </p:cNvSpPr>
          <p:nvPr>
            <p:ph type="subTitle" idx="1"/>
          </p:nvPr>
        </p:nvSpPr>
        <p:spPr>
          <a:xfrm>
            <a:off x="1030200" y="2639030"/>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02" name="Google Shape;302;g26fee34664d_0_430"/>
          <p:cNvSpPr txBox="1">
            <a:spLocks noGrp="1"/>
          </p:cNvSpPr>
          <p:nvPr>
            <p:ph type="title" idx="2"/>
          </p:nvPr>
        </p:nvSpPr>
        <p:spPr>
          <a:xfrm>
            <a:off x="4389035" y="2087967"/>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303" name="Google Shape;303;g26fee34664d_0_430"/>
          <p:cNvSpPr txBox="1">
            <a:spLocks noGrp="1"/>
          </p:cNvSpPr>
          <p:nvPr>
            <p:ph type="subTitle" idx="3"/>
          </p:nvPr>
        </p:nvSpPr>
        <p:spPr>
          <a:xfrm>
            <a:off x="4389036" y="2639030"/>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04" name="Google Shape;304;g26fee34664d_0_430"/>
          <p:cNvSpPr txBox="1">
            <a:spLocks noGrp="1"/>
          </p:cNvSpPr>
          <p:nvPr>
            <p:ph type="title" idx="4"/>
          </p:nvPr>
        </p:nvSpPr>
        <p:spPr>
          <a:xfrm>
            <a:off x="1030200" y="4111493"/>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305" name="Google Shape;305;g26fee34664d_0_430"/>
          <p:cNvSpPr txBox="1">
            <a:spLocks noGrp="1"/>
          </p:cNvSpPr>
          <p:nvPr>
            <p:ph type="subTitle" idx="5"/>
          </p:nvPr>
        </p:nvSpPr>
        <p:spPr>
          <a:xfrm>
            <a:off x="1030200" y="4662568"/>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06" name="Google Shape;306;g26fee34664d_0_430"/>
          <p:cNvSpPr txBox="1">
            <a:spLocks noGrp="1"/>
          </p:cNvSpPr>
          <p:nvPr>
            <p:ph type="title" idx="6"/>
          </p:nvPr>
        </p:nvSpPr>
        <p:spPr>
          <a:xfrm>
            <a:off x="4400528" y="4111493"/>
            <a:ext cx="32352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307" name="Google Shape;307;g26fee34664d_0_430"/>
          <p:cNvSpPr txBox="1">
            <a:spLocks noGrp="1"/>
          </p:cNvSpPr>
          <p:nvPr>
            <p:ph type="subTitle" idx="7"/>
          </p:nvPr>
        </p:nvSpPr>
        <p:spPr>
          <a:xfrm>
            <a:off x="4389036" y="4662568"/>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08" name="Google Shape;308;g26fee34664d_0_430"/>
          <p:cNvSpPr txBox="1">
            <a:spLocks noGrp="1"/>
          </p:cNvSpPr>
          <p:nvPr>
            <p:ph type="title" idx="8"/>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309" name="Google Shape;309;g26fee34664d_0_430"/>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310"/>
        <p:cNvGrpSpPr/>
        <p:nvPr/>
      </p:nvGrpSpPr>
      <p:grpSpPr>
        <a:xfrm>
          <a:off x="0" y="0"/>
          <a:ext cx="0" cy="0"/>
          <a:chOff x="0" y="0"/>
          <a:chExt cx="0" cy="0"/>
        </a:xfrm>
      </p:grpSpPr>
      <p:sp>
        <p:nvSpPr>
          <p:cNvPr id="311" name="Google Shape;311;g26fee34664d_0_441"/>
          <p:cNvSpPr txBox="1">
            <a:spLocks noGrp="1"/>
          </p:cNvSpPr>
          <p:nvPr>
            <p:ph type="title"/>
          </p:nvPr>
        </p:nvSpPr>
        <p:spPr>
          <a:xfrm>
            <a:off x="8869238" y="795700"/>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312" name="Google Shape;312;g26fee34664d_0_441"/>
          <p:cNvSpPr txBox="1">
            <a:spLocks noGrp="1"/>
          </p:cNvSpPr>
          <p:nvPr>
            <p:ph type="subTitle" idx="1"/>
          </p:nvPr>
        </p:nvSpPr>
        <p:spPr>
          <a:xfrm>
            <a:off x="8869238" y="1365278"/>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13" name="Google Shape;313;g26fee34664d_0_441"/>
          <p:cNvSpPr txBox="1">
            <a:spLocks noGrp="1"/>
          </p:cNvSpPr>
          <p:nvPr>
            <p:ph type="title" idx="2"/>
          </p:nvPr>
        </p:nvSpPr>
        <p:spPr>
          <a:xfrm>
            <a:off x="5168598" y="2749133"/>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314" name="Google Shape;314;g26fee34664d_0_441"/>
          <p:cNvSpPr txBox="1">
            <a:spLocks noGrp="1"/>
          </p:cNvSpPr>
          <p:nvPr>
            <p:ph type="subTitle" idx="3"/>
          </p:nvPr>
        </p:nvSpPr>
        <p:spPr>
          <a:xfrm>
            <a:off x="5168600" y="3318712"/>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15" name="Google Shape;315;g26fee34664d_0_441"/>
          <p:cNvSpPr txBox="1">
            <a:spLocks noGrp="1"/>
          </p:cNvSpPr>
          <p:nvPr>
            <p:ph type="title" idx="4"/>
          </p:nvPr>
        </p:nvSpPr>
        <p:spPr>
          <a:xfrm>
            <a:off x="5168604" y="795700"/>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316" name="Google Shape;316;g26fee34664d_0_441"/>
          <p:cNvSpPr txBox="1">
            <a:spLocks noGrp="1"/>
          </p:cNvSpPr>
          <p:nvPr>
            <p:ph type="subTitle" idx="5"/>
          </p:nvPr>
        </p:nvSpPr>
        <p:spPr>
          <a:xfrm>
            <a:off x="5168606" y="1365278"/>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17" name="Google Shape;317;g26fee34664d_0_441"/>
          <p:cNvSpPr txBox="1">
            <a:spLocks noGrp="1"/>
          </p:cNvSpPr>
          <p:nvPr>
            <p:ph type="title" idx="6"/>
          </p:nvPr>
        </p:nvSpPr>
        <p:spPr>
          <a:xfrm>
            <a:off x="5168598" y="4702567"/>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318" name="Google Shape;318;g26fee34664d_0_441"/>
          <p:cNvSpPr txBox="1">
            <a:spLocks noGrp="1"/>
          </p:cNvSpPr>
          <p:nvPr>
            <p:ph type="subTitle" idx="7"/>
          </p:nvPr>
        </p:nvSpPr>
        <p:spPr>
          <a:xfrm>
            <a:off x="5168600" y="5262890"/>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19" name="Google Shape;319;g26fee34664d_0_441"/>
          <p:cNvSpPr txBox="1">
            <a:spLocks noGrp="1"/>
          </p:cNvSpPr>
          <p:nvPr>
            <p:ph type="title" idx="8"/>
          </p:nvPr>
        </p:nvSpPr>
        <p:spPr>
          <a:xfrm>
            <a:off x="8869233" y="2749133"/>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320" name="Google Shape;320;g26fee34664d_0_441"/>
          <p:cNvSpPr txBox="1">
            <a:spLocks noGrp="1"/>
          </p:cNvSpPr>
          <p:nvPr>
            <p:ph type="subTitle" idx="9"/>
          </p:nvPr>
        </p:nvSpPr>
        <p:spPr>
          <a:xfrm>
            <a:off x="8869233" y="3318712"/>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21" name="Google Shape;321;g26fee34664d_0_441"/>
          <p:cNvSpPr txBox="1">
            <a:spLocks noGrp="1"/>
          </p:cNvSpPr>
          <p:nvPr>
            <p:ph type="title" idx="13"/>
          </p:nvPr>
        </p:nvSpPr>
        <p:spPr>
          <a:xfrm>
            <a:off x="8869233" y="4702567"/>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322" name="Google Shape;322;g26fee34664d_0_441"/>
          <p:cNvSpPr txBox="1">
            <a:spLocks noGrp="1"/>
          </p:cNvSpPr>
          <p:nvPr>
            <p:ph type="subTitle" idx="14"/>
          </p:nvPr>
        </p:nvSpPr>
        <p:spPr>
          <a:xfrm>
            <a:off x="8869233" y="5262890"/>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23" name="Google Shape;323;g26fee34664d_0_441"/>
          <p:cNvSpPr txBox="1">
            <a:spLocks noGrp="1"/>
          </p:cNvSpPr>
          <p:nvPr>
            <p:ph type="title" idx="15"/>
          </p:nvPr>
        </p:nvSpPr>
        <p:spPr>
          <a:xfrm>
            <a:off x="1061600" y="2699100"/>
            <a:ext cx="2822700" cy="127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324" name="Google Shape;324;g26fee34664d_0_44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25"/>
        <p:cNvGrpSpPr/>
        <p:nvPr/>
      </p:nvGrpSpPr>
      <p:grpSpPr>
        <a:xfrm>
          <a:off x="0" y="0"/>
          <a:ext cx="0" cy="0"/>
          <a:chOff x="0" y="0"/>
          <a:chExt cx="0" cy="0"/>
        </a:xfrm>
      </p:grpSpPr>
      <p:sp>
        <p:nvSpPr>
          <p:cNvPr id="326" name="Google Shape;326;g26fee34664d_0_456"/>
          <p:cNvSpPr txBox="1">
            <a:spLocks noGrp="1"/>
          </p:cNvSpPr>
          <p:nvPr>
            <p:ph type="title"/>
          </p:nvPr>
        </p:nvSpPr>
        <p:spPr>
          <a:xfrm>
            <a:off x="1407200" y="1311133"/>
            <a:ext cx="5145900" cy="110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8300"/>
              <a:buNone/>
              <a:defRPr sz="6700" b="1"/>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a:endParaRPr/>
          </a:p>
        </p:txBody>
      </p:sp>
      <p:sp>
        <p:nvSpPr>
          <p:cNvPr id="327" name="Google Shape;327;g26fee34664d_0_456"/>
          <p:cNvSpPr txBox="1">
            <a:spLocks noGrp="1"/>
          </p:cNvSpPr>
          <p:nvPr>
            <p:ph type="subTitle" idx="1"/>
          </p:nvPr>
        </p:nvSpPr>
        <p:spPr>
          <a:xfrm>
            <a:off x="1407200" y="2415533"/>
            <a:ext cx="5769600" cy="7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solidFill>
                  <a:srgbClr val="242424"/>
                </a:solidFill>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28" name="Google Shape;328;g26fee34664d_0_456"/>
          <p:cNvSpPr txBox="1">
            <a:spLocks noGrp="1"/>
          </p:cNvSpPr>
          <p:nvPr>
            <p:ph type="title" idx="2"/>
          </p:nvPr>
        </p:nvSpPr>
        <p:spPr>
          <a:xfrm>
            <a:off x="1407200" y="3473502"/>
            <a:ext cx="5145900" cy="110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8300"/>
              <a:buNone/>
              <a:defRPr sz="6700" b="1"/>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a:endParaRPr/>
          </a:p>
        </p:txBody>
      </p:sp>
      <p:sp>
        <p:nvSpPr>
          <p:cNvPr id="329" name="Google Shape;329;g26fee34664d_0_456"/>
          <p:cNvSpPr txBox="1">
            <a:spLocks noGrp="1"/>
          </p:cNvSpPr>
          <p:nvPr>
            <p:ph type="subTitle" idx="3"/>
          </p:nvPr>
        </p:nvSpPr>
        <p:spPr>
          <a:xfrm>
            <a:off x="1407200" y="4577898"/>
            <a:ext cx="5769600" cy="7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solidFill>
                  <a:srgbClr val="242424"/>
                </a:solidFill>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30" name="Google Shape;330;g26fee34664d_0_456"/>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331"/>
        <p:cNvGrpSpPr/>
        <p:nvPr/>
      </p:nvGrpSpPr>
      <p:grpSpPr>
        <a:xfrm>
          <a:off x="0" y="0"/>
          <a:ext cx="0" cy="0"/>
          <a:chOff x="0" y="0"/>
          <a:chExt cx="0" cy="0"/>
        </a:xfrm>
      </p:grpSpPr>
      <p:sp>
        <p:nvSpPr>
          <p:cNvPr id="332" name="Google Shape;332;g26fee34664d_0_46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26fee34664d_0_462"/>
          <p:cNvSpPr txBox="1">
            <a:spLocks noGrp="1"/>
          </p:cNvSpPr>
          <p:nvPr>
            <p:ph type="ctrTitle"/>
          </p:nvPr>
        </p:nvSpPr>
        <p:spPr>
          <a:xfrm>
            <a:off x="3239933" y="665967"/>
            <a:ext cx="5712000" cy="1330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334" name="Google Shape;334;g26fee34664d_0_462"/>
          <p:cNvSpPr txBox="1">
            <a:spLocks noGrp="1"/>
          </p:cNvSpPr>
          <p:nvPr>
            <p:ph type="subTitle" idx="1"/>
          </p:nvPr>
        </p:nvSpPr>
        <p:spPr>
          <a:xfrm>
            <a:off x="4353800" y="2003223"/>
            <a:ext cx="3484500" cy="1712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335" name="Google Shape;335;g26fee34664d_0_462"/>
          <p:cNvSpPr txBox="1">
            <a:spLocks noGrp="1"/>
          </p:cNvSpPr>
          <p:nvPr>
            <p:ph type="subTitle" idx="2"/>
          </p:nvPr>
        </p:nvSpPr>
        <p:spPr>
          <a:xfrm>
            <a:off x="3233333" y="5499361"/>
            <a:ext cx="5725200" cy="60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600">
                <a:solidFill>
                  <a:srgbClr val="434343"/>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336" name="Google Shape;336;g26fee34664d_0_462"/>
          <p:cNvSpPr txBox="1"/>
          <p:nvPr/>
        </p:nvSpPr>
        <p:spPr>
          <a:xfrm>
            <a:off x="3640433" y="4554983"/>
            <a:ext cx="4940700" cy="840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400"/>
              </a:spcBef>
              <a:spcAft>
                <a:spcPts val="0"/>
              </a:spcAft>
              <a:buClr>
                <a:srgbClr val="000000"/>
              </a:buClr>
              <a:buSzPts val="1300"/>
              <a:buFont typeface="Arial"/>
              <a:buNone/>
            </a:pPr>
            <a:r>
              <a:rPr lang="en-US" sz="1300" b="0" i="0" u="none" strike="noStrike" cap="none">
                <a:solidFill>
                  <a:srgbClr val="434343"/>
                </a:solidFill>
                <a:latin typeface="Nunito"/>
                <a:ea typeface="Nunito"/>
                <a:cs typeface="Nunito"/>
                <a:sym typeface="Nunito"/>
              </a:rPr>
              <a:t>CRÉDITOS: Esta plantilla de presentación fue creada por </a:t>
            </a:r>
            <a:r>
              <a:rPr lang="en-US" sz="1300" b="0" i="0" u="none" strike="noStrike" cap="none">
                <a:solidFill>
                  <a:srgbClr val="434343"/>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US" sz="1300" b="0" i="0" u="none" strike="noStrike" cap="none">
                <a:solidFill>
                  <a:srgbClr val="434343"/>
                </a:solidFill>
                <a:latin typeface="Nunito"/>
                <a:ea typeface="Nunito"/>
                <a:cs typeface="Nunito"/>
                <a:sym typeface="Nunito"/>
              </a:rPr>
              <a:t>, que incluye iconos de </a:t>
            </a:r>
            <a:r>
              <a:rPr lang="en-US" sz="1300" b="0" i="0" u="none" strike="noStrike" cap="none">
                <a:solidFill>
                  <a:srgbClr val="434343"/>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US" sz="1300" b="0" i="0" u="none" strike="noStrike" cap="none">
                <a:solidFill>
                  <a:srgbClr val="434343"/>
                </a:solidFill>
                <a:latin typeface="Nunito"/>
                <a:ea typeface="Nunito"/>
                <a:cs typeface="Nunito"/>
                <a:sym typeface="Nunito"/>
              </a:rPr>
              <a:t>, infografías e imágenes de </a:t>
            </a:r>
            <a:r>
              <a:rPr lang="en-US" sz="1300" b="0" i="0" u="none" strike="noStrike" cap="none">
                <a:solidFill>
                  <a:srgbClr val="434343"/>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US" sz="1300" b="0" i="0" u="none" strike="noStrike" cap="none">
                <a:solidFill>
                  <a:srgbClr val="434343"/>
                </a:solidFill>
                <a:latin typeface="Nunito"/>
                <a:ea typeface="Nunito"/>
                <a:cs typeface="Nunito"/>
                <a:sym typeface="Nunito"/>
              </a:rPr>
              <a:t> e ilustraciones de </a:t>
            </a:r>
            <a:r>
              <a:rPr lang="en-US" sz="1300" b="0" i="0" u="none" strike="noStrike" cap="none">
                <a:solidFill>
                  <a:srgbClr val="434343"/>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Storyset</a:t>
            </a:r>
            <a:endParaRPr sz="1300" b="0" i="0" u="none" strike="noStrike" cap="none">
              <a:solidFill>
                <a:srgbClr val="434343"/>
              </a:solidFill>
              <a:latin typeface="Nunito"/>
              <a:ea typeface="Nunito"/>
              <a:cs typeface="Nunito"/>
              <a:sym typeface="Nunito"/>
            </a:endParaRPr>
          </a:p>
          <a:p>
            <a:pPr marL="0" marR="0" lvl="0" indent="0" algn="ctr" rtl="0">
              <a:lnSpc>
                <a:spcPct val="100000"/>
              </a:lnSpc>
              <a:spcBef>
                <a:spcPts val="400"/>
              </a:spcBef>
              <a:spcAft>
                <a:spcPts val="0"/>
              </a:spcAft>
              <a:buClr>
                <a:srgbClr val="000000"/>
              </a:buClr>
              <a:buSzPts val="1300"/>
              <a:buFont typeface="Arial"/>
              <a:buNone/>
            </a:pPr>
            <a:endParaRPr sz="1300" b="0" i="0" u="none" strike="noStrike" cap="none">
              <a:solidFill>
                <a:srgbClr val="434343"/>
              </a:solidFill>
              <a:latin typeface="Nunito"/>
              <a:ea typeface="Nunito"/>
              <a:cs typeface="Nunito"/>
              <a:sym typeface="Nuni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37"/>
        <p:cNvGrpSpPr/>
        <p:nvPr/>
      </p:nvGrpSpPr>
      <p:grpSpPr>
        <a:xfrm>
          <a:off x="0" y="0"/>
          <a:ext cx="0" cy="0"/>
          <a:chOff x="0" y="0"/>
          <a:chExt cx="0" cy="0"/>
        </a:xfrm>
      </p:grpSpPr>
      <p:sp>
        <p:nvSpPr>
          <p:cNvPr id="338" name="Google Shape;338;g26fee34664d_0_46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39"/>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CUSTOM_4">
    <p:spTree>
      <p:nvGrpSpPr>
        <p:cNvPr id="1" name="Shape 340"/>
        <p:cNvGrpSpPr/>
        <p:nvPr/>
      </p:nvGrpSpPr>
      <p:grpSpPr>
        <a:xfrm>
          <a:off x="0" y="0"/>
          <a:ext cx="0" cy="0"/>
          <a:chOff x="0" y="0"/>
          <a:chExt cx="0" cy="0"/>
        </a:xfrm>
      </p:grpSpPr>
      <p:sp>
        <p:nvSpPr>
          <p:cNvPr id="341" name="Google Shape;341;g26fee34664d_0_471"/>
          <p:cNvSpPr txBox="1">
            <a:spLocks noGrp="1"/>
          </p:cNvSpPr>
          <p:nvPr>
            <p:ph type="title"/>
          </p:nvPr>
        </p:nvSpPr>
        <p:spPr>
          <a:xfrm>
            <a:off x="1397800" y="431800"/>
            <a:ext cx="9396300" cy="643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g2df48d2ea09_0_201"/>
          <p:cNvSpPr txBox="1">
            <a:spLocks noGrp="1"/>
          </p:cNvSpPr>
          <p:nvPr>
            <p:ph type="title"/>
          </p:nvPr>
        </p:nvSpPr>
        <p:spPr>
          <a:xfrm>
            <a:off x="5772333" y="1101367"/>
            <a:ext cx="53535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35" name="Google Shape;35;g2df48d2ea09_0_201"/>
          <p:cNvSpPr txBox="1">
            <a:spLocks noGrp="1"/>
          </p:cNvSpPr>
          <p:nvPr>
            <p:ph type="body" idx="1"/>
          </p:nvPr>
        </p:nvSpPr>
        <p:spPr>
          <a:xfrm>
            <a:off x="5780933" y="2136367"/>
            <a:ext cx="5084400" cy="3162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Clr>
                <a:srgbClr val="434343"/>
              </a:buClr>
              <a:buSzPts val="1900"/>
              <a:buChar char="●"/>
              <a:defRPr sz="1900">
                <a:solidFill>
                  <a:srgbClr val="434343"/>
                </a:solidFill>
              </a:defRPr>
            </a:lvl1pPr>
            <a:lvl2pPr marL="914400" lvl="1" indent="-349250" algn="l">
              <a:lnSpc>
                <a:spcPct val="115000"/>
              </a:lnSpc>
              <a:spcBef>
                <a:spcPts val="0"/>
              </a:spcBef>
              <a:spcAft>
                <a:spcPts val="0"/>
              </a:spcAft>
              <a:buClr>
                <a:srgbClr val="434343"/>
              </a:buClr>
              <a:buSzPts val="1900"/>
              <a:buChar char="○"/>
              <a:defRPr>
                <a:solidFill>
                  <a:srgbClr val="434343"/>
                </a:solidFill>
              </a:defRPr>
            </a:lvl2pPr>
            <a:lvl3pPr marL="1371600" lvl="2" indent="-349250" algn="l">
              <a:lnSpc>
                <a:spcPct val="115000"/>
              </a:lnSpc>
              <a:spcBef>
                <a:spcPts val="0"/>
              </a:spcBef>
              <a:spcAft>
                <a:spcPts val="0"/>
              </a:spcAft>
              <a:buClr>
                <a:srgbClr val="434343"/>
              </a:buClr>
              <a:buSzPts val="1900"/>
              <a:buChar char="■"/>
              <a:defRPr>
                <a:solidFill>
                  <a:srgbClr val="434343"/>
                </a:solidFill>
              </a:defRPr>
            </a:lvl3pPr>
            <a:lvl4pPr marL="1828800" lvl="3" indent="-349250" algn="l">
              <a:lnSpc>
                <a:spcPct val="115000"/>
              </a:lnSpc>
              <a:spcBef>
                <a:spcPts val="0"/>
              </a:spcBef>
              <a:spcAft>
                <a:spcPts val="0"/>
              </a:spcAft>
              <a:buClr>
                <a:srgbClr val="434343"/>
              </a:buClr>
              <a:buSzPts val="1900"/>
              <a:buChar char="●"/>
              <a:defRPr>
                <a:solidFill>
                  <a:srgbClr val="434343"/>
                </a:solidFill>
              </a:defRPr>
            </a:lvl4pPr>
            <a:lvl5pPr marL="2286000" lvl="4" indent="-349250" algn="l">
              <a:lnSpc>
                <a:spcPct val="115000"/>
              </a:lnSpc>
              <a:spcBef>
                <a:spcPts val="0"/>
              </a:spcBef>
              <a:spcAft>
                <a:spcPts val="0"/>
              </a:spcAft>
              <a:buClr>
                <a:srgbClr val="434343"/>
              </a:buClr>
              <a:buSzPts val="1900"/>
              <a:buChar char="○"/>
              <a:defRPr>
                <a:solidFill>
                  <a:srgbClr val="434343"/>
                </a:solidFill>
              </a:defRPr>
            </a:lvl5pPr>
            <a:lvl6pPr marL="2743200" lvl="5" indent="-349250" algn="l">
              <a:lnSpc>
                <a:spcPct val="115000"/>
              </a:lnSpc>
              <a:spcBef>
                <a:spcPts val="0"/>
              </a:spcBef>
              <a:spcAft>
                <a:spcPts val="0"/>
              </a:spcAft>
              <a:buClr>
                <a:srgbClr val="434343"/>
              </a:buClr>
              <a:buSzPts val="1900"/>
              <a:buChar char="■"/>
              <a:defRPr>
                <a:solidFill>
                  <a:srgbClr val="434343"/>
                </a:solidFill>
              </a:defRPr>
            </a:lvl6pPr>
            <a:lvl7pPr marL="3200400" lvl="6" indent="-349250" algn="l">
              <a:lnSpc>
                <a:spcPct val="115000"/>
              </a:lnSpc>
              <a:spcBef>
                <a:spcPts val="0"/>
              </a:spcBef>
              <a:spcAft>
                <a:spcPts val="0"/>
              </a:spcAft>
              <a:buClr>
                <a:srgbClr val="434343"/>
              </a:buClr>
              <a:buSzPts val="1900"/>
              <a:buChar char="●"/>
              <a:defRPr>
                <a:solidFill>
                  <a:srgbClr val="434343"/>
                </a:solidFill>
              </a:defRPr>
            </a:lvl7pPr>
            <a:lvl8pPr marL="3657600" lvl="7" indent="-349250" algn="l">
              <a:lnSpc>
                <a:spcPct val="115000"/>
              </a:lnSpc>
              <a:spcBef>
                <a:spcPts val="0"/>
              </a:spcBef>
              <a:spcAft>
                <a:spcPts val="0"/>
              </a:spcAft>
              <a:buClr>
                <a:srgbClr val="434343"/>
              </a:buClr>
              <a:buSzPts val="1900"/>
              <a:buChar char="○"/>
              <a:defRPr>
                <a:solidFill>
                  <a:srgbClr val="434343"/>
                </a:solidFill>
              </a:defRPr>
            </a:lvl8pPr>
            <a:lvl9pPr marL="4114800" lvl="8" indent="-349250" algn="l">
              <a:lnSpc>
                <a:spcPct val="115000"/>
              </a:lnSpc>
              <a:spcBef>
                <a:spcPts val="0"/>
              </a:spcBef>
              <a:spcAft>
                <a:spcPts val="0"/>
              </a:spcAft>
              <a:buClr>
                <a:srgbClr val="434343"/>
              </a:buClr>
              <a:buSzPts val="1900"/>
              <a:buChar char="■"/>
              <a:defRPr>
                <a:solidFill>
                  <a:srgbClr val="434343"/>
                </a:solidFill>
              </a:defRPr>
            </a:lvl9pPr>
          </a:lstStyle>
          <a:p>
            <a:endParaRPr/>
          </a:p>
        </p:txBody>
      </p:sp>
      <p:sp>
        <p:nvSpPr>
          <p:cNvPr id="36" name="Google Shape;36;g2df48d2ea09_0_20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6"/>
        <p:cNvGrpSpPr/>
        <p:nvPr/>
      </p:nvGrpSpPr>
      <p:grpSpPr>
        <a:xfrm>
          <a:off x="0" y="0"/>
          <a:ext cx="0" cy="0"/>
          <a:chOff x="0" y="0"/>
          <a:chExt cx="0" cy="0"/>
        </a:xfrm>
      </p:grpSpPr>
      <p:sp>
        <p:nvSpPr>
          <p:cNvPr id="347" name="Google Shape;347;g2cfb9ca1a94_0_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48" name="Google Shape;348;g2cfb9ca1a94_0_6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349" name="Google Shape;349;g2cfb9ca1a94_0_6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0"/>
        <p:cNvGrpSpPr/>
        <p:nvPr/>
      </p:nvGrpSpPr>
      <p:grpSpPr>
        <a:xfrm>
          <a:off x="0" y="0"/>
          <a:ext cx="0" cy="0"/>
          <a:chOff x="0" y="0"/>
          <a:chExt cx="0" cy="0"/>
        </a:xfrm>
      </p:grpSpPr>
      <p:sp>
        <p:nvSpPr>
          <p:cNvPr id="351" name="Google Shape;351;g2cfb9ca1a94_0_6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2"/>
        <p:cNvGrpSpPr/>
        <p:nvPr/>
      </p:nvGrpSpPr>
      <p:grpSpPr>
        <a:xfrm>
          <a:off x="0" y="0"/>
          <a:ext cx="0" cy="0"/>
          <a:chOff x="0" y="0"/>
          <a:chExt cx="0" cy="0"/>
        </a:xfrm>
      </p:grpSpPr>
      <p:sp>
        <p:nvSpPr>
          <p:cNvPr id="353" name="Google Shape;353;g2cfb9ca1a94_0_71"/>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354" name="Google Shape;354;g2cfb9ca1a94_0_71"/>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55" name="Google Shape;355;g2cfb9ca1a94_0_7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6"/>
        <p:cNvGrpSpPr/>
        <p:nvPr/>
      </p:nvGrpSpPr>
      <p:grpSpPr>
        <a:xfrm>
          <a:off x="0" y="0"/>
          <a:ext cx="0" cy="0"/>
          <a:chOff x="0" y="0"/>
          <a:chExt cx="0" cy="0"/>
        </a:xfrm>
      </p:grpSpPr>
      <p:sp>
        <p:nvSpPr>
          <p:cNvPr id="357" name="Google Shape;357;g2cfb9ca1a94_0_75"/>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58" name="Google Shape;358;g2cfb9ca1a94_0_7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9"/>
        <p:cNvGrpSpPr/>
        <p:nvPr/>
      </p:nvGrpSpPr>
      <p:grpSpPr>
        <a:xfrm>
          <a:off x="0" y="0"/>
          <a:ext cx="0" cy="0"/>
          <a:chOff x="0" y="0"/>
          <a:chExt cx="0" cy="0"/>
        </a:xfrm>
      </p:grpSpPr>
      <p:sp>
        <p:nvSpPr>
          <p:cNvPr id="360" name="Google Shape;360;g2cfb9ca1a94_0_7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61" name="Google Shape;361;g2cfb9ca1a94_0_78"/>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62" name="Google Shape;362;g2cfb9ca1a94_0_78"/>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63" name="Google Shape;363;g2cfb9ca1a94_0_7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4"/>
        <p:cNvGrpSpPr/>
        <p:nvPr/>
      </p:nvGrpSpPr>
      <p:grpSpPr>
        <a:xfrm>
          <a:off x="0" y="0"/>
          <a:ext cx="0" cy="0"/>
          <a:chOff x="0" y="0"/>
          <a:chExt cx="0" cy="0"/>
        </a:xfrm>
      </p:grpSpPr>
      <p:sp>
        <p:nvSpPr>
          <p:cNvPr id="365" name="Google Shape;365;g2cfb9ca1a94_0_8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66" name="Google Shape;366;g2cfb9ca1a94_0_8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7"/>
        <p:cNvGrpSpPr/>
        <p:nvPr/>
      </p:nvGrpSpPr>
      <p:grpSpPr>
        <a:xfrm>
          <a:off x="0" y="0"/>
          <a:ext cx="0" cy="0"/>
          <a:chOff x="0" y="0"/>
          <a:chExt cx="0" cy="0"/>
        </a:xfrm>
      </p:grpSpPr>
      <p:sp>
        <p:nvSpPr>
          <p:cNvPr id="368" name="Google Shape;368;g2cfb9ca1a94_0_86"/>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69" name="Google Shape;369;g2cfb9ca1a94_0_86"/>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70" name="Google Shape;370;g2cfb9ca1a94_0_8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1"/>
        <p:cNvGrpSpPr/>
        <p:nvPr/>
      </p:nvGrpSpPr>
      <p:grpSpPr>
        <a:xfrm>
          <a:off x="0" y="0"/>
          <a:ext cx="0" cy="0"/>
          <a:chOff x="0" y="0"/>
          <a:chExt cx="0" cy="0"/>
        </a:xfrm>
      </p:grpSpPr>
      <p:sp>
        <p:nvSpPr>
          <p:cNvPr id="372" name="Google Shape;372;g2cfb9ca1a94_0_90"/>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373" name="Google Shape;373;g2cfb9ca1a94_0_9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4"/>
        <p:cNvGrpSpPr/>
        <p:nvPr/>
      </p:nvGrpSpPr>
      <p:grpSpPr>
        <a:xfrm>
          <a:off x="0" y="0"/>
          <a:ext cx="0" cy="0"/>
          <a:chOff x="0" y="0"/>
          <a:chExt cx="0" cy="0"/>
        </a:xfrm>
      </p:grpSpPr>
      <p:sp>
        <p:nvSpPr>
          <p:cNvPr id="375" name="Google Shape;375;g2cfb9ca1a94_0_9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6" name="Google Shape;376;g2cfb9ca1a94_0_9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377" name="Google Shape;377;g2cfb9ca1a94_0_9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78" name="Google Shape;378;g2cfb9ca1a94_0_93"/>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379" name="Google Shape;379;g2cfb9ca1a94_0_9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0"/>
        <p:cNvGrpSpPr/>
        <p:nvPr/>
      </p:nvGrpSpPr>
      <p:grpSpPr>
        <a:xfrm>
          <a:off x="0" y="0"/>
          <a:ext cx="0" cy="0"/>
          <a:chOff x="0" y="0"/>
          <a:chExt cx="0" cy="0"/>
        </a:xfrm>
      </p:grpSpPr>
      <p:sp>
        <p:nvSpPr>
          <p:cNvPr id="381" name="Google Shape;381;g2cfb9ca1a94_0_99"/>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382" name="Google Shape;382;g2cfb9ca1a94_0_9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g2df48d2ea09_0_205"/>
          <p:cNvSpPr txBox="1">
            <a:spLocks noGrp="1"/>
          </p:cNvSpPr>
          <p:nvPr>
            <p:ph type="title"/>
          </p:nvPr>
        </p:nvSpPr>
        <p:spPr>
          <a:xfrm>
            <a:off x="851600" y="4270167"/>
            <a:ext cx="10489200" cy="1432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8000"/>
              <a:buNone/>
              <a:defRPr sz="77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39" name="Google Shape;39;g2df48d2ea09_0_20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3"/>
        <p:cNvGrpSpPr/>
        <p:nvPr/>
      </p:nvGrpSpPr>
      <p:grpSpPr>
        <a:xfrm>
          <a:off x="0" y="0"/>
          <a:ext cx="0" cy="0"/>
          <a:chOff x="0" y="0"/>
          <a:chExt cx="0" cy="0"/>
        </a:xfrm>
      </p:grpSpPr>
      <p:sp>
        <p:nvSpPr>
          <p:cNvPr id="384" name="Google Shape;384;g2cfb9ca1a94_0_102"/>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385" name="Google Shape;385;g2cfb9ca1a94_0_102"/>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386" name="Google Shape;386;g2cfb9ca1a94_0_10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0"/>
        <p:cNvGrpSpPr/>
        <p:nvPr/>
      </p:nvGrpSpPr>
      <p:grpSpPr>
        <a:xfrm>
          <a:off x="0" y="0"/>
          <a:ext cx="0" cy="0"/>
          <a:chOff x="0" y="0"/>
          <a:chExt cx="0" cy="0"/>
        </a:xfrm>
      </p:grpSpPr>
      <p:sp>
        <p:nvSpPr>
          <p:cNvPr id="391" name="Google Shape;391;g26fee34664d_0_693"/>
          <p:cNvSpPr txBox="1">
            <a:spLocks noGrp="1"/>
          </p:cNvSpPr>
          <p:nvPr>
            <p:ph type="ctrTitle"/>
          </p:nvPr>
        </p:nvSpPr>
        <p:spPr>
          <a:xfrm>
            <a:off x="5386767" y="2409633"/>
            <a:ext cx="5445900" cy="2564700"/>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Clr>
                <a:srgbClr val="191919"/>
              </a:buClr>
              <a:buSzPts val="6900"/>
              <a:buNone/>
              <a:defRPr sz="5900" b="1"/>
            </a:lvl1pPr>
            <a:lvl2pPr lvl="1" algn="ctr">
              <a:lnSpc>
                <a:spcPct val="100000"/>
              </a:lnSpc>
              <a:spcBef>
                <a:spcPts val="0"/>
              </a:spcBef>
              <a:spcAft>
                <a:spcPts val="0"/>
              </a:spcAft>
              <a:buClr>
                <a:srgbClr val="191919"/>
              </a:buClr>
              <a:buSzPts val="6900"/>
              <a:buNone/>
              <a:defRPr sz="6900">
                <a:solidFill>
                  <a:srgbClr val="191919"/>
                </a:solidFill>
              </a:defRPr>
            </a:lvl2pPr>
            <a:lvl3pPr lvl="2" algn="ctr">
              <a:lnSpc>
                <a:spcPct val="100000"/>
              </a:lnSpc>
              <a:spcBef>
                <a:spcPts val="0"/>
              </a:spcBef>
              <a:spcAft>
                <a:spcPts val="0"/>
              </a:spcAft>
              <a:buClr>
                <a:srgbClr val="191919"/>
              </a:buClr>
              <a:buSzPts val="6900"/>
              <a:buNone/>
              <a:defRPr sz="6900">
                <a:solidFill>
                  <a:srgbClr val="191919"/>
                </a:solidFill>
              </a:defRPr>
            </a:lvl3pPr>
            <a:lvl4pPr lvl="3" algn="ctr">
              <a:lnSpc>
                <a:spcPct val="100000"/>
              </a:lnSpc>
              <a:spcBef>
                <a:spcPts val="0"/>
              </a:spcBef>
              <a:spcAft>
                <a:spcPts val="0"/>
              </a:spcAft>
              <a:buClr>
                <a:srgbClr val="191919"/>
              </a:buClr>
              <a:buSzPts val="6900"/>
              <a:buNone/>
              <a:defRPr sz="6900">
                <a:solidFill>
                  <a:srgbClr val="191919"/>
                </a:solidFill>
              </a:defRPr>
            </a:lvl4pPr>
            <a:lvl5pPr lvl="4" algn="ctr">
              <a:lnSpc>
                <a:spcPct val="100000"/>
              </a:lnSpc>
              <a:spcBef>
                <a:spcPts val="0"/>
              </a:spcBef>
              <a:spcAft>
                <a:spcPts val="0"/>
              </a:spcAft>
              <a:buClr>
                <a:srgbClr val="191919"/>
              </a:buClr>
              <a:buSzPts val="6900"/>
              <a:buNone/>
              <a:defRPr sz="6900">
                <a:solidFill>
                  <a:srgbClr val="191919"/>
                </a:solidFill>
              </a:defRPr>
            </a:lvl5pPr>
            <a:lvl6pPr lvl="5" algn="ctr">
              <a:lnSpc>
                <a:spcPct val="100000"/>
              </a:lnSpc>
              <a:spcBef>
                <a:spcPts val="0"/>
              </a:spcBef>
              <a:spcAft>
                <a:spcPts val="0"/>
              </a:spcAft>
              <a:buClr>
                <a:srgbClr val="191919"/>
              </a:buClr>
              <a:buSzPts val="6900"/>
              <a:buNone/>
              <a:defRPr sz="6900">
                <a:solidFill>
                  <a:srgbClr val="191919"/>
                </a:solidFill>
              </a:defRPr>
            </a:lvl6pPr>
            <a:lvl7pPr lvl="6" algn="ctr">
              <a:lnSpc>
                <a:spcPct val="100000"/>
              </a:lnSpc>
              <a:spcBef>
                <a:spcPts val="0"/>
              </a:spcBef>
              <a:spcAft>
                <a:spcPts val="0"/>
              </a:spcAft>
              <a:buClr>
                <a:srgbClr val="191919"/>
              </a:buClr>
              <a:buSzPts val="6900"/>
              <a:buNone/>
              <a:defRPr sz="6900">
                <a:solidFill>
                  <a:srgbClr val="191919"/>
                </a:solidFill>
              </a:defRPr>
            </a:lvl7pPr>
            <a:lvl8pPr lvl="7" algn="ctr">
              <a:lnSpc>
                <a:spcPct val="100000"/>
              </a:lnSpc>
              <a:spcBef>
                <a:spcPts val="0"/>
              </a:spcBef>
              <a:spcAft>
                <a:spcPts val="0"/>
              </a:spcAft>
              <a:buClr>
                <a:srgbClr val="191919"/>
              </a:buClr>
              <a:buSzPts val="6900"/>
              <a:buNone/>
              <a:defRPr sz="6900">
                <a:solidFill>
                  <a:srgbClr val="191919"/>
                </a:solidFill>
              </a:defRPr>
            </a:lvl8pPr>
            <a:lvl9pPr lvl="8" algn="ctr">
              <a:lnSpc>
                <a:spcPct val="100000"/>
              </a:lnSpc>
              <a:spcBef>
                <a:spcPts val="0"/>
              </a:spcBef>
              <a:spcAft>
                <a:spcPts val="0"/>
              </a:spcAft>
              <a:buClr>
                <a:srgbClr val="191919"/>
              </a:buClr>
              <a:buSzPts val="6900"/>
              <a:buNone/>
              <a:defRPr sz="6900">
                <a:solidFill>
                  <a:srgbClr val="191919"/>
                </a:solidFill>
              </a:defRPr>
            </a:lvl9pPr>
          </a:lstStyle>
          <a:p>
            <a:endParaRPr/>
          </a:p>
        </p:txBody>
      </p:sp>
      <p:sp>
        <p:nvSpPr>
          <p:cNvPr id="392" name="Google Shape;392;g26fee34664d_0_693"/>
          <p:cNvSpPr txBox="1">
            <a:spLocks noGrp="1"/>
          </p:cNvSpPr>
          <p:nvPr>
            <p:ph type="subTitle" idx="1"/>
          </p:nvPr>
        </p:nvSpPr>
        <p:spPr>
          <a:xfrm>
            <a:off x="5386767" y="5201000"/>
            <a:ext cx="6071100" cy="752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3"/>
        <p:cNvGrpSpPr/>
        <p:nvPr/>
      </p:nvGrpSpPr>
      <p:grpSpPr>
        <a:xfrm>
          <a:off x="0" y="0"/>
          <a:ext cx="0" cy="0"/>
          <a:chOff x="0" y="0"/>
          <a:chExt cx="0" cy="0"/>
        </a:xfrm>
      </p:grpSpPr>
      <p:sp>
        <p:nvSpPr>
          <p:cNvPr id="394" name="Google Shape;394;g26fee34664d_0_696"/>
          <p:cNvSpPr txBox="1">
            <a:spLocks noGrp="1"/>
          </p:cNvSpPr>
          <p:nvPr>
            <p:ph type="title"/>
          </p:nvPr>
        </p:nvSpPr>
        <p:spPr>
          <a:xfrm>
            <a:off x="5489367" y="3414167"/>
            <a:ext cx="5356800" cy="1122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4800"/>
              <a:buNone/>
              <a:defRPr sz="67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95" name="Google Shape;395;g26fee34664d_0_696"/>
          <p:cNvSpPr txBox="1">
            <a:spLocks noGrp="1"/>
          </p:cNvSpPr>
          <p:nvPr>
            <p:ph type="title" idx="2"/>
          </p:nvPr>
        </p:nvSpPr>
        <p:spPr>
          <a:xfrm>
            <a:off x="7998867" y="1433333"/>
            <a:ext cx="2847300" cy="19881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8000"/>
              <a:buNone/>
              <a:defRPr sz="14500" b="1"/>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396" name="Google Shape;396;g26fee34664d_0_696"/>
          <p:cNvSpPr txBox="1">
            <a:spLocks noGrp="1"/>
          </p:cNvSpPr>
          <p:nvPr>
            <p:ph type="subTitle" idx="1"/>
          </p:nvPr>
        </p:nvSpPr>
        <p:spPr>
          <a:xfrm>
            <a:off x="5919333" y="4742444"/>
            <a:ext cx="4927200" cy="9285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900"/>
              <a:buNone/>
              <a:defRPr sz="24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397" name="Google Shape;397;g26fee34664d_0_696"/>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8"/>
        <p:cNvGrpSpPr/>
        <p:nvPr/>
      </p:nvGrpSpPr>
      <p:grpSpPr>
        <a:xfrm>
          <a:off x="0" y="0"/>
          <a:ext cx="0" cy="0"/>
          <a:chOff x="0" y="0"/>
          <a:chExt cx="0" cy="0"/>
        </a:xfrm>
      </p:grpSpPr>
      <p:sp>
        <p:nvSpPr>
          <p:cNvPr id="399" name="Google Shape;399;g26fee34664d_0_701"/>
          <p:cNvSpPr txBox="1">
            <a:spLocks noGrp="1"/>
          </p:cNvSpPr>
          <p:nvPr>
            <p:ph type="title"/>
          </p:nvPr>
        </p:nvSpPr>
        <p:spPr>
          <a:xfrm>
            <a:off x="960000" y="4917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400" name="Google Shape;400;g26fee34664d_0_701"/>
          <p:cNvSpPr txBox="1">
            <a:spLocks noGrp="1"/>
          </p:cNvSpPr>
          <p:nvPr>
            <p:ph type="body" idx="1"/>
          </p:nvPr>
        </p:nvSpPr>
        <p:spPr>
          <a:xfrm>
            <a:off x="1255767" y="1603333"/>
            <a:ext cx="9591900" cy="4520700"/>
          </a:xfrm>
          <a:prstGeom prst="rect">
            <a:avLst/>
          </a:prstGeom>
          <a:noFill/>
          <a:ln>
            <a:noFill/>
          </a:ln>
        </p:spPr>
        <p:txBody>
          <a:bodyPr spcFirstLastPara="1" wrap="square" lIns="121900" tIns="121900" rIns="121900" bIns="121900" anchor="t" anchorCtr="0">
            <a:noAutofit/>
          </a:bodyPr>
          <a:lstStyle>
            <a:lvl1pPr marL="457200" lvl="0" indent="-381000" algn="l">
              <a:lnSpc>
                <a:spcPct val="90000"/>
              </a:lnSpc>
              <a:spcBef>
                <a:spcPts val="0"/>
              </a:spcBef>
              <a:spcAft>
                <a:spcPts val="0"/>
              </a:spcAft>
              <a:buClr>
                <a:schemeClr val="accent1"/>
              </a:buClr>
              <a:buSzPts val="2400"/>
              <a:buFont typeface="Livvic"/>
              <a:buAutoNum type="arabicPeriod"/>
              <a:defRPr sz="1600">
                <a:solidFill>
                  <a:srgbClr val="434343"/>
                </a:solidFill>
              </a:defRPr>
            </a:lvl1pPr>
            <a:lvl2pPr marL="914400" lvl="1"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2pPr>
            <a:lvl3pPr marL="1371600" lvl="2"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3pPr>
            <a:lvl4pPr marL="1828800" lvl="3" indent="-349250" algn="l">
              <a:lnSpc>
                <a:spcPct val="115000"/>
              </a:lnSpc>
              <a:spcBef>
                <a:spcPts val="0"/>
              </a:spcBef>
              <a:spcAft>
                <a:spcPts val="0"/>
              </a:spcAft>
              <a:buClr>
                <a:srgbClr val="15325B"/>
              </a:buClr>
              <a:buSzPts val="1900"/>
              <a:buFont typeface="Darker Grotesque SemiBold"/>
              <a:buAutoNum type="arabicPeriod"/>
              <a:defRPr>
                <a:solidFill>
                  <a:srgbClr val="434343"/>
                </a:solidFill>
              </a:defRPr>
            </a:lvl4pPr>
            <a:lvl5pPr marL="2286000" lvl="4"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5pPr>
            <a:lvl6pPr marL="2743200" lvl="5"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6pPr>
            <a:lvl7pPr marL="3200400" lvl="6" indent="-349250" algn="l">
              <a:lnSpc>
                <a:spcPct val="115000"/>
              </a:lnSpc>
              <a:spcBef>
                <a:spcPts val="0"/>
              </a:spcBef>
              <a:spcAft>
                <a:spcPts val="0"/>
              </a:spcAft>
              <a:buClr>
                <a:srgbClr val="15325B"/>
              </a:buClr>
              <a:buSzPts val="1900"/>
              <a:buFont typeface="Darker Grotesque SemiBold"/>
              <a:buAutoNum type="arabicPeriod"/>
              <a:defRPr>
                <a:solidFill>
                  <a:srgbClr val="434343"/>
                </a:solidFill>
              </a:defRPr>
            </a:lvl7pPr>
            <a:lvl8pPr marL="3657600" lvl="7" indent="-349250" algn="l">
              <a:lnSpc>
                <a:spcPct val="115000"/>
              </a:lnSpc>
              <a:spcBef>
                <a:spcPts val="0"/>
              </a:spcBef>
              <a:spcAft>
                <a:spcPts val="0"/>
              </a:spcAft>
              <a:buClr>
                <a:srgbClr val="15325B"/>
              </a:buClr>
              <a:buSzPts val="1900"/>
              <a:buFont typeface="Darker Grotesque SemiBold"/>
              <a:buAutoNum type="alphaLcPeriod"/>
              <a:defRPr>
                <a:solidFill>
                  <a:srgbClr val="434343"/>
                </a:solidFill>
              </a:defRPr>
            </a:lvl8pPr>
            <a:lvl9pPr marL="4114800" lvl="8" indent="-349250" algn="l">
              <a:lnSpc>
                <a:spcPct val="115000"/>
              </a:lnSpc>
              <a:spcBef>
                <a:spcPts val="0"/>
              </a:spcBef>
              <a:spcAft>
                <a:spcPts val="0"/>
              </a:spcAft>
              <a:buClr>
                <a:srgbClr val="15325B"/>
              </a:buClr>
              <a:buSzPts val="1900"/>
              <a:buFont typeface="Darker Grotesque SemiBold"/>
              <a:buAutoNum type="romanLcPeriod"/>
              <a:defRPr>
                <a:solidFill>
                  <a:srgbClr val="434343"/>
                </a:solidFill>
              </a:defRPr>
            </a:lvl9pPr>
          </a:lstStyle>
          <a:p>
            <a:endParaRPr/>
          </a:p>
        </p:txBody>
      </p:sp>
      <p:sp>
        <p:nvSpPr>
          <p:cNvPr id="401" name="Google Shape;401;g26fee34664d_0_70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2"/>
        <p:cNvGrpSpPr/>
        <p:nvPr/>
      </p:nvGrpSpPr>
      <p:grpSpPr>
        <a:xfrm>
          <a:off x="0" y="0"/>
          <a:ext cx="0" cy="0"/>
          <a:chOff x="0" y="0"/>
          <a:chExt cx="0" cy="0"/>
        </a:xfrm>
      </p:grpSpPr>
      <p:sp>
        <p:nvSpPr>
          <p:cNvPr id="403" name="Google Shape;403;g26fee34664d_0_70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26fee34664d_0_705"/>
          <p:cNvSpPr txBox="1">
            <a:spLocks noGrp="1"/>
          </p:cNvSpPr>
          <p:nvPr>
            <p:ph type="subTitle" idx="1"/>
          </p:nvPr>
        </p:nvSpPr>
        <p:spPr>
          <a:xfrm>
            <a:off x="1209517" y="4103627"/>
            <a:ext cx="4467300" cy="690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300"/>
              <a:buFont typeface="Bebas Neue"/>
              <a:buNone/>
              <a:defRPr sz="3200">
                <a:latin typeface="Questrial"/>
                <a:ea typeface="Questrial"/>
                <a:cs typeface="Questrial"/>
                <a:sym typeface="Questrial"/>
              </a:defRPr>
            </a:lvl1pPr>
            <a:lvl2pPr lvl="1"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405" name="Google Shape;405;g26fee34664d_0_705"/>
          <p:cNvSpPr txBox="1">
            <a:spLocks noGrp="1"/>
          </p:cNvSpPr>
          <p:nvPr>
            <p:ph type="subTitle" idx="2"/>
          </p:nvPr>
        </p:nvSpPr>
        <p:spPr>
          <a:xfrm>
            <a:off x="6515283" y="1093592"/>
            <a:ext cx="4467300" cy="690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Font typeface="Bebas Neue"/>
              <a:buNone/>
              <a:defRPr sz="3200">
                <a:latin typeface="Questrial"/>
                <a:ea typeface="Questrial"/>
                <a:cs typeface="Questrial"/>
                <a:sym typeface="Questrial"/>
              </a:defRPr>
            </a:lvl1pPr>
            <a:lvl2pPr lvl="1"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a:endParaRPr/>
          </a:p>
        </p:txBody>
      </p:sp>
      <p:sp>
        <p:nvSpPr>
          <p:cNvPr id="406" name="Google Shape;406;g26fee34664d_0_705"/>
          <p:cNvSpPr txBox="1">
            <a:spLocks noGrp="1"/>
          </p:cNvSpPr>
          <p:nvPr>
            <p:ph type="subTitle" idx="3"/>
          </p:nvPr>
        </p:nvSpPr>
        <p:spPr>
          <a:xfrm>
            <a:off x="1799917" y="4753972"/>
            <a:ext cx="3876900" cy="11124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07" name="Google Shape;407;g26fee34664d_0_705"/>
          <p:cNvSpPr txBox="1">
            <a:spLocks noGrp="1"/>
          </p:cNvSpPr>
          <p:nvPr>
            <p:ph type="subTitle" idx="4"/>
          </p:nvPr>
        </p:nvSpPr>
        <p:spPr>
          <a:xfrm>
            <a:off x="6515283" y="1755781"/>
            <a:ext cx="3876900" cy="11124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8"/>
        <p:cNvGrpSpPr/>
        <p:nvPr/>
      </p:nvGrpSpPr>
      <p:grpSpPr>
        <a:xfrm>
          <a:off x="0" y="0"/>
          <a:ext cx="0" cy="0"/>
          <a:chOff x="0" y="0"/>
          <a:chExt cx="0" cy="0"/>
        </a:xfrm>
      </p:grpSpPr>
      <p:sp>
        <p:nvSpPr>
          <p:cNvPr id="409" name="Google Shape;409;g26fee34664d_0_711"/>
          <p:cNvSpPr txBox="1">
            <a:spLocks noGrp="1"/>
          </p:cNvSpPr>
          <p:nvPr>
            <p:ph type="title"/>
          </p:nvPr>
        </p:nvSpPr>
        <p:spPr>
          <a:xfrm>
            <a:off x="960000" y="593367"/>
            <a:ext cx="80943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410" name="Google Shape;410;g26fee34664d_0_71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sp>
        <p:nvSpPr>
          <p:cNvPr id="412" name="Google Shape;412;g26fee34664d_0_714"/>
          <p:cNvSpPr txBox="1">
            <a:spLocks noGrp="1"/>
          </p:cNvSpPr>
          <p:nvPr>
            <p:ph type="title"/>
          </p:nvPr>
        </p:nvSpPr>
        <p:spPr>
          <a:xfrm>
            <a:off x="5772333" y="1101367"/>
            <a:ext cx="53535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413" name="Google Shape;413;g26fee34664d_0_714"/>
          <p:cNvSpPr txBox="1">
            <a:spLocks noGrp="1"/>
          </p:cNvSpPr>
          <p:nvPr>
            <p:ph type="body" idx="1"/>
          </p:nvPr>
        </p:nvSpPr>
        <p:spPr>
          <a:xfrm>
            <a:off x="5780933" y="2136367"/>
            <a:ext cx="5084400" cy="3162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Clr>
                <a:srgbClr val="434343"/>
              </a:buClr>
              <a:buSzPts val="1900"/>
              <a:buChar char="●"/>
              <a:defRPr sz="1900">
                <a:solidFill>
                  <a:srgbClr val="434343"/>
                </a:solidFill>
              </a:defRPr>
            </a:lvl1pPr>
            <a:lvl2pPr marL="914400" lvl="1" indent="-349250" algn="l">
              <a:lnSpc>
                <a:spcPct val="115000"/>
              </a:lnSpc>
              <a:spcBef>
                <a:spcPts val="0"/>
              </a:spcBef>
              <a:spcAft>
                <a:spcPts val="0"/>
              </a:spcAft>
              <a:buClr>
                <a:srgbClr val="434343"/>
              </a:buClr>
              <a:buSzPts val="1900"/>
              <a:buChar char="○"/>
              <a:defRPr>
                <a:solidFill>
                  <a:srgbClr val="434343"/>
                </a:solidFill>
              </a:defRPr>
            </a:lvl2pPr>
            <a:lvl3pPr marL="1371600" lvl="2" indent="-349250" algn="l">
              <a:lnSpc>
                <a:spcPct val="115000"/>
              </a:lnSpc>
              <a:spcBef>
                <a:spcPts val="0"/>
              </a:spcBef>
              <a:spcAft>
                <a:spcPts val="0"/>
              </a:spcAft>
              <a:buClr>
                <a:srgbClr val="434343"/>
              </a:buClr>
              <a:buSzPts val="1900"/>
              <a:buChar char="■"/>
              <a:defRPr>
                <a:solidFill>
                  <a:srgbClr val="434343"/>
                </a:solidFill>
              </a:defRPr>
            </a:lvl3pPr>
            <a:lvl4pPr marL="1828800" lvl="3" indent="-349250" algn="l">
              <a:lnSpc>
                <a:spcPct val="115000"/>
              </a:lnSpc>
              <a:spcBef>
                <a:spcPts val="0"/>
              </a:spcBef>
              <a:spcAft>
                <a:spcPts val="0"/>
              </a:spcAft>
              <a:buClr>
                <a:srgbClr val="434343"/>
              </a:buClr>
              <a:buSzPts val="1900"/>
              <a:buChar char="●"/>
              <a:defRPr>
                <a:solidFill>
                  <a:srgbClr val="434343"/>
                </a:solidFill>
              </a:defRPr>
            </a:lvl4pPr>
            <a:lvl5pPr marL="2286000" lvl="4" indent="-349250" algn="l">
              <a:lnSpc>
                <a:spcPct val="115000"/>
              </a:lnSpc>
              <a:spcBef>
                <a:spcPts val="0"/>
              </a:spcBef>
              <a:spcAft>
                <a:spcPts val="0"/>
              </a:spcAft>
              <a:buClr>
                <a:srgbClr val="434343"/>
              </a:buClr>
              <a:buSzPts val="1900"/>
              <a:buChar char="○"/>
              <a:defRPr>
                <a:solidFill>
                  <a:srgbClr val="434343"/>
                </a:solidFill>
              </a:defRPr>
            </a:lvl5pPr>
            <a:lvl6pPr marL="2743200" lvl="5" indent="-349250" algn="l">
              <a:lnSpc>
                <a:spcPct val="115000"/>
              </a:lnSpc>
              <a:spcBef>
                <a:spcPts val="0"/>
              </a:spcBef>
              <a:spcAft>
                <a:spcPts val="0"/>
              </a:spcAft>
              <a:buClr>
                <a:srgbClr val="434343"/>
              </a:buClr>
              <a:buSzPts val="1900"/>
              <a:buChar char="■"/>
              <a:defRPr>
                <a:solidFill>
                  <a:srgbClr val="434343"/>
                </a:solidFill>
              </a:defRPr>
            </a:lvl6pPr>
            <a:lvl7pPr marL="3200400" lvl="6" indent="-349250" algn="l">
              <a:lnSpc>
                <a:spcPct val="115000"/>
              </a:lnSpc>
              <a:spcBef>
                <a:spcPts val="0"/>
              </a:spcBef>
              <a:spcAft>
                <a:spcPts val="0"/>
              </a:spcAft>
              <a:buClr>
                <a:srgbClr val="434343"/>
              </a:buClr>
              <a:buSzPts val="1900"/>
              <a:buChar char="●"/>
              <a:defRPr>
                <a:solidFill>
                  <a:srgbClr val="434343"/>
                </a:solidFill>
              </a:defRPr>
            </a:lvl7pPr>
            <a:lvl8pPr marL="3657600" lvl="7" indent="-349250" algn="l">
              <a:lnSpc>
                <a:spcPct val="115000"/>
              </a:lnSpc>
              <a:spcBef>
                <a:spcPts val="0"/>
              </a:spcBef>
              <a:spcAft>
                <a:spcPts val="0"/>
              </a:spcAft>
              <a:buClr>
                <a:srgbClr val="434343"/>
              </a:buClr>
              <a:buSzPts val="1900"/>
              <a:buChar char="○"/>
              <a:defRPr>
                <a:solidFill>
                  <a:srgbClr val="434343"/>
                </a:solidFill>
              </a:defRPr>
            </a:lvl8pPr>
            <a:lvl9pPr marL="4114800" lvl="8" indent="-349250" algn="l">
              <a:lnSpc>
                <a:spcPct val="115000"/>
              </a:lnSpc>
              <a:spcBef>
                <a:spcPts val="0"/>
              </a:spcBef>
              <a:spcAft>
                <a:spcPts val="0"/>
              </a:spcAft>
              <a:buClr>
                <a:srgbClr val="434343"/>
              </a:buClr>
              <a:buSzPts val="1900"/>
              <a:buChar char="■"/>
              <a:defRPr>
                <a:solidFill>
                  <a:srgbClr val="434343"/>
                </a:solidFill>
              </a:defRPr>
            </a:lvl9pPr>
          </a:lstStyle>
          <a:p>
            <a:endParaRPr/>
          </a:p>
        </p:txBody>
      </p:sp>
      <p:sp>
        <p:nvSpPr>
          <p:cNvPr id="414" name="Google Shape;414;g26fee34664d_0_714"/>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5"/>
        <p:cNvGrpSpPr/>
        <p:nvPr/>
      </p:nvGrpSpPr>
      <p:grpSpPr>
        <a:xfrm>
          <a:off x="0" y="0"/>
          <a:ext cx="0" cy="0"/>
          <a:chOff x="0" y="0"/>
          <a:chExt cx="0" cy="0"/>
        </a:xfrm>
      </p:grpSpPr>
      <p:sp>
        <p:nvSpPr>
          <p:cNvPr id="416" name="Google Shape;416;g26fee34664d_0_718"/>
          <p:cNvSpPr txBox="1">
            <a:spLocks noGrp="1"/>
          </p:cNvSpPr>
          <p:nvPr>
            <p:ph type="title"/>
          </p:nvPr>
        </p:nvSpPr>
        <p:spPr>
          <a:xfrm>
            <a:off x="851600" y="4270167"/>
            <a:ext cx="10489200" cy="1432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8000"/>
              <a:buNone/>
              <a:defRPr sz="77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417" name="Google Shape;417;g26fee34664d_0_71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8"/>
        <p:cNvGrpSpPr/>
        <p:nvPr/>
      </p:nvGrpSpPr>
      <p:grpSpPr>
        <a:xfrm>
          <a:off x="0" y="0"/>
          <a:ext cx="0" cy="0"/>
          <a:chOff x="0" y="0"/>
          <a:chExt cx="0" cy="0"/>
        </a:xfrm>
      </p:grpSpPr>
      <p:sp>
        <p:nvSpPr>
          <p:cNvPr id="419" name="Google Shape;419;g26fee34664d_0_721"/>
          <p:cNvSpPr txBox="1">
            <a:spLocks noGrp="1"/>
          </p:cNvSpPr>
          <p:nvPr>
            <p:ph type="title"/>
          </p:nvPr>
        </p:nvSpPr>
        <p:spPr>
          <a:xfrm>
            <a:off x="950967" y="1377616"/>
            <a:ext cx="5869500" cy="2094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800"/>
              <a:buNone/>
              <a:defRPr sz="65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420" name="Google Shape;420;g26fee34664d_0_721"/>
          <p:cNvSpPr txBox="1">
            <a:spLocks noGrp="1"/>
          </p:cNvSpPr>
          <p:nvPr>
            <p:ph type="subTitle" idx="1"/>
          </p:nvPr>
        </p:nvSpPr>
        <p:spPr>
          <a:xfrm>
            <a:off x="950967" y="3674784"/>
            <a:ext cx="4566000" cy="180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100"/>
            </a:lvl1pPr>
            <a:lvl2pPr lvl="1" algn="ctr">
              <a:lnSpc>
                <a:spcPct val="100000"/>
              </a:lnSpc>
              <a:spcBef>
                <a:spcPts val="0"/>
              </a:spcBef>
              <a:spcAft>
                <a:spcPts val="0"/>
              </a:spcAft>
              <a:buSzPts val="1900"/>
              <a:buNone/>
              <a:defRPr/>
            </a:lvl2pPr>
            <a:lvl3pPr lvl="2" algn="ctr">
              <a:lnSpc>
                <a:spcPct val="100000"/>
              </a:lnSpc>
              <a:spcBef>
                <a:spcPts val="2100"/>
              </a:spcBef>
              <a:spcAft>
                <a:spcPts val="0"/>
              </a:spcAft>
              <a:buSzPts val="1900"/>
              <a:buNone/>
              <a:defRPr/>
            </a:lvl3pPr>
            <a:lvl4pPr lvl="3" algn="ctr">
              <a:lnSpc>
                <a:spcPct val="100000"/>
              </a:lnSpc>
              <a:spcBef>
                <a:spcPts val="2100"/>
              </a:spcBef>
              <a:spcAft>
                <a:spcPts val="0"/>
              </a:spcAft>
              <a:buSzPts val="1900"/>
              <a:buNone/>
              <a:defRPr/>
            </a:lvl4pPr>
            <a:lvl5pPr lvl="4" algn="ctr">
              <a:lnSpc>
                <a:spcPct val="100000"/>
              </a:lnSpc>
              <a:spcBef>
                <a:spcPts val="2100"/>
              </a:spcBef>
              <a:spcAft>
                <a:spcPts val="0"/>
              </a:spcAft>
              <a:buSzPts val="1900"/>
              <a:buNone/>
              <a:defRPr/>
            </a:lvl5pPr>
            <a:lvl6pPr lvl="5" algn="ctr">
              <a:lnSpc>
                <a:spcPct val="100000"/>
              </a:lnSpc>
              <a:spcBef>
                <a:spcPts val="2100"/>
              </a:spcBef>
              <a:spcAft>
                <a:spcPts val="0"/>
              </a:spcAft>
              <a:buSzPts val="1900"/>
              <a:buNone/>
              <a:defRPr/>
            </a:lvl6pPr>
            <a:lvl7pPr lvl="6" algn="ctr">
              <a:lnSpc>
                <a:spcPct val="100000"/>
              </a:lnSpc>
              <a:spcBef>
                <a:spcPts val="2100"/>
              </a:spcBef>
              <a:spcAft>
                <a:spcPts val="0"/>
              </a:spcAft>
              <a:buSzPts val="1900"/>
              <a:buNone/>
              <a:defRPr/>
            </a:lvl7pPr>
            <a:lvl8pPr lvl="7" algn="ctr">
              <a:lnSpc>
                <a:spcPct val="100000"/>
              </a:lnSpc>
              <a:spcBef>
                <a:spcPts val="2100"/>
              </a:spcBef>
              <a:spcAft>
                <a:spcPts val="0"/>
              </a:spcAft>
              <a:buSzPts val="1900"/>
              <a:buNone/>
              <a:defRPr/>
            </a:lvl8pPr>
            <a:lvl9pPr lvl="8" algn="ctr">
              <a:lnSpc>
                <a:spcPct val="100000"/>
              </a:lnSpc>
              <a:spcBef>
                <a:spcPts val="2100"/>
              </a:spcBef>
              <a:spcAft>
                <a:spcPts val="2100"/>
              </a:spcAft>
              <a:buSzPts val="1900"/>
              <a:buNone/>
              <a:defRPr/>
            </a:lvl9pPr>
          </a:lstStyle>
          <a:p>
            <a:endParaRPr/>
          </a:p>
        </p:txBody>
      </p:sp>
      <p:sp>
        <p:nvSpPr>
          <p:cNvPr id="421" name="Google Shape;421;g26fee34664d_0_721"/>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2"/>
        <p:cNvGrpSpPr/>
        <p:nvPr/>
      </p:nvGrpSpPr>
      <p:grpSpPr>
        <a:xfrm>
          <a:off x="0" y="0"/>
          <a:ext cx="0" cy="0"/>
          <a:chOff x="0" y="0"/>
          <a:chExt cx="0" cy="0"/>
        </a:xfrm>
      </p:grpSpPr>
      <p:sp>
        <p:nvSpPr>
          <p:cNvPr id="423" name="Google Shape;423;g26fee34664d_0_725"/>
          <p:cNvSpPr txBox="1">
            <a:spLocks noGrp="1"/>
          </p:cNvSpPr>
          <p:nvPr>
            <p:ph type="title"/>
          </p:nvPr>
        </p:nvSpPr>
        <p:spPr>
          <a:xfrm>
            <a:off x="987400" y="3537971"/>
            <a:ext cx="6222900" cy="1730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424" name="Google Shape;424;g26fee34664d_0_725"/>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g2df48d2ea09_0_208"/>
          <p:cNvSpPr txBox="1">
            <a:spLocks noGrp="1"/>
          </p:cNvSpPr>
          <p:nvPr>
            <p:ph type="title"/>
          </p:nvPr>
        </p:nvSpPr>
        <p:spPr>
          <a:xfrm>
            <a:off x="950967" y="1377616"/>
            <a:ext cx="5869500" cy="2094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800"/>
              <a:buNone/>
              <a:defRPr sz="65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42" name="Google Shape;42;g2df48d2ea09_0_208"/>
          <p:cNvSpPr txBox="1">
            <a:spLocks noGrp="1"/>
          </p:cNvSpPr>
          <p:nvPr>
            <p:ph type="subTitle" idx="1"/>
          </p:nvPr>
        </p:nvSpPr>
        <p:spPr>
          <a:xfrm>
            <a:off x="950967" y="3674784"/>
            <a:ext cx="4566000" cy="180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100"/>
            </a:lvl1pPr>
            <a:lvl2pPr lvl="1" algn="ctr">
              <a:lnSpc>
                <a:spcPct val="100000"/>
              </a:lnSpc>
              <a:spcBef>
                <a:spcPts val="0"/>
              </a:spcBef>
              <a:spcAft>
                <a:spcPts val="0"/>
              </a:spcAft>
              <a:buSzPts val="1900"/>
              <a:buNone/>
              <a:defRPr/>
            </a:lvl2pPr>
            <a:lvl3pPr lvl="2" algn="ctr">
              <a:lnSpc>
                <a:spcPct val="100000"/>
              </a:lnSpc>
              <a:spcBef>
                <a:spcPts val="2100"/>
              </a:spcBef>
              <a:spcAft>
                <a:spcPts val="0"/>
              </a:spcAft>
              <a:buSzPts val="1900"/>
              <a:buNone/>
              <a:defRPr/>
            </a:lvl3pPr>
            <a:lvl4pPr lvl="3" algn="ctr">
              <a:lnSpc>
                <a:spcPct val="100000"/>
              </a:lnSpc>
              <a:spcBef>
                <a:spcPts val="2100"/>
              </a:spcBef>
              <a:spcAft>
                <a:spcPts val="0"/>
              </a:spcAft>
              <a:buSzPts val="1900"/>
              <a:buNone/>
              <a:defRPr/>
            </a:lvl4pPr>
            <a:lvl5pPr lvl="4" algn="ctr">
              <a:lnSpc>
                <a:spcPct val="100000"/>
              </a:lnSpc>
              <a:spcBef>
                <a:spcPts val="2100"/>
              </a:spcBef>
              <a:spcAft>
                <a:spcPts val="0"/>
              </a:spcAft>
              <a:buSzPts val="1900"/>
              <a:buNone/>
              <a:defRPr/>
            </a:lvl5pPr>
            <a:lvl6pPr lvl="5" algn="ctr">
              <a:lnSpc>
                <a:spcPct val="100000"/>
              </a:lnSpc>
              <a:spcBef>
                <a:spcPts val="2100"/>
              </a:spcBef>
              <a:spcAft>
                <a:spcPts val="0"/>
              </a:spcAft>
              <a:buSzPts val="1900"/>
              <a:buNone/>
              <a:defRPr/>
            </a:lvl6pPr>
            <a:lvl7pPr lvl="6" algn="ctr">
              <a:lnSpc>
                <a:spcPct val="100000"/>
              </a:lnSpc>
              <a:spcBef>
                <a:spcPts val="2100"/>
              </a:spcBef>
              <a:spcAft>
                <a:spcPts val="0"/>
              </a:spcAft>
              <a:buSzPts val="1900"/>
              <a:buNone/>
              <a:defRPr/>
            </a:lvl7pPr>
            <a:lvl8pPr lvl="7" algn="ctr">
              <a:lnSpc>
                <a:spcPct val="100000"/>
              </a:lnSpc>
              <a:spcBef>
                <a:spcPts val="2100"/>
              </a:spcBef>
              <a:spcAft>
                <a:spcPts val="0"/>
              </a:spcAft>
              <a:buSzPts val="1900"/>
              <a:buNone/>
              <a:defRPr/>
            </a:lvl8pPr>
            <a:lvl9pPr lvl="8" algn="ctr">
              <a:lnSpc>
                <a:spcPct val="100000"/>
              </a:lnSpc>
              <a:spcBef>
                <a:spcPts val="2100"/>
              </a:spcBef>
              <a:spcAft>
                <a:spcPts val="2100"/>
              </a:spcAft>
              <a:buSzPts val="1900"/>
              <a:buNone/>
              <a:defRPr/>
            </a:lvl9pPr>
          </a:lstStyle>
          <a:p>
            <a:endParaRPr/>
          </a:p>
        </p:txBody>
      </p:sp>
      <p:sp>
        <p:nvSpPr>
          <p:cNvPr id="43" name="Google Shape;43;g2df48d2ea09_0_20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5"/>
        <p:cNvGrpSpPr/>
        <p:nvPr/>
      </p:nvGrpSpPr>
      <p:grpSpPr>
        <a:xfrm>
          <a:off x="0" y="0"/>
          <a:ext cx="0" cy="0"/>
          <a:chOff x="0" y="0"/>
          <a:chExt cx="0" cy="0"/>
        </a:xfrm>
      </p:grpSpPr>
      <p:sp>
        <p:nvSpPr>
          <p:cNvPr id="426" name="Google Shape;426;g26fee34664d_0_728"/>
          <p:cNvSpPr txBox="1">
            <a:spLocks noGrp="1"/>
          </p:cNvSpPr>
          <p:nvPr>
            <p:ph type="title" hasCustomPrompt="1"/>
          </p:nvPr>
        </p:nvSpPr>
        <p:spPr>
          <a:xfrm>
            <a:off x="4711733" y="2555567"/>
            <a:ext cx="5870100" cy="1518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2800"/>
              <a:buNone/>
              <a:defRPr sz="8800"/>
            </a:lvl1pPr>
            <a:lvl2pPr lvl="1" algn="ctr">
              <a:lnSpc>
                <a:spcPct val="100000"/>
              </a:lnSpc>
              <a:spcBef>
                <a:spcPts val="0"/>
              </a:spcBef>
              <a:spcAft>
                <a:spcPts val="0"/>
              </a:spcAft>
              <a:buSzPts val="12800"/>
              <a:buNone/>
              <a:defRPr sz="12800"/>
            </a:lvl2pPr>
            <a:lvl3pPr lvl="2" algn="ctr">
              <a:lnSpc>
                <a:spcPct val="100000"/>
              </a:lnSpc>
              <a:spcBef>
                <a:spcPts val="0"/>
              </a:spcBef>
              <a:spcAft>
                <a:spcPts val="0"/>
              </a:spcAft>
              <a:buSzPts val="12800"/>
              <a:buNone/>
              <a:defRPr sz="12800"/>
            </a:lvl3pPr>
            <a:lvl4pPr lvl="3" algn="ctr">
              <a:lnSpc>
                <a:spcPct val="100000"/>
              </a:lnSpc>
              <a:spcBef>
                <a:spcPts val="0"/>
              </a:spcBef>
              <a:spcAft>
                <a:spcPts val="0"/>
              </a:spcAft>
              <a:buSzPts val="12800"/>
              <a:buNone/>
              <a:defRPr sz="12800"/>
            </a:lvl4pPr>
            <a:lvl5pPr lvl="4" algn="ctr">
              <a:lnSpc>
                <a:spcPct val="100000"/>
              </a:lnSpc>
              <a:spcBef>
                <a:spcPts val="0"/>
              </a:spcBef>
              <a:spcAft>
                <a:spcPts val="0"/>
              </a:spcAft>
              <a:buSzPts val="12800"/>
              <a:buNone/>
              <a:defRPr sz="12800"/>
            </a:lvl5pPr>
            <a:lvl6pPr lvl="5" algn="ctr">
              <a:lnSpc>
                <a:spcPct val="100000"/>
              </a:lnSpc>
              <a:spcBef>
                <a:spcPts val="0"/>
              </a:spcBef>
              <a:spcAft>
                <a:spcPts val="0"/>
              </a:spcAft>
              <a:buSzPts val="12800"/>
              <a:buNone/>
              <a:defRPr sz="12800"/>
            </a:lvl6pPr>
            <a:lvl7pPr lvl="6" algn="ctr">
              <a:lnSpc>
                <a:spcPct val="100000"/>
              </a:lnSpc>
              <a:spcBef>
                <a:spcPts val="0"/>
              </a:spcBef>
              <a:spcAft>
                <a:spcPts val="0"/>
              </a:spcAft>
              <a:buSzPts val="12800"/>
              <a:buNone/>
              <a:defRPr sz="12800"/>
            </a:lvl7pPr>
            <a:lvl8pPr lvl="7" algn="ctr">
              <a:lnSpc>
                <a:spcPct val="100000"/>
              </a:lnSpc>
              <a:spcBef>
                <a:spcPts val="0"/>
              </a:spcBef>
              <a:spcAft>
                <a:spcPts val="0"/>
              </a:spcAft>
              <a:buSzPts val="12800"/>
              <a:buNone/>
              <a:defRPr sz="12800"/>
            </a:lvl8pPr>
            <a:lvl9pPr lvl="8" algn="ctr">
              <a:lnSpc>
                <a:spcPct val="100000"/>
              </a:lnSpc>
              <a:spcBef>
                <a:spcPts val="0"/>
              </a:spcBef>
              <a:spcAft>
                <a:spcPts val="0"/>
              </a:spcAft>
              <a:buSzPts val="12800"/>
              <a:buNone/>
              <a:defRPr sz="12800"/>
            </a:lvl9pPr>
          </a:lstStyle>
          <a:p>
            <a:r>
              <a:t>xx%</a:t>
            </a:r>
          </a:p>
        </p:txBody>
      </p:sp>
      <p:sp>
        <p:nvSpPr>
          <p:cNvPr id="427" name="Google Shape;427;g26fee34664d_0_728"/>
          <p:cNvSpPr txBox="1">
            <a:spLocks noGrp="1"/>
          </p:cNvSpPr>
          <p:nvPr>
            <p:ph type="subTitle" idx="1"/>
          </p:nvPr>
        </p:nvSpPr>
        <p:spPr>
          <a:xfrm>
            <a:off x="4806844" y="4230135"/>
            <a:ext cx="5751300" cy="951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8" name="Google Shape;428;g26fee34664d_0_72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29"/>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430"/>
        <p:cNvGrpSpPr/>
        <p:nvPr/>
      </p:nvGrpSpPr>
      <p:grpSpPr>
        <a:xfrm>
          <a:off x="0" y="0"/>
          <a:ext cx="0" cy="0"/>
          <a:chOff x="0" y="0"/>
          <a:chExt cx="0" cy="0"/>
        </a:xfrm>
      </p:grpSpPr>
      <p:sp>
        <p:nvSpPr>
          <p:cNvPr id="431" name="Google Shape;431;g26fee34664d_0_733"/>
          <p:cNvSpPr txBox="1">
            <a:spLocks noGrp="1"/>
          </p:cNvSpPr>
          <p:nvPr>
            <p:ph type="title"/>
          </p:nvPr>
        </p:nvSpPr>
        <p:spPr>
          <a:xfrm>
            <a:off x="7428467" y="573791"/>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32" name="Google Shape;432;g26fee34664d_0_733"/>
          <p:cNvSpPr txBox="1">
            <a:spLocks noGrp="1"/>
          </p:cNvSpPr>
          <p:nvPr>
            <p:ph type="subTitle" idx="1"/>
          </p:nvPr>
        </p:nvSpPr>
        <p:spPr>
          <a:xfrm>
            <a:off x="7428467" y="1174435"/>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33" name="Google Shape;433;g26fee34664d_0_733"/>
          <p:cNvSpPr txBox="1">
            <a:spLocks noGrp="1"/>
          </p:cNvSpPr>
          <p:nvPr>
            <p:ph type="title" idx="2"/>
          </p:nvPr>
        </p:nvSpPr>
        <p:spPr>
          <a:xfrm>
            <a:off x="7428467" y="2007358"/>
            <a:ext cx="41148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34" name="Google Shape;434;g26fee34664d_0_733"/>
          <p:cNvSpPr txBox="1">
            <a:spLocks noGrp="1"/>
          </p:cNvSpPr>
          <p:nvPr>
            <p:ph type="subTitle" idx="3"/>
          </p:nvPr>
        </p:nvSpPr>
        <p:spPr>
          <a:xfrm>
            <a:off x="7428467" y="2626512"/>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35" name="Google Shape;435;g26fee34664d_0_733"/>
          <p:cNvSpPr txBox="1">
            <a:spLocks noGrp="1"/>
          </p:cNvSpPr>
          <p:nvPr>
            <p:ph type="title" idx="4"/>
          </p:nvPr>
        </p:nvSpPr>
        <p:spPr>
          <a:xfrm>
            <a:off x="7428467" y="3440924"/>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36" name="Google Shape;436;g26fee34664d_0_733"/>
          <p:cNvSpPr txBox="1">
            <a:spLocks noGrp="1"/>
          </p:cNvSpPr>
          <p:nvPr>
            <p:ph type="subTitle" idx="5"/>
          </p:nvPr>
        </p:nvSpPr>
        <p:spPr>
          <a:xfrm>
            <a:off x="7428467" y="4078589"/>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37" name="Google Shape;437;g26fee34664d_0_733"/>
          <p:cNvSpPr txBox="1">
            <a:spLocks noGrp="1"/>
          </p:cNvSpPr>
          <p:nvPr>
            <p:ph type="title" idx="6"/>
          </p:nvPr>
        </p:nvSpPr>
        <p:spPr>
          <a:xfrm>
            <a:off x="7428467" y="4874491"/>
            <a:ext cx="40851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38" name="Google Shape;438;g26fee34664d_0_733"/>
          <p:cNvSpPr txBox="1">
            <a:spLocks noGrp="1"/>
          </p:cNvSpPr>
          <p:nvPr>
            <p:ph type="subTitle" idx="7"/>
          </p:nvPr>
        </p:nvSpPr>
        <p:spPr>
          <a:xfrm>
            <a:off x="7428467" y="5530665"/>
            <a:ext cx="34161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39" name="Google Shape;439;g26fee34664d_0_733"/>
          <p:cNvSpPr txBox="1">
            <a:spLocks noGrp="1"/>
          </p:cNvSpPr>
          <p:nvPr>
            <p:ph type="title" idx="8"/>
          </p:nvPr>
        </p:nvSpPr>
        <p:spPr>
          <a:xfrm>
            <a:off x="960000" y="487884"/>
            <a:ext cx="26415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440" name="Google Shape;440;g26fee34664d_0_733"/>
          <p:cNvSpPr txBox="1">
            <a:spLocks noGrp="1"/>
          </p:cNvSpPr>
          <p:nvPr>
            <p:ph type="title" idx="9"/>
          </p:nvPr>
        </p:nvSpPr>
        <p:spPr>
          <a:xfrm>
            <a:off x="5466033" y="4986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441" name="Google Shape;441;g26fee34664d_0_733"/>
          <p:cNvSpPr txBox="1">
            <a:spLocks noGrp="1"/>
          </p:cNvSpPr>
          <p:nvPr>
            <p:ph type="title" idx="13"/>
          </p:nvPr>
        </p:nvSpPr>
        <p:spPr>
          <a:xfrm>
            <a:off x="5466033" y="34104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442" name="Google Shape;442;g26fee34664d_0_733"/>
          <p:cNvSpPr txBox="1">
            <a:spLocks noGrp="1"/>
          </p:cNvSpPr>
          <p:nvPr>
            <p:ph type="title" idx="14"/>
          </p:nvPr>
        </p:nvSpPr>
        <p:spPr>
          <a:xfrm>
            <a:off x="5466033" y="19545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443" name="Google Shape;443;g26fee34664d_0_733"/>
          <p:cNvSpPr txBox="1">
            <a:spLocks noGrp="1"/>
          </p:cNvSpPr>
          <p:nvPr>
            <p:ph type="title" idx="15"/>
          </p:nvPr>
        </p:nvSpPr>
        <p:spPr>
          <a:xfrm>
            <a:off x="5466033" y="4866300"/>
            <a:ext cx="1767900" cy="1364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sz="7200" b="1"/>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444" name="Google Shape;444;g26fee34664d_0_733"/>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445"/>
        <p:cNvGrpSpPr/>
        <p:nvPr/>
      </p:nvGrpSpPr>
      <p:grpSpPr>
        <a:xfrm>
          <a:off x="0" y="0"/>
          <a:ext cx="0" cy="0"/>
          <a:chOff x="0" y="0"/>
          <a:chExt cx="0" cy="0"/>
        </a:xfrm>
      </p:grpSpPr>
      <p:sp>
        <p:nvSpPr>
          <p:cNvPr id="446" name="Google Shape;446;g26fee34664d_0_748"/>
          <p:cNvSpPr txBox="1">
            <a:spLocks noGrp="1"/>
          </p:cNvSpPr>
          <p:nvPr>
            <p:ph type="subTitle" idx="1"/>
          </p:nvPr>
        </p:nvSpPr>
        <p:spPr>
          <a:xfrm>
            <a:off x="6157133" y="2215300"/>
            <a:ext cx="5034300" cy="1525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2300"/>
              <a:buNone/>
              <a:defRPr sz="2400"/>
            </a:lvl1pPr>
            <a:lvl2pPr lvl="1" algn="ctr">
              <a:lnSpc>
                <a:spcPct val="100000"/>
              </a:lnSpc>
              <a:spcBef>
                <a:spcPts val="0"/>
              </a:spcBef>
              <a:spcAft>
                <a:spcPts val="0"/>
              </a:spcAft>
              <a:buSzPts val="2300"/>
              <a:buNone/>
              <a:defRPr sz="2300"/>
            </a:lvl2pPr>
            <a:lvl3pPr lvl="2" algn="ctr">
              <a:lnSpc>
                <a:spcPct val="100000"/>
              </a:lnSpc>
              <a:spcBef>
                <a:spcPts val="0"/>
              </a:spcBef>
              <a:spcAft>
                <a:spcPts val="0"/>
              </a:spcAft>
              <a:buSzPts val="2300"/>
              <a:buNone/>
              <a:defRPr sz="2300"/>
            </a:lvl3pPr>
            <a:lvl4pPr lvl="3" algn="ctr">
              <a:lnSpc>
                <a:spcPct val="100000"/>
              </a:lnSpc>
              <a:spcBef>
                <a:spcPts val="0"/>
              </a:spcBef>
              <a:spcAft>
                <a:spcPts val="0"/>
              </a:spcAft>
              <a:buSzPts val="2300"/>
              <a:buNone/>
              <a:defRPr sz="2300"/>
            </a:lvl4pPr>
            <a:lvl5pPr lvl="4" algn="ctr">
              <a:lnSpc>
                <a:spcPct val="100000"/>
              </a:lnSpc>
              <a:spcBef>
                <a:spcPts val="0"/>
              </a:spcBef>
              <a:spcAft>
                <a:spcPts val="0"/>
              </a:spcAft>
              <a:buSzPts val="2300"/>
              <a:buNone/>
              <a:defRPr sz="2300"/>
            </a:lvl5pPr>
            <a:lvl6pPr lvl="5" algn="ctr">
              <a:lnSpc>
                <a:spcPct val="100000"/>
              </a:lnSpc>
              <a:spcBef>
                <a:spcPts val="0"/>
              </a:spcBef>
              <a:spcAft>
                <a:spcPts val="0"/>
              </a:spcAft>
              <a:buSzPts val="2300"/>
              <a:buNone/>
              <a:defRPr sz="2300"/>
            </a:lvl6pPr>
            <a:lvl7pPr lvl="6" algn="ctr">
              <a:lnSpc>
                <a:spcPct val="100000"/>
              </a:lnSpc>
              <a:spcBef>
                <a:spcPts val="0"/>
              </a:spcBef>
              <a:spcAft>
                <a:spcPts val="0"/>
              </a:spcAft>
              <a:buSzPts val="2300"/>
              <a:buNone/>
              <a:defRPr sz="2300"/>
            </a:lvl7pPr>
            <a:lvl8pPr lvl="7" algn="ctr">
              <a:lnSpc>
                <a:spcPct val="100000"/>
              </a:lnSpc>
              <a:spcBef>
                <a:spcPts val="0"/>
              </a:spcBef>
              <a:spcAft>
                <a:spcPts val="0"/>
              </a:spcAft>
              <a:buSzPts val="2300"/>
              <a:buNone/>
              <a:defRPr sz="2300"/>
            </a:lvl8pPr>
            <a:lvl9pPr lvl="8" algn="ctr">
              <a:lnSpc>
                <a:spcPct val="100000"/>
              </a:lnSpc>
              <a:spcBef>
                <a:spcPts val="0"/>
              </a:spcBef>
              <a:spcAft>
                <a:spcPts val="0"/>
              </a:spcAft>
              <a:buSzPts val="2300"/>
              <a:buNone/>
              <a:defRPr sz="2300"/>
            </a:lvl9pPr>
          </a:lstStyle>
          <a:p>
            <a:endParaRPr/>
          </a:p>
        </p:txBody>
      </p:sp>
      <p:sp>
        <p:nvSpPr>
          <p:cNvPr id="447" name="Google Shape;447;g26fee34664d_0_748"/>
          <p:cNvSpPr txBox="1">
            <a:spLocks noGrp="1"/>
          </p:cNvSpPr>
          <p:nvPr>
            <p:ph type="title"/>
          </p:nvPr>
        </p:nvSpPr>
        <p:spPr>
          <a:xfrm>
            <a:off x="6157133" y="3889067"/>
            <a:ext cx="50343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a:endParaRPr/>
          </a:p>
        </p:txBody>
      </p:sp>
      <p:sp>
        <p:nvSpPr>
          <p:cNvPr id="448" name="Google Shape;448;g26fee34664d_0_74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449"/>
        <p:cNvGrpSpPr/>
        <p:nvPr/>
      </p:nvGrpSpPr>
      <p:grpSpPr>
        <a:xfrm>
          <a:off x="0" y="0"/>
          <a:ext cx="0" cy="0"/>
          <a:chOff x="0" y="0"/>
          <a:chExt cx="0" cy="0"/>
        </a:xfrm>
      </p:grpSpPr>
      <p:sp>
        <p:nvSpPr>
          <p:cNvPr id="450" name="Google Shape;450;g26fee34664d_0_752"/>
          <p:cNvSpPr txBox="1">
            <a:spLocks noGrp="1"/>
          </p:cNvSpPr>
          <p:nvPr>
            <p:ph type="subTitle" idx="1"/>
          </p:nvPr>
        </p:nvSpPr>
        <p:spPr>
          <a:xfrm>
            <a:off x="6560533" y="3502366"/>
            <a:ext cx="4461600" cy="1424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a:lvl1pPr>
            <a:lvl2pPr lvl="1" algn="r">
              <a:lnSpc>
                <a:spcPct val="100000"/>
              </a:lnSpc>
              <a:spcBef>
                <a:spcPts val="0"/>
              </a:spcBef>
              <a:spcAft>
                <a:spcPts val="0"/>
              </a:spcAft>
              <a:buSzPts val="1900"/>
              <a:buNone/>
              <a:defRPr/>
            </a:lvl2pPr>
            <a:lvl3pPr lvl="2" algn="r">
              <a:lnSpc>
                <a:spcPct val="100000"/>
              </a:lnSpc>
              <a:spcBef>
                <a:spcPts val="0"/>
              </a:spcBef>
              <a:spcAft>
                <a:spcPts val="0"/>
              </a:spcAft>
              <a:buSzPts val="1900"/>
              <a:buNone/>
              <a:defRPr/>
            </a:lvl3pPr>
            <a:lvl4pPr lvl="3" algn="r">
              <a:lnSpc>
                <a:spcPct val="100000"/>
              </a:lnSpc>
              <a:spcBef>
                <a:spcPts val="0"/>
              </a:spcBef>
              <a:spcAft>
                <a:spcPts val="0"/>
              </a:spcAft>
              <a:buSzPts val="1900"/>
              <a:buNone/>
              <a:defRPr/>
            </a:lvl4pPr>
            <a:lvl5pPr lvl="4" algn="r">
              <a:lnSpc>
                <a:spcPct val="100000"/>
              </a:lnSpc>
              <a:spcBef>
                <a:spcPts val="0"/>
              </a:spcBef>
              <a:spcAft>
                <a:spcPts val="0"/>
              </a:spcAft>
              <a:buSzPts val="1900"/>
              <a:buNone/>
              <a:defRPr/>
            </a:lvl5pPr>
            <a:lvl6pPr lvl="5" algn="r">
              <a:lnSpc>
                <a:spcPct val="100000"/>
              </a:lnSpc>
              <a:spcBef>
                <a:spcPts val="0"/>
              </a:spcBef>
              <a:spcAft>
                <a:spcPts val="0"/>
              </a:spcAft>
              <a:buSzPts val="1900"/>
              <a:buNone/>
              <a:defRPr/>
            </a:lvl6pPr>
            <a:lvl7pPr lvl="6" algn="r">
              <a:lnSpc>
                <a:spcPct val="100000"/>
              </a:lnSpc>
              <a:spcBef>
                <a:spcPts val="0"/>
              </a:spcBef>
              <a:spcAft>
                <a:spcPts val="0"/>
              </a:spcAft>
              <a:buSzPts val="1900"/>
              <a:buNone/>
              <a:defRPr/>
            </a:lvl7pPr>
            <a:lvl8pPr lvl="7" algn="r">
              <a:lnSpc>
                <a:spcPct val="100000"/>
              </a:lnSpc>
              <a:spcBef>
                <a:spcPts val="0"/>
              </a:spcBef>
              <a:spcAft>
                <a:spcPts val="0"/>
              </a:spcAft>
              <a:buSzPts val="1900"/>
              <a:buNone/>
              <a:defRPr/>
            </a:lvl8pPr>
            <a:lvl9pPr lvl="8" algn="r">
              <a:lnSpc>
                <a:spcPct val="100000"/>
              </a:lnSpc>
              <a:spcBef>
                <a:spcPts val="0"/>
              </a:spcBef>
              <a:spcAft>
                <a:spcPts val="0"/>
              </a:spcAft>
              <a:buSzPts val="1900"/>
              <a:buNone/>
              <a:defRPr/>
            </a:lvl9pPr>
          </a:lstStyle>
          <a:p>
            <a:endParaRPr/>
          </a:p>
        </p:txBody>
      </p:sp>
      <p:sp>
        <p:nvSpPr>
          <p:cNvPr id="451" name="Google Shape;451;g26fee34664d_0_752"/>
          <p:cNvSpPr txBox="1">
            <a:spLocks noGrp="1"/>
          </p:cNvSpPr>
          <p:nvPr>
            <p:ph type="title"/>
          </p:nvPr>
        </p:nvSpPr>
        <p:spPr>
          <a:xfrm>
            <a:off x="6560533" y="2060600"/>
            <a:ext cx="3842400" cy="927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5700"/>
            </a:lvl1pPr>
            <a:lvl2pPr lvl="1" algn="r">
              <a:lnSpc>
                <a:spcPct val="100000"/>
              </a:lnSpc>
              <a:spcBef>
                <a:spcPts val="0"/>
              </a:spcBef>
              <a:spcAft>
                <a:spcPts val="0"/>
              </a:spcAft>
              <a:buSzPts val="4000"/>
              <a:buNone/>
              <a:defRPr/>
            </a:lvl2pPr>
            <a:lvl3pPr lvl="2" algn="r">
              <a:lnSpc>
                <a:spcPct val="100000"/>
              </a:lnSpc>
              <a:spcBef>
                <a:spcPts val="0"/>
              </a:spcBef>
              <a:spcAft>
                <a:spcPts val="0"/>
              </a:spcAft>
              <a:buSzPts val="4000"/>
              <a:buNone/>
              <a:defRPr/>
            </a:lvl3pPr>
            <a:lvl4pPr lvl="3" algn="r">
              <a:lnSpc>
                <a:spcPct val="100000"/>
              </a:lnSpc>
              <a:spcBef>
                <a:spcPts val="0"/>
              </a:spcBef>
              <a:spcAft>
                <a:spcPts val="0"/>
              </a:spcAft>
              <a:buSzPts val="4000"/>
              <a:buNone/>
              <a:defRPr/>
            </a:lvl4pPr>
            <a:lvl5pPr lvl="4" algn="r">
              <a:lnSpc>
                <a:spcPct val="100000"/>
              </a:lnSpc>
              <a:spcBef>
                <a:spcPts val="0"/>
              </a:spcBef>
              <a:spcAft>
                <a:spcPts val="0"/>
              </a:spcAft>
              <a:buSzPts val="4000"/>
              <a:buNone/>
              <a:defRPr/>
            </a:lvl5pPr>
            <a:lvl6pPr lvl="5" algn="r">
              <a:lnSpc>
                <a:spcPct val="100000"/>
              </a:lnSpc>
              <a:spcBef>
                <a:spcPts val="0"/>
              </a:spcBef>
              <a:spcAft>
                <a:spcPts val="0"/>
              </a:spcAft>
              <a:buSzPts val="4000"/>
              <a:buNone/>
              <a:defRPr/>
            </a:lvl6pPr>
            <a:lvl7pPr lvl="6" algn="r">
              <a:lnSpc>
                <a:spcPct val="100000"/>
              </a:lnSpc>
              <a:spcBef>
                <a:spcPts val="0"/>
              </a:spcBef>
              <a:spcAft>
                <a:spcPts val="0"/>
              </a:spcAft>
              <a:buSzPts val="4000"/>
              <a:buNone/>
              <a:defRPr/>
            </a:lvl7pPr>
            <a:lvl8pPr lvl="7" algn="r">
              <a:lnSpc>
                <a:spcPct val="100000"/>
              </a:lnSpc>
              <a:spcBef>
                <a:spcPts val="0"/>
              </a:spcBef>
              <a:spcAft>
                <a:spcPts val="0"/>
              </a:spcAft>
              <a:buSzPts val="4000"/>
              <a:buNone/>
              <a:defRPr/>
            </a:lvl8pPr>
            <a:lvl9pPr lvl="8" algn="r">
              <a:lnSpc>
                <a:spcPct val="100000"/>
              </a:lnSpc>
              <a:spcBef>
                <a:spcPts val="0"/>
              </a:spcBef>
              <a:spcAft>
                <a:spcPts val="0"/>
              </a:spcAft>
              <a:buSzPts val="4000"/>
              <a:buNone/>
              <a:defRPr/>
            </a:lvl9pPr>
          </a:lstStyle>
          <a:p>
            <a:endParaRPr/>
          </a:p>
        </p:txBody>
      </p:sp>
      <p:sp>
        <p:nvSpPr>
          <p:cNvPr id="452" name="Google Shape;452;g26fee34664d_0_75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453"/>
        <p:cNvGrpSpPr/>
        <p:nvPr/>
      </p:nvGrpSpPr>
      <p:grpSpPr>
        <a:xfrm>
          <a:off x="0" y="0"/>
          <a:ext cx="0" cy="0"/>
          <a:chOff x="0" y="0"/>
          <a:chExt cx="0" cy="0"/>
        </a:xfrm>
      </p:grpSpPr>
      <p:sp>
        <p:nvSpPr>
          <p:cNvPr id="454" name="Google Shape;454;g26fee34664d_0_756"/>
          <p:cNvSpPr txBox="1">
            <a:spLocks noGrp="1"/>
          </p:cNvSpPr>
          <p:nvPr>
            <p:ph type="title"/>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455" name="Google Shape;455;g26fee34664d_0_756"/>
          <p:cNvSpPr txBox="1">
            <a:spLocks noGrp="1"/>
          </p:cNvSpPr>
          <p:nvPr>
            <p:ph type="body" idx="1"/>
          </p:nvPr>
        </p:nvSpPr>
        <p:spPr>
          <a:xfrm>
            <a:off x="960000" y="1841433"/>
            <a:ext cx="9791700" cy="4158300"/>
          </a:xfrm>
          <a:prstGeom prst="rect">
            <a:avLst/>
          </a:prstGeom>
          <a:noFill/>
          <a:ln>
            <a:noFill/>
          </a:ln>
        </p:spPr>
        <p:txBody>
          <a:bodyPr spcFirstLastPara="1" wrap="square" lIns="121900" tIns="121900" rIns="121900" bIns="121900" anchor="t" anchorCtr="0">
            <a:noAutofit/>
          </a:bodyPr>
          <a:lstStyle>
            <a:lvl1pPr marL="457200" lvl="0" indent="-349250" algn="l">
              <a:lnSpc>
                <a:spcPct val="100000"/>
              </a:lnSpc>
              <a:spcBef>
                <a:spcPts val="0"/>
              </a:spcBef>
              <a:spcAft>
                <a:spcPts val="0"/>
              </a:spcAft>
              <a:buSzPts val="1900"/>
              <a:buFont typeface="Darker Grotesque SemiBold"/>
              <a:buChar char="●"/>
              <a:defRPr>
                <a:solidFill>
                  <a:srgbClr val="434343"/>
                </a:solidFill>
              </a:defRPr>
            </a:lvl1pPr>
            <a:lvl2pPr marL="914400" lvl="1" indent="-349250" algn="l">
              <a:lnSpc>
                <a:spcPct val="115000"/>
              </a:lnSpc>
              <a:spcBef>
                <a:spcPts val="0"/>
              </a:spcBef>
              <a:spcAft>
                <a:spcPts val="0"/>
              </a:spcAft>
              <a:buClr>
                <a:srgbClr val="15325B"/>
              </a:buClr>
              <a:buSzPts val="1900"/>
              <a:buFont typeface="Darker Grotesque SemiBold"/>
              <a:buChar char="○"/>
              <a:defRPr>
                <a:solidFill>
                  <a:srgbClr val="434343"/>
                </a:solidFill>
              </a:defRPr>
            </a:lvl2pPr>
            <a:lvl3pPr marL="1371600" lvl="2" indent="-349250" algn="l">
              <a:lnSpc>
                <a:spcPct val="115000"/>
              </a:lnSpc>
              <a:spcBef>
                <a:spcPts val="0"/>
              </a:spcBef>
              <a:spcAft>
                <a:spcPts val="0"/>
              </a:spcAft>
              <a:buClr>
                <a:srgbClr val="15325B"/>
              </a:buClr>
              <a:buSzPts val="1900"/>
              <a:buFont typeface="Darker Grotesque SemiBold"/>
              <a:buChar char="■"/>
              <a:defRPr>
                <a:solidFill>
                  <a:srgbClr val="434343"/>
                </a:solidFill>
              </a:defRPr>
            </a:lvl3pPr>
            <a:lvl4pPr marL="1828800" lvl="3" indent="-349250" algn="l">
              <a:lnSpc>
                <a:spcPct val="115000"/>
              </a:lnSpc>
              <a:spcBef>
                <a:spcPts val="0"/>
              </a:spcBef>
              <a:spcAft>
                <a:spcPts val="0"/>
              </a:spcAft>
              <a:buClr>
                <a:srgbClr val="15325B"/>
              </a:buClr>
              <a:buSzPts val="1900"/>
              <a:buFont typeface="Darker Grotesque SemiBold"/>
              <a:buChar char="●"/>
              <a:defRPr>
                <a:solidFill>
                  <a:srgbClr val="434343"/>
                </a:solidFill>
              </a:defRPr>
            </a:lvl4pPr>
            <a:lvl5pPr marL="2286000" lvl="4" indent="-349250" algn="l">
              <a:lnSpc>
                <a:spcPct val="115000"/>
              </a:lnSpc>
              <a:spcBef>
                <a:spcPts val="0"/>
              </a:spcBef>
              <a:spcAft>
                <a:spcPts val="0"/>
              </a:spcAft>
              <a:buClr>
                <a:srgbClr val="15325B"/>
              </a:buClr>
              <a:buSzPts val="1900"/>
              <a:buFont typeface="Darker Grotesque SemiBold"/>
              <a:buChar char="○"/>
              <a:defRPr>
                <a:solidFill>
                  <a:srgbClr val="434343"/>
                </a:solidFill>
              </a:defRPr>
            </a:lvl5pPr>
            <a:lvl6pPr marL="2743200" lvl="5" indent="-349250" algn="l">
              <a:lnSpc>
                <a:spcPct val="115000"/>
              </a:lnSpc>
              <a:spcBef>
                <a:spcPts val="0"/>
              </a:spcBef>
              <a:spcAft>
                <a:spcPts val="0"/>
              </a:spcAft>
              <a:buClr>
                <a:srgbClr val="15325B"/>
              </a:buClr>
              <a:buSzPts val="1900"/>
              <a:buFont typeface="Darker Grotesque SemiBold"/>
              <a:buChar char="■"/>
              <a:defRPr>
                <a:solidFill>
                  <a:srgbClr val="434343"/>
                </a:solidFill>
              </a:defRPr>
            </a:lvl6pPr>
            <a:lvl7pPr marL="3200400" lvl="6" indent="-349250" algn="l">
              <a:lnSpc>
                <a:spcPct val="115000"/>
              </a:lnSpc>
              <a:spcBef>
                <a:spcPts val="0"/>
              </a:spcBef>
              <a:spcAft>
                <a:spcPts val="0"/>
              </a:spcAft>
              <a:buClr>
                <a:srgbClr val="15325B"/>
              </a:buClr>
              <a:buSzPts val="1900"/>
              <a:buFont typeface="Darker Grotesque SemiBold"/>
              <a:buChar char="●"/>
              <a:defRPr>
                <a:solidFill>
                  <a:srgbClr val="434343"/>
                </a:solidFill>
              </a:defRPr>
            </a:lvl7pPr>
            <a:lvl8pPr marL="3657600" lvl="7" indent="-349250" algn="l">
              <a:lnSpc>
                <a:spcPct val="115000"/>
              </a:lnSpc>
              <a:spcBef>
                <a:spcPts val="0"/>
              </a:spcBef>
              <a:spcAft>
                <a:spcPts val="0"/>
              </a:spcAft>
              <a:buClr>
                <a:srgbClr val="15325B"/>
              </a:buClr>
              <a:buSzPts val="1900"/>
              <a:buFont typeface="Darker Grotesque SemiBold"/>
              <a:buChar char="○"/>
              <a:defRPr>
                <a:solidFill>
                  <a:srgbClr val="434343"/>
                </a:solidFill>
              </a:defRPr>
            </a:lvl8pPr>
            <a:lvl9pPr marL="4114800" lvl="8" indent="-349250" algn="l">
              <a:lnSpc>
                <a:spcPct val="115000"/>
              </a:lnSpc>
              <a:spcBef>
                <a:spcPts val="0"/>
              </a:spcBef>
              <a:spcAft>
                <a:spcPts val="0"/>
              </a:spcAft>
              <a:buClr>
                <a:srgbClr val="15325B"/>
              </a:buClr>
              <a:buSzPts val="1900"/>
              <a:buFont typeface="Darker Grotesque SemiBold"/>
              <a:buChar char="■"/>
              <a:defRPr>
                <a:solidFill>
                  <a:srgbClr val="434343"/>
                </a:solidFill>
              </a:defRPr>
            </a:lvl9pPr>
          </a:lstStyle>
          <a:p>
            <a:endParaRPr/>
          </a:p>
        </p:txBody>
      </p:sp>
      <p:sp>
        <p:nvSpPr>
          <p:cNvPr id="456" name="Google Shape;456;g26fee34664d_0_756"/>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457"/>
        <p:cNvGrpSpPr/>
        <p:nvPr/>
      </p:nvGrpSpPr>
      <p:grpSpPr>
        <a:xfrm>
          <a:off x="0" y="0"/>
          <a:ext cx="0" cy="0"/>
          <a:chOff x="0" y="0"/>
          <a:chExt cx="0" cy="0"/>
        </a:xfrm>
      </p:grpSpPr>
      <p:sp>
        <p:nvSpPr>
          <p:cNvPr id="458" name="Google Shape;458;g26fee34664d_0_760"/>
          <p:cNvSpPr txBox="1">
            <a:spLocks noGrp="1"/>
          </p:cNvSpPr>
          <p:nvPr>
            <p:ph type="title"/>
          </p:nvPr>
        </p:nvSpPr>
        <p:spPr>
          <a:xfrm>
            <a:off x="1923982" y="4521267"/>
            <a:ext cx="3258000" cy="70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59" name="Google Shape;459;g26fee34664d_0_760"/>
          <p:cNvSpPr txBox="1">
            <a:spLocks noGrp="1"/>
          </p:cNvSpPr>
          <p:nvPr>
            <p:ph type="subTitle" idx="1"/>
          </p:nvPr>
        </p:nvSpPr>
        <p:spPr>
          <a:xfrm>
            <a:off x="1923982" y="5072330"/>
            <a:ext cx="3258000" cy="64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60" name="Google Shape;460;g26fee34664d_0_760"/>
          <p:cNvSpPr txBox="1">
            <a:spLocks noGrp="1"/>
          </p:cNvSpPr>
          <p:nvPr>
            <p:ph type="title" idx="2"/>
          </p:nvPr>
        </p:nvSpPr>
        <p:spPr>
          <a:xfrm>
            <a:off x="7010017" y="4521267"/>
            <a:ext cx="3258000" cy="70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61" name="Google Shape;461;g26fee34664d_0_760"/>
          <p:cNvSpPr txBox="1">
            <a:spLocks noGrp="1"/>
          </p:cNvSpPr>
          <p:nvPr>
            <p:ph type="subTitle" idx="3"/>
          </p:nvPr>
        </p:nvSpPr>
        <p:spPr>
          <a:xfrm>
            <a:off x="7010018" y="5072330"/>
            <a:ext cx="3258000" cy="64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62" name="Google Shape;462;g26fee34664d_0_760"/>
          <p:cNvSpPr txBox="1">
            <a:spLocks noGrp="1"/>
          </p:cNvSpPr>
          <p:nvPr>
            <p:ph type="title" idx="4"/>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463" name="Google Shape;463;g26fee34664d_0_760"/>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464"/>
        <p:cNvGrpSpPr/>
        <p:nvPr/>
      </p:nvGrpSpPr>
      <p:grpSpPr>
        <a:xfrm>
          <a:off x="0" y="0"/>
          <a:ext cx="0" cy="0"/>
          <a:chOff x="0" y="0"/>
          <a:chExt cx="0" cy="0"/>
        </a:xfrm>
      </p:grpSpPr>
      <p:sp>
        <p:nvSpPr>
          <p:cNvPr id="465" name="Google Shape;465;g26fee34664d_0_767"/>
          <p:cNvSpPr txBox="1">
            <a:spLocks noGrp="1"/>
          </p:cNvSpPr>
          <p:nvPr>
            <p:ph type="title"/>
          </p:nvPr>
        </p:nvSpPr>
        <p:spPr>
          <a:xfrm>
            <a:off x="947667" y="4506700"/>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66" name="Google Shape;466;g26fee34664d_0_767"/>
          <p:cNvSpPr txBox="1">
            <a:spLocks noGrp="1"/>
          </p:cNvSpPr>
          <p:nvPr>
            <p:ph type="subTitle" idx="1"/>
          </p:nvPr>
        </p:nvSpPr>
        <p:spPr>
          <a:xfrm>
            <a:off x="947667" y="5047396"/>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67" name="Google Shape;467;g26fee34664d_0_767"/>
          <p:cNvSpPr txBox="1">
            <a:spLocks noGrp="1"/>
          </p:cNvSpPr>
          <p:nvPr>
            <p:ph type="title" idx="2"/>
          </p:nvPr>
        </p:nvSpPr>
        <p:spPr>
          <a:xfrm>
            <a:off x="947667" y="1630833"/>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68" name="Google Shape;468;g26fee34664d_0_767"/>
          <p:cNvSpPr txBox="1">
            <a:spLocks noGrp="1"/>
          </p:cNvSpPr>
          <p:nvPr>
            <p:ph type="subTitle" idx="3"/>
          </p:nvPr>
        </p:nvSpPr>
        <p:spPr>
          <a:xfrm>
            <a:off x="947667" y="2170533"/>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69" name="Google Shape;469;g26fee34664d_0_767"/>
          <p:cNvSpPr txBox="1">
            <a:spLocks noGrp="1"/>
          </p:cNvSpPr>
          <p:nvPr>
            <p:ph type="title" idx="4"/>
          </p:nvPr>
        </p:nvSpPr>
        <p:spPr>
          <a:xfrm>
            <a:off x="947667" y="3068283"/>
            <a:ext cx="24069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70" name="Google Shape;470;g26fee34664d_0_767"/>
          <p:cNvSpPr txBox="1">
            <a:spLocks noGrp="1"/>
          </p:cNvSpPr>
          <p:nvPr>
            <p:ph type="subTitle" idx="5"/>
          </p:nvPr>
        </p:nvSpPr>
        <p:spPr>
          <a:xfrm>
            <a:off x="947667" y="3608972"/>
            <a:ext cx="46212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71" name="Google Shape;471;g26fee34664d_0_767"/>
          <p:cNvSpPr txBox="1">
            <a:spLocks noGrp="1"/>
          </p:cNvSpPr>
          <p:nvPr>
            <p:ph type="title" idx="6"/>
          </p:nvPr>
        </p:nvSpPr>
        <p:spPr>
          <a:xfrm>
            <a:off x="947667" y="516333"/>
            <a:ext cx="6299700" cy="103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472" name="Google Shape;472;g26fee34664d_0_767"/>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473"/>
        <p:cNvGrpSpPr/>
        <p:nvPr/>
      </p:nvGrpSpPr>
      <p:grpSpPr>
        <a:xfrm>
          <a:off x="0" y="0"/>
          <a:ext cx="0" cy="0"/>
          <a:chOff x="0" y="0"/>
          <a:chExt cx="0" cy="0"/>
        </a:xfrm>
      </p:grpSpPr>
      <p:sp>
        <p:nvSpPr>
          <p:cNvPr id="474" name="Google Shape;474;g26fee34664d_0_776"/>
          <p:cNvSpPr txBox="1">
            <a:spLocks noGrp="1"/>
          </p:cNvSpPr>
          <p:nvPr>
            <p:ph type="title"/>
          </p:nvPr>
        </p:nvSpPr>
        <p:spPr>
          <a:xfrm>
            <a:off x="1030200" y="2087967"/>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75" name="Google Shape;475;g26fee34664d_0_776"/>
          <p:cNvSpPr txBox="1">
            <a:spLocks noGrp="1"/>
          </p:cNvSpPr>
          <p:nvPr>
            <p:ph type="subTitle" idx="1"/>
          </p:nvPr>
        </p:nvSpPr>
        <p:spPr>
          <a:xfrm>
            <a:off x="1030200" y="2639030"/>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76" name="Google Shape;476;g26fee34664d_0_776"/>
          <p:cNvSpPr txBox="1">
            <a:spLocks noGrp="1"/>
          </p:cNvSpPr>
          <p:nvPr>
            <p:ph type="title" idx="2"/>
          </p:nvPr>
        </p:nvSpPr>
        <p:spPr>
          <a:xfrm>
            <a:off x="4389035" y="2087967"/>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77" name="Google Shape;477;g26fee34664d_0_776"/>
          <p:cNvSpPr txBox="1">
            <a:spLocks noGrp="1"/>
          </p:cNvSpPr>
          <p:nvPr>
            <p:ph type="subTitle" idx="3"/>
          </p:nvPr>
        </p:nvSpPr>
        <p:spPr>
          <a:xfrm>
            <a:off x="4389036" y="2639030"/>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78" name="Google Shape;478;g26fee34664d_0_776"/>
          <p:cNvSpPr txBox="1">
            <a:spLocks noGrp="1"/>
          </p:cNvSpPr>
          <p:nvPr>
            <p:ph type="title" idx="4"/>
          </p:nvPr>
        </p:nvSpPr>
        <p:spPr>
          <a:xfrm>
            <a:off x="1030200" y="4111493"/>
            <a:ext cx="32580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79" name="Google Shape;479;g26fee34664d_0_776"/>
          <p:cNvSpPr txBox="1">
            <a:spLocks noGrp="1"/>
          </p:cNvSpPr>
          <p:nvPr>
            <p:ph type="subTitle" idx="5"/>
          </p:nvPr>
        </p:nvSpPr>
        <p:spPr>
          <a:xfrm>
            <a:off x="1030200" y="4662568"/>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80" name="Google Shape;480;g26fee34664d_0_776"/>
          <p:cNvSpPr txBox="1">
            <a:spLocks noGrp="1"/>
          </p:cNvSpPr>
          <p:nvPr>
            <p:ph type="title" idx="6"/>
          </p:nvPr>
        </p:nvSpPr>
        <p:spPr>
          <a:xfrm>
            <a:off x="4400528" y="4111493"/>
            <a:ext cx="32352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81" name="Google Shape;481;g26fee34664d_0_776"/>
          <p:cNvSpPr txBox="1">
            <a:spLocks noGrp="1"/>
          </p:cNvSpPr>
          <p:nvPr>
            <p:ph type="subTitle" idx="7"/>
          </p:nvPr>
        </p:nvSpPr>
        <p:spPr>
          <a:xfrm>
            <a:off x="4389036" y="4662568"/>
            <a:ext cx="32580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82" name="Google Shape;482;g26fee34664d_0_776"/>
          <p:cNvSpPr txBox="1">
            <a:spLocks noGrp="1"/>
          </p:cNvSpPr>
          <p:nvPr>
            <p:ph type="title" idx="8"/>
          </p:nvPr>
        </p:nvSpPr>
        <p:spPr>
          <a:xfrm>
            <a:off x="960000" y="593367"/>
            <a:ext cx="102720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000"/>
              <a:buNone/>
              <a:defRPr b="1"/>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483" name="Google Shape;483;g26fee34664d_0_776"/>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84"/>
        <p:cNvGrpSpPr/>
        <p:nvPr/>
      </p:nvGrpSpPr>
      <p:grpSpPr>
        <a:xfrm>
          <a:off x="0" y="0"/>
          <a:ext cx="0" cy="0"/>
          <a:chOff x="0" y="0"/>
          <a:chExt cx="0" cy="0"/>
        </a:xfrm>
      </p:grpSpPr>
      <p:sp>
        <p:nvSpPr>
          <p:cNvPr id="485" name="Google Shape;485;g26fee34664d_0_787"/>
          <p:cNvSpPr txBox="1">
            <a:spLocks noGrp="1"/>
          </p:cNvSpPr>
          <p:nvPr>
            <p:ph type="title"/>
          </p:nvPr>
        </p:nvSpPr>
        <p:spPr>
          <a:xfrm>
            <a:off x="8869238" y="795700"/>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86" name="Google Shape;486;g26fee34664d_0_787"/>
          <p:cNvSpPr txBox="1">
            <a:spLocks noGrp="1"/>
          </p:cNvSpPr>
          <p:nvPr>
            <p:ph type="subTitle" idx="1"/>
          </p:nvPr>
        </p:nvSpPr>
        <p:spPr>
          <a:xfrm>
            <a:off x="8869238" y="1365278"/>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87" name="Google Shape;487;g26fee34664d_0_787"/>
          <p:cNvSpPr txBox="1">
            <a:spLocks noGrp="1"/>
          </p:cNvSpPr>
          <p:nvPr>
            <p:ph type="title" idx="2"/>
          </p:nvPr>
        </p:nvSpPr>
        <p:spPr>
          <a:xfrm>
            <a:off x="5168598" y="2749133"/>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88" name="Google Shape;488;g26fee34664d_0_787"/>
          <p:cNvSpPr txBox="1">
            <a:spLocks noGrp="1"/>
          </p:cNvSpPr>
          <p:nvPr>
            <p:ph type="subTitle" idx="3"/>
          </p:nvPr>
        </p:nvSpPr>
        <p:spPr>
          <a:xfrm>
            <a:off x="5168600" y="3318712"/>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89" name="Google Shape;489;g26fee34664d_0_787"/>
          <p:cNvSpPr txBox="1">
            <a:spLocks noGrp="1"/>
          </p:cNvSpPr>
          <p:nvPr>
            <p:ph type="title" idx="4"/>
          </p:nvPr>
        </p:nvSpPr>
        <p:spPr>
          <a:xfrm>
            <a:off x="5168604" y="795700"/>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90" name="Google Shape;490;g26fee34664d_0_787"/>
          <p:cNvSpPr txBox="1">
            <a:spLocks noGrp="1"/>
          </p:cNvSpPr>
          <p:nvPr>
            <p:ph type="subTitle" idx="5"/>
          </p:nvPr>
        </p:nvSpPr>
        <p:spPr>
          <a:xfrm>
            <a:off x="5168606" y="1365278"/>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91" name="Google Shape;491;g26fee34664d_0_787"/>
          <p:cNvSpPr txBox="1">
            <a:spLocks noGrp="1"/>
          </p:cNvSpPr>
          <p:nvPr>
            <p:ph type="title" idx="6"/>
          </p:nvPr>
        </p:nvSpPr>
        <p:spPr>
          <a:xfrm>
            <a:off x="5168598" y="4702567"/>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92" name="Google Shape;492;g26fee34664d_0_787"/>
          <p:cNvSpPr txBox="1">
            <a:spLocks noGrp="1"/>
          </p:cNvSpPr>
          <p:nvPr>
            <p:ph type="subTitle" idx="7"/>
          </p:nvPr>
        </p:nvSpPr>
        <p:spPr>
          <a:xfrm>
            <a:off x="5168600" y="5262890"/>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93" name="Google Shape;493;g26fee34664d_0_787"/>
          <p:cNvSpPr txBox="1">
            <a:spLocks noGrp="1"/>
          </p:cNvSpPr>
          <p:nvPr>
            <p:ph type="title" idx="8"/>
          </p:nvPr>
        </p:nvSpPr>
        <p:spPr>
          <a:xfrm>
            <a:off x="8869233" y="2749133"/>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94" name="Google Shape;494;g26fee34664d_0_787"/>
          <p:cNvSpPr txBox="1">
            <a:spLocks noGrp="1"/>
          </p:cNvSpPr>
          <p:nvPr>
            <p:ph type="subTitle" idx="9"/>
          </p:nvPr>
        </p:nvSpPr>
        <p:spPr>
          <a:xfrm>
            <a:off x="8869233" y="3318712"/>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95" name="Google Shape;495;g26fee34664d_0_787"/>
          <p:cNvSpPr txBox="1">
            <a:spLocks noGrp="1"/>
          </p:cNvSpPr>
          <p:nvPr>
            <p:ph type="title" idx="13"/>
          </p:nvPr>
        </p:nvSpPr>
        <p:spPr>
          <a:xfrm>
            <a:off x="8869233" y="4702567"/>
            <a:ext cx="2416500" cy="70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a:endParaRPr/>
          </a:p>
        </p:txBody>
      </p:sp>
      <p:sp>
        <p:nvSpPr>
          <p:cNvPr id="496" name="Google Shape;496;g26fee34664d_0_787"/>
          <p:cNvSpPr txBox="1">
            <a:spLocks noGrp="1"/>
          </p:cNvSpPr>
          <p:nvPr>
            <p:ph type="subTitle" idx="14"/>
          </p:nvPr>
        </p:nvSpPr>
        <p:spPr>
          <a:xfrm>
            <a:off x="8869233" y="5262890"/>
            <a:ext cx="2416500" cy="64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497" name="Google Shape;497;g26fee34664d_0_787"/>
          <p:cNvSpPr txBox="1">
            <a:spLocks noGrp="1"/>
          </p:cNvSpPr>
          <p:nvPr>
            <p:ph type="title" idx="15"/>
          </p:nvPr>
        </p:nvSpPr>
        <p:spPr>
          <a:xfrm>
            <a:off x="1061600" y="2699100"/>
            <a:ext cx="2822700" cy="127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498" name="Google Shape;498;g26fee34664d_0_787"/>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g2df48d2ea09_0_212"/>
          <p:cNvSpPr txBox="1">
            <a:spLocks noGrp="1"/>
          </p:cNvSpPr>
          <p:nvPr>
            <p:ph type="title"/>
          </p:nvPr>
        </p:nvSpPr>
        <p:spPr>
          <a:xfrm>
            <a:off x="987400" y="3537971"/>
            <a:ext cx="6222900" cy="1730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sz="4800"/>
            </a:lvl1pPr>
            <a:lvl2pPr lvl="1" algn="ctr">
              <a:lnSpc>
                <a:spcPct val="100000"/>
              </a:lnSpc>
              <a:spcBef>
                <a:spcPts val="0"/>
              </a:spcBef>
              <a:spcAft>
                <a:spcPts val="0"/>
              </a:spcAft>
              <a:buSzPts val="4000"/>
              <a:buNone/>
              <a:defRPr/>
            </a:lvl2pPr>
            <a:lvl3pPr lvl="2" algn="ctr">
              <a:lnSpc>
                <a:spcPct val="100000"/>
              </a:lnSpc>
              <a:spcBef>
                <a:spcPts val="0"/>
              </a:spcBef>
              <a:spcAft>
                <a:spcPts val="0"/>
              </a:spcAft>
              <a:buSzPts val="4000"/>
              <a:buNone/>
              <a:defRPr/>
            </a:lvl3pPr>
            <a:lvl4pPr lvl="3" algn="ctr">
              <a:lnSpc>
                <a:spcPct val="100000"/>
              </a:lnSpc>
              <a:spcBef>
                <a:spcPts val="0"/>
              </a:spcBef>
              <a:spcAft>
                <a:spcPts val="0"/>
              </a:spcAft>
              <a:buSzPts val="4000"/>
              <a:buNone/>
              <a:defRPr/>
            </a:lvl4pPr>
            <a:lvl5pPr lvl="4" algn="ctr">
              <a:lnSpc>
                <a:spcPct val="100000"/>
              </a:lnSpc>
              <a:spcBef>
                <a:spcPts val="0"/>
              </a:spcBef>
              <a:spcAft>
                <a:spcPts val="0"/>
              </a:spcAft>
              <a:buSzPts val="4000"/>
              <a:buNone/>
              <a:defRPr/>
            </a:lvl5pPr>
            <a:lvl6pPr lvl="5" algn="ctr">
              <a:lnSpc>
                <a:spcPct val="100000"/>
              </a:lnSpc>
              <a:spcBef>
                <a:spcPts val="0"/>
              </a:spcBef>
              <a:spcAft>
                <a:spcPts val="0"/>
              </a:spcAft>
              <a:buSzPts val="4000"/>
              <a:buNone/>
              <a:defRPr/>
            </a:lvl6pPr>
            <a:lvl7pPr lvl="6" algn="ctr">
              <a:lnSpc>
                <a:spcPct val="100000"/>
              </a:lnSpc>
              <a:spcBef>
                <a:spcPts val="0"/>
              </a:spcBef>
              <a:spcAft>
                <a:spcPts val="0"/>
              </a:spcAft>
              <a:buSzPts val="4000"/>
              <a:buNone/>
              <a:defRPr/>
            </a:lvl7pPr>
            <a:lvl8pPr lvl="7" algn="ctr">
              <a:lnSpc>
                <a:spcPct val="100000"/>
              </a:lnSpc>
              <a:spcBef>
                <a:spcPts val="0"/>
              </a:spcBef>
              <a:spcAft>
                <a:spcPts val="0"/>
              </a:spcAft>
              <a:buSzPts val="4000"/>
              <a:buNone/>
              <a:defRPr/>
            </a:lvl8pPr>
            <a:lvl9pPr lvl="8" algn="ctr">
              <a:lnSpc>
                <a:spcPct val="100000"/>
              </a:lnSpc>
              <a:spcBef>
                <a:spcPts val="0"/>
              </a:spcBef>
              <a:spcAft>
                <a:spcPts val="0"/>
              </a:spcAft>
              <a:buSzPts val="4000"/>
              <a:buNone/>
              <a:defRPr/>
            </a:lvl9pPr>
          </a:lstStyle>
          <a:p>
            <a:endParaRPr/>
          </a:p>
        </p:txBody>
      </p:sp>
      <p:sp>
        <p:nvSpPr>
          <p:cNvPr id="46" name="Google Shape;46;g2df48d2ea09_0_21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499"/>
        <p:cNvGrpSpPr/>
        <p:nvPr/>
      </p:nvGrpSpPr>
      <p:grpSpPr>
        <a:xfrm>
          <a:off x="0" y="0"/>
          <a:ext cx="0" cy="0"/>
          <a:chOff x="0" y="0"/>
          <a:chExt cx="0" cy="0"/>
        </a:xfrm>
      </p:grpSpPr>
      <p:sp>
        <p:nvSpPr>
          <p:cNvPr id="500" name="Google Shape;500;g26fee34664d_0_802"/>
          <p:cNvSpPr txBox="1">
            <a:spLocks noGrp="1"/>
          </p:cNvSpPr>
          <p:nvPr>
            <p:ph type="title"/>
          </p:nvPr>
        </p:nvSpPr>
        <p:spPr>
          <a:xfrm>
            <a:off x="1407200" y="1311133"/>
            <a:ext cx="5145900" cy="110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8300"/>
              <a:buNone/>
              <a:defRPr sz="6700" b="1"/>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a:endParaRPr/>
          </a:p>
        </p:txBody>
      </p:sp>
      <p:sp>
        <p:nvSpPr>
          <p:cNvPr id="501" name="Google Shape;501;g26fee34664d_0_802"/>
          <p:cNvSpPr txBox="1">
            <a:spLocks noGrp="1"/>
          </p:cNvSpPr>
          <p:nvPr>
            <p:ph type="subTitle" idx="1"/>
          </p:nvPr>
        </p:nvSpPr>
        <p:spPr>
          <a:xfrm>
            <a:off x="1407200" y="2415533"/>
            <a:ext cx="5769600" cy="7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solidFill>
                  <a:srgbClr val="242424"/>
                </a:solidFill>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502" name="Google Shape;502;g26fee34664d_0_802"/>
          <p:cNvSpPr txBox="1">
            <a:spLocks noGrp="1"/>
          </p:cNvSpPr>
          <p:nvPr>
            <p:ph type="title" idx="2"/>
          </p:nvPr>
        </p:nvSpPr>
        <p:spPr>
          <a:xfrm>
            <a:off x="1407200" y="3473502"/>
            <a:ext cx="5145900" cy="110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8300"/>
              <a:buNone/>
              <a:defRPr sz="6700" b="1"/>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a:endParaRPr/>
          </a:p>
        </p:txBody>
      </p:sp>
      <p:sp>
        <p:nvSpPr>
          <p:cNvPr id="503" name="Google Shape;503;g26fee34664d_0_802"/>
          <p:cNvSpPr txBox="1">
            <a:spLocks noGrp="1"/>
          </p:cNvSpPr>
          <p:nvPr>
            <p:ph type="subTitle" idx="3"/>
          </p:nvPr>
        </p:nvSpPr>
        <p:spPr>
          <a:xfrm>
            <a:off x="1407200" y="4577898"/>
            <a:ext cx="5769600" cy="7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900"/>
              <a:buNone/>
              <a:defRPr sz="2400">
                <a:solidFill>
                  <a:srgbClr val="242424"/>
                </a:solidFill>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
        <p:nvSpPr>
          <p:cNvPr id="504" name="Google Shape;504;g26fee34664d_0_802"/>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505"/>
        <p:cNvGrpSpPr/>
        <p:nvPr/>
      </p:nvGrpSpPr>
      <p:grpSpPr>
        <a:xfrm>
          <a:off x="0" y="0"/>
          <a:ext cx="0" cy="0"/>
          <a:chOff x="0" y="0"/>
          <a:chExt cx="0" cy="0"/>
        </a:xfrm>
      </p:grpSpPr>
      <p:sp>
        <p:nvSpPr>
          <p:cNvPr id="506" name="Google Shape;506;g26fee34664d_0_808"/>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g26fee34664d_0_808"/>
          <p:cNvSpPr txBox="1">
            <a:spLocks noGrp="1"/>
          </p:cNvSpPr>
          <p:nvPr>
            <p:ph type="ctrTitle"/>
          </p:nvPr>
        </p:nvSpPr>
        <p:spPr>
          <a:xfrm>
            <a:off x="3239933" y="665967"/>
            <a:ext cx="5712000" cy="1330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508" name="Google Shape;508;g26fee34664d_0_808"/>
          <p:cNvSpPr txBox="1">
            <a:spLocks noGrp="1"/>
          </p:cNvSpPr>
          <p:nvPr>
            <p:ph type="subTitle" idx="1"/>
          </p:nvPr>
        </p:nvSpPr>
        <p:spPr>
          <a:xfrm>
            <a:off x="4353800" y="2003223"/>
            <a:ext cx="3484500" cy="1712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509" name="Google Shape;509;g26fee34664d_0_808"/>
          <p:cNvSpPr txBox="1">
            <a:spLocks noGrp="1"/>
          </p:cNvSpPr>
          <p:nvPr>
            <p:ph type="subTitle" idx="2"/>
          </p:nvPr>
        </p:nvSpPr>
        <p:spPr>
          <a:xfrm>
            <a:off x="3233333" y="5499361"/>
            <a:ext cx="5725200" cy="60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900"/>
              <a:buNone/>
              <a:defRPr sz="1600">
                <a:solidFill>
                  <a:srgbClr val="434343"/>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510" name="Google Shape;510;g26fee34664d_0_808"/>
          <p:cNvSpPr txBox="1"/>
          <p:nvPr/>
        </p:nvSpPr>
        <p:spPr>
          <a:xfrm>
            <a:off x="3640433" y="4554983"/>
            <a:ext cx="4940700" cy="840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400"/>
              </a:spcBef>
              <a:spcAft>
                <a:spcPts val="0"/>
              </a:spcAft>
              <a:buClr>
                <a:srgbClr val="000000"/>
              </a:buClr>
              <a:buSzPts val="1300"/>
              <a:buFont typeface="Arial"/>
              <a:buNone/>
            </a:pPr>
            <a:r>
              <a:rPr lang="en-US" sz="1300" b="0" i="0" u="none" strike="noStrike" cap="none">
                <a:solidFill>
                  <a:srgbClr val="434343"/>
                </a:solidFill>
                <a:latin typeface="Nunito"/>
                <a:ea typeface="Nunito"/>
                <a:cs typeface="Nunito"/>
                <a:sym typeface="Nunito"/>
              </a:rPr>
              <a:t>CRÉDITOS: Esta plantilla de presentación fue creada por </a:t>
            </a:r>
            <a:r>
              <a:rPr lang="en-US" sz="1300" b="0" i="0" u="none" strike="noStrike" cap="none">
                <a:solidFill>
                  <a:srgbClr val="434343"/>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US" sz="1300" b="0" i="0" u="none" strike="noStrike" cap="none">
                <a:solidFill>
                  <a:srgbClr val="434343"/>
                </a:solidFill>
                <a:latin typeface="Nunito"/>
                <a:ea typeface="Nunito"/>
                <a:cs typeface="Nunito"/>
                <a:sym typeface="Nunito"/>
              </a:rPr>
              <a:t>, que incluye iconos de </a:t>
            </a:r>
            <a:r>
              <a:rPr lang="en-US" sz="1300" b="0" i="0" u="none" strike="noStrike" cap="none">
                <a:solidFill>
                  <a:srgbClr val="434343"/>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US" sz="1300" b="0" i="0" u="none" strike="noStrike" cap="none">
                <a:solidFill>
                  <a:srgbClr val="434343"/>
                </a:solidFill>
                <a:latin typeface="Nunito"/>
                <a:ea typeface="Nunito"/>
                <a:cs typeface="Nunito"/>
                <a:sym typeface="Nunito"/>
              </a:rPr>
              <a:t>, infografías e imágenes de </a:t>
            </a:r>
            <a:r>
              <a:rPr lang="en-US" sz="1300" b="0" i="0" u="none" strike="noStrike" cap="none">
                <a:solidFill>
                  <a:srgbClr val="434343"/>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US" sz="1300" b="0" i="0" u="none" strike="noStrike" cap="none">
                <a:solidFill>
                  <a:srgbClr val="434343"/>
                </a:solidFill>
                <a:latin typeface="Nunito"/>
                <a:ea typeface="Nunito"/>
                <a:cs typeface="Nunito"/>
                <a:sym typeface="Nunito"/>
              </a:rPr>
              <a:t> e ilustraciones de </a:t>
            </a:r>
            <a:r>
              <a:rPr lang="en-US" sz="1300" b="0" i="0" u="none" strike="noStrike" cap="none">
                <a:solidFill>
                  <a:srgbClr val="434343"/>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Storyset</a:t>
            </a:r>
            <a:endParaRPr sz="1300" b="0" i="0" u="none" strike="noStrike" cap="none">
              <a:solidFill>
                <a:srgbClr val="434343"/>
              </a:solidFill>
              <a:latin typeface="Nunito"/>
              <a:ea typeface="Nunito"/>
              <a:cs typeface="Nunito"/>
              <a:sym typeface="Nunito"/>
            </a:endParaRPr>
          </a:p>
          <a:p>
            <a:pPr marL="0" marR="0" lvl="0" indent="0" algn="ctr" rtl="0">
              <a:lnSpc>
                <a:spcPct val="100000"/>
              </a:lnSpc>
              <a:spcBef>
                <a:spcPts val="400"/>
              </a:spcBef>
              <a:spcAft>
                <a:spcPts val="0"/>
              </a:spcAft>
              <a:buClr>
                <a:srgbClr val="000000"/>
              </a:buClr>
              <a:buSzPts val="1300"/>
              <a:buFont typeface="Arial"/>
              <a:buNone/>
            </a:pPr>
            <a:endParaRPr sz="1300" b="0" i="0" u="none" strike="noStrike" cap="none">
              <a:solidFill>
                <a:srgbClr val="434343"/>
              </a:solidFill>
              <a:latin typeface="Nunito"/>
              <a:ea typeface="Nunito"/>
              <a:cs typeface="Nunito"/>
              <a:sym typeface="Nunito"/>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11"/>
        <p:cNvGrpSpPr/>
        <p:nvPr/>
      </p:nvGrpSpPr>
      <p:grpSpPr>
        <a:xfrm>
          <a:off x="0" y="0"/>
          <a:ext cx="0" cy="0"/>
          <a:chOff x="0" y="0"/>
          <a:chExt cx="0" cy="0"/>
        </a:xfrm>
      </p:grpSpPr>
      <p:sp>
        <p:nvSpPr>
          <p:cNvPr id="512" name="Google Shape;512;g26fee34664d_0_814"/>
          <p:cNvSpPr/>
          <p:nvPr/>
        </p:nvSpPr>
        <p:spPr>
          <a:xfrm>
            <a:off x="197833" y="198000"/>
            <a:ext cx="11826000" cy="646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13"/>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1">
  <p:cSld name="CUSTOM_4">
    <p:spTree>
      <p:nvGrpSpPr>
        <p:cNvPr id="1" name="Shape 514"/>
        <p:cNvGrpSpPr/>
        <p:nvPr/>
      </p:nvGrpSpPr>
      <p:grpSpPr>
        <a:xfrm>
          <a:off x="0" y="0"/>
          <a:ext cx="0" cy="0"/>
          <a:chOff x="0" y="0"/>
          <a:chExt cx="0" cy="0"/>
        </a:xfrm>
      </p:grpSpPr>
      <p:sp>
        <p:nvSpPr>
          <p:cNvPr id="515" name="Google Shape;515;g26fee34664d_0_817"/>
          <p:cNvSpPr txBox="1">
            <a:spLocks noGrp="1"/>
          </p:cNvSpPr>
          <p:nvPr>
            <p:ph type="title"/>
          </p:nvPr>
        </p:nvSpPr>
        <p:spPr>
          <a:xfrm>
            <a:off x="1397800" y="431800"/>
            <a:ext cx="9396300" cy="643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0"/>
        <p:cNvGrpSpPr/>
        <p:nvPr/>
      </p:nvGrpSpPr>
      <p:grpSpPr>
        <a:xfrm>
          <a:off x="0" y="0"/>
          <a:ext cx="0" cy="0"/>
          <a:chOff x="0" y="0"/>
          <a:chExt cx="0" cy="0"/>
        </a:xfrm>
      </p:grpSpPr>
      <p:sp>
        <p:nvSpPr>
          <p:cNvPr id="521" name="Google Shape;521;g26d85113c9a_0_364"/>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2" name="Google Shape;522;g26d85113c9a_0_364"/>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rmAutofit/>
          </a:bodyPr>
          <a:lstStyle>
            <a:lvl1pPr marL="457200" lvl="0" indent="-349250" algn="l">
              <a:lnSpc>
                <a:spcPct val="115000"/>
              </a:lnSpc>
              <a:spcBef>
                <a:spcPts val="0"/>
              </a:spcBef>
              <a:spcAft>
                <a:spcPts val="0"/>
              </a:spcAft>
              <a:buSzPts val="19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523" name="Google Shape;523;g26d85113c9a_0_364"/>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4"/>
        <p:cNvGrpSpPr/>
        <p:nvPr/>
      </p:nvGrpSpPr>
      <p:grpSpPr>
        <a:xfrm>
          <a:off x="0" y="0"/>
          <a:ext cx="0" cy="0"/>
          <a:chOff x="0" y="0"/>
          <a:chExt cx="0" cy="0"/>
        </a:xfrm>
      </p:grpSpPr>
      <p:sp>
        <p:nvSpPr>
          <p:cNvPr id="525" name="Google Shape;525;g26d85113c9a_0_368"/>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526" name="Google Shape;526;g26d85113c9a_0_368"/>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27"/>
        <p:cNvGrpSpPr/>
        <p:nvPr/>
      </p:nvGrpSpPr>
      <p:grpSpPr>
        <a:xfrm>
          <a:off x="0" y="0"/>
          <a:ext cx="0" cy="0"/>
          <a:chOff x="0" y="0"/>
          <a:chExt cx="0" cy="0"/>
        </a:xfrm>
      </p:grpSpPr>
      <p:sp>
        <p:nvSpPr>
          <p:cNvPr id="528" name="Google Shape;528;g26d85113c9a_0_371"/>
          <p:cNvSpPr txBox="1">
            <a:spLocks noGrp="1"/>
          </p:cNvSpPr>
          <p:nvPr>
            <p:ph type="ctrTitle"/>
          </p:nvPr>
        </p:nvSpPr>
        <p:spPr>
          <a:xfrm>
            <a:off x="415611" y="992767"/>
            <a:ext cx="113607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00"/>
            </a:lvl1pPr>
            <a:lvl2pPr lvl="1" algn="ctr">
              <a:lnSpc>
                <a:spcPct val="100000"/>
              </a:lnSpc>
              <a:spcBef>
                <a:spcPts val="0"/>
              </a:spcBef>
              <a:spcAft>
                <a:spcPts val="0"/>
              </a:spcAft>
              <a:buSzPts val="5200"/>
              <a:buNone/>
              <a:defRPr sz="6900"/>
            </a:lvl2pPr>
            <a:lvl3pPr lvl="2" algn="ctr">
              <a:lnSpc>
                <a:spcPct val="100000"/>
              </a:lnSpc>
              <a:spcBef>
                <a:spcPts val="0"/>
              </a:spcBef>
              <a:spcAft>
                <a:spcPts val="0"/>
              </a:spcAft>
              <a:buSzPts val="5200"/>
              <a:buNone/>
              <a:defRPr sz="6900"/>
            </a:lvl3pPr>
            <a:lvl4pPr lvl="3" algn="ctr">
              <a:lnSpc>
                <a:spcPct val="100000"/>
              </a:lnSpc>
              <a:spcBef>
                <a:spcPts val="0"/>
              </a:spcBef>
              <a:spcAft>
                <a:spcPts val="0"/>
              </a:spcAft>
              <a:buSzPts val="5200"/>
              <a:buNone/>
              <a:defRPr sz="6900"/>
            </a:lvl4pPr>
            <a:lvl5pPr lvl="4" algn="ctr">
              <a:lnSpc>
                <a:spcPct val="100000"/>
              </a:lnSpc>
              <a:spcBef>
                <a:spcPts val="0"/>
              </a:spcBef>
              <a:spcAft>
                <a:spcPts val="0"/>
              </a:spcAft>
              <a:buSzPts val="5200"/>
              <a:buNone/>
              <a:defRPr sz="6900"/>
            </a:lvl5pPr>
            <a:lvl6pPr lvl="5" algn="ctr">
              <a:lnSpc>
                <a:spcPct val="100000"/>
              </a:lnSpc>
              <a:spcBef>
                <a:spcPts val="0"/>
              </a:spcBef>
              <a:spcAft>
                <a:spcPts val="0"/>
              </a:spcAft>
              <a:buSzPts val="5200"/>
              <a:buNone/>
              <a:defRPr sz="6900"/>
            </a:lvl6pPr>
            <a:lvl7pPr lvl="6" algn="ctr">
              <a:lnSpc>
                <a:spcPct val="100000"/>
              </a:lnSpc>
              <a:spcBef>
                <a:spcPts val="0"/>
              </a:spcBef>
              <a:spcAft>
                <a:spcPts val="0"/>
              </a:spcAft>
              <a:buSzPts val="5200"/>
              <a:buNone/>
              <a:defRPr sz="6900"/>
            </a:lvl7pPr>
            <a:lvl8pPr lvl="7" algn="ctr">
              <a:lnSpc>
                <a:spcPct val="100000"/>
              </a:lnSpc>
              <a:spcBef>
                <a:spcPts val="0"/>
              </a:spcBef>
              <a:spcAft>
                <a:spcPts val="0"/>
              </a:spcAft>
              <a:buSzPts val="5200"/>
              <a:buNone/>
              <a:defRPr sz="6900"/>
            </a:lvl8pPr>
            <a:lvl9pPr lvl="8" algn="ctr">
              <a:lnSpc>
                <a:spcPct val="100000"/>
              </a:lnSpc>
              <a:spcBef>
                <a:spcPts val="0"/>
              </a:spcBef>
              <a:spcAft>
                <a:spcPts val="0"/>
              </a:spcAft>
              <a:buSzPts val="5200"/>
              <a:buNone/>
              <a:defRPr sz="6900"/>
            </a:lvl9pPr>
          </a:lstStyle>
          <a:p>
            <a:endParaRPr/>
          </a:p>
        </p:txBody>
      </p:sp>
      <p:sp>
        <p:nvSpPr>
          <p:cNvPr id="529" name="Google Shape;529;g26d85113c9a_0_371"/>
          <p:cNvSpPr txBox="1">
            <a:spLocks noGrp="1"/>
          </p:cNvSpPr>
          <p:nvPr>
            <p:ph type="subTitle" idx="1"/>
          </p:nvPr>
        </p:nvSpPr>
        <p:spPr>
          <a:xfrm>
            <a:off x="415600" y="3778833"/>
            <a:ext cx="113607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530" name="Google Shape;530;g26d85113c9a_0_371"/>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31"/>
        <p:cNvGrpSpPr/>
        <p:nvPr/>
      </p:nvGrpSpPr>
      <p:grpSpPr>
        <a:xfrm>
          <a:off x="0" y="0"/>
          <a:ext cx="0" cy="0"/>
          <a:chOff x="0" y="0"/>
          <a:chExt cx="0" cy="0"/>
        </a:xfrm>
      </p:grpSpPr>
      <p:sp>
        <p:nvSpPr>
          <p:cNvPr id="532" name="Google Shape;532;g26d85113c9a_0_375"/>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3" name="Google Shape;533;g26d85113c9a_0_375"/>
          <p:cNvSpPr txBox="1">
            <a:spLocks noGrp="1"/>
          </p:cNvSpPr>
          <p:nvPr>
            <p:ph type="body" idx="1"/>
          </p:nvPr>
        </p:nvSpPr>
        <p:spPr>
          <a:xfrm>
            <a:off x="415600" y="1536633"/>
            <a:ext cx="5333100" cy="4555200"/>
          </a:xfrm>
          <a:prstGeom prst="rect">
            <a:avLst/>
          </a:prstGeom>
          <a:noFill/>
          <a:ln>
            <a:noFill/>
          </a:ln>
        </p:spPr>
        <p:txBody>
          <a:bodyPr spcFirstLastPara="1" wrap="square" lIns="91425" tIns="91425" rIns="91425" bIns="91425" anchor="t" anchorCtr="0">
            <a:normAutofit/>
          </a:bodyPr>
          <a:lstStyle>
            <a:lvl1pPr marL="457200" lvl="0" indent="-323850" algn="l">
              <a:lnSpc>
                <a:spcPct val="115000"/>
              </a:lnSpc>
              <a:spcBef>
                <a:spcPts val="0"/>
              </a:spcBef>
              <a:spcAft>
                <a:spcPts val="0"/>
              </a:spcAft>
              <a:buSzPts val="1500"/>
              <a:buChar char="●"/>
              <a:defRPr sz="19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534" name="Google Shape;534;g26d85113c9a_0_375"/>
          <p:cNvSpPr txBox="1">
            <a:spLocks noGrp="1"/>
          </p:cNvSpPr>
          <p:nvPr>
            <p:ph type="body" idx="2"/>
          </p:nvPr>
        </p:nvSpPr>
        <p:spPr>
          <a:xfrm>
            <a:off x="6443200" y="1536633"/>
            <a:ext cx="5333100" cy="4555200"/>
          </a:xfrm>
          <a:prstGeom prst="rect">
            <a:avLst/>
          </a:prstGeom>
          <a:noFill/>
          <a:ln>
            <a:noFill/>
          </a:ln>
        </p:spPr>
        <p:txBody>
          <a:bodyPr spcFirstLastPara="1" wrap="square" lIns="91425" tIns="91425" rIns="91425" bIns="91425" anchor="t" anchorCtr="0">
            <a:normAutofit/>
          </a:bodyPr>
          <a:lstStyle>
            <a:lvl1pPr marL="457200" lvl="0" indent="-323850" algn="l">
              <a:lnSpc>
                <a:spcPct val="115000"/>
              </a:lnSpc>
              <a:spcBef>
                <a:spcPts val="0"/>
              </a:spcBef>
              <a:spcAft>
                <a:spcPts val="0"/>
              </a:spcAft>
              <a:buSzPts val="1500"/>
              <a:buChar char="●"/>
              <a:defRPr sz="19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535" name="Google Shape;535;g26d85113c9a_0_37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6"/>
        <p:cNvGrpSpPr/>
        <p:nvPr/>
      </p:nvGrpSpPr>
      <p:grpSpPr>
        <a:xfrm>
          <a:off x="0" y="0"/>
          <a:ext cx="0" cy="0"/>
          <a:chOff x="0" y="0"/>
          <a:chExt cx="0" cy="0"/>
        </a:xfrm>
      </p:grpSpPr>
      <p:sp>
        <p:nvSpPr>
          <p:cNvPr id="537" name="Google Shape;537;g26d85113c9a_0_38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8" name="Google Shape;538;g26d85113c9a_0_38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theme" Target="../theme/theme10.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1.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theme" Target="../theme/theme12.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theme" Target="../theme/theme13.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theme" Target="../theme/theme14.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theme" Target="../theme/theme15.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theme" Target="../theme/theme16.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theme" Target="../theme/theme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theme" Target="../theme/theme6.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7.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8.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theme" Target="../theme/theme9.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2df48d2ea09_0_17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9pPr>
          </a:lstStyle>
          <a:p>
            <a:endParaRPr/>
          </a:p>
        </p:txBody>
      </p:sp>
      <p:sp>
        <p:nvSpPr>
          <p:cNvPr id="11" name="Google Shape;11;g2df48d2ea09_0_17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1pPr>
            <a:lvl2pPr marL="914400" marR="0" lvl="1"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2pPr>
            <a:lvl3pPr marL="1371600" marR="0" lvl="2"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3pPr>
            <a:lvl4pPr marL="1828800" marR="0" lvl="3"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4pPr>
            <a:lvl5pPr marL="2286000" marR="0" lvl="4"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5pPr>
            <a:lvl6pPr marL="2743200" marR="0" lvl="5"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6pPr>
            <a:lvl7pPr marL="3200400" marR="0" lvl="6"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7pPr>
            <a:lvl8pPr marL="3657600" marR="0" lvl="7"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8pPr>
            <a:lvl9pPr marL="4114800" marR="0" lvl="8" indent="-349250" algn="l" rtl="0">
              <a:lnSpc>
                <a:spcPct val="115000"/>
              </a:lnSpc>
              <a:spcBef>
                <a:spcPts val="2100"/>
              </a:spcBef>
              <a:spcAft>
                <a:spcPts val="2100"/>
              </a:spcAft>
              <a:buClr>
                <a:schemeClr val="dk1"/>
              </a:buClr>
              <a:buSzPts val="1900"/>
              <a:buFont typeface="Nunito"/>
              <a:buChar char="■"/>
              <a:defRPr sz="1900" b="0" i="0" u="none" strike="noStrike" cap="none">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4"/>
        <p:cNvGrpSpPr/>
        <p:nvPr/>
      </p:nvGrpSpPr>
      <p:grpSpPr>
        <a:xfrm>
          <a:off x="0" y="0"/>
          <a:ext cx="0" cy="0"/>
          <a:chOff x="0" y="0"/>
          <a:chExt cx="0" cy="0"/>
        </a:xfrm>
      </p:grpSpPr>
      <p:sp>
        <p:nvSpPr>
          <p:cNvPr id="825" name="Google Shape;825;g26cfb45b49d_1_330"/>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26" name="Google Shape;826;g26cfb45b49d_1_33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27" name="Google Shape;827;g26cfb45b49d_1_33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28" name="Google Shape;828;g26cfb45b49d_1_33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29" name="Google Shape;829;g26cfb45b49d_1_330"/>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6550FF"/>
        </a:solidFill>
        <a:effectLst/>
      </p:bgPr>
    </p:bg>
    <p:spTree>
      <p:nvGrpSpPr>
        <p:cNvPr id="1" name="Shape 892"/>
        <p:cNvGrpSpPr/>
        <p:nvPr/>
      </p:nvGrpSpPr>
      <p:grpSpPr>
        <a:xfrm>
          <a:off x="0" y="0"/>
          <a:ext cx="0" cy="0"/>
          <a:chOff x="0" y="0"/>
          <a:chExt cx="0" cy="0"/>
        </a:xfrm>
      </p:grpSpPr>
      <p:sp>
        <p:nvSpPr>
          <p:cNvPr id="893" name="Google Shape;893;g26d85113c9a_2_1685"/>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94" name="Google Shape;894;g26d85113c9a_2_1685"/>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rmAutofit/>
          </a:bodyPr>
          <a:lstStyle>
            <a:lvl1pPr marL="457200" marR="0" lvl="0"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1pPr>
            <a:lvl2pPr marL="914400" marR="0" lvl="1" indent="-323850" algn="l" rtl="0">
              <a:lnSpc>
                <a:spcPct val="115000"/>
              </a:lnSpc>
              <a:spcBef>
                <a:spcPts val="0"/>
              </a:spcBef>
              <a:spcAft>
                <a:spcPts val="0"/>
              </a:spcAft>
              <a:buClr>
                <a:schemeClr val="dk2"/>
              </a:buClr>
              <a:buSzPts val="1500"/>
              <a:buFont typeface="Arial"/>
              <a:buChar char="○"/>
              <a:defRPr sz="1900" b="0" i="0" u="none" strike="noStrike" cap="none">
                <a:solidFill>
                  <a:schemeClr val="dk2"/>
                </a:solidFill>
                <a:latin typeface="Arial"/>
                <a:ea typeface="Arial"/>
                <a:cs typeface="Arial"/>
                <a:sym typeface="Arial"/>
              </a:defRPr>
            </a:lvl2pPr>
            <a:lvl3pPr marL="1371600" marR="0" lvl="2" indent="-323850" algn="l" rtl="0">
              <a:lnSpc>
                <a:spcPct val="115000"/>
              </a:lnSpc>
              <a:spcBef>
                <a:spcPts val="0"/>
              </a:spcBef>
              <a:spcAft>
                <a:spcPts val="0"/>
              </a:spcAft>
              <a:buClr>
                <a:schemeClr val="dk2"/>
              </a:buClr>
              <a:buSzPts val="1500"/>
              <a:buFont typeface="Arial"/>
              <a:buChar char="■"/>
              <a:defRPr sz="1900" b="0" i="0" u="none" strike="noStrike" cap="none">
                <a:solidFill>
                  <a:schemeClr val="dk2"/>
                </a:solidFill>
                <a:latin typeface="Arial"/>
                <a:ea typeface="Arial"/>
                <a:cs typeface="Arial"/>
                <a:sym typeface="Arial"/>
              </a:defRPr>
            </a:lvl3pPr>
            <a:lvl4pPr marL="1828800" marR="0" lvl="3" indent="-323850" algn="l" rtl="0">
              <a:lnSpc>
                <a:spcPct val="115000"/>
              </a:lnSpc>
              <a:spcBef>
                <a:spcPts val="0"/>
              </a:spcBef>
              <a:spcAft>
                <a:spcPts val="0"/>
              </a:spcAft>
              <a:buClr>
                <a:schemeClr val="dk2"/>
              </a:buClr>
              <a:buSzPts val="1500"/>
              <a:buFont typeface="Arial"/>
              <a:buChar char="●"/>
              <a:defRPr sz="1900" b="0" i="0" u="none" strike="noStrike" cap="none">
                <a:solidFill>
                  <a:schemeClr val="dk2"/>
                </a:solidFill>
                <a:latin typeface="Arial"/>
                <a:ea typeface="Arial"/>
                <a:cs typeface="Arial"/>
                <a:sym typeface="Arial"/>
              </a:defRPr>
            </a:lvl4pPr>
            <a:lvl5pPr marL="2286000" marR="0" lvl="4" indent="-323850" algn="l" rtl="0">
              <a:lnSpc>
                <a:spcPct val="115000"/>
              </a:lnSpc>
              <a:spcBef>
                <a:spcPts val="0"/>
              </a:spcBef>
              <a:spcAft>
                <a:spcPts val="0"/>
              </a:spcAft>
              <a:buClr>
                <a:schemeClr val="dk2"/>
              </a:buClr>
              <a:buSzPts val="1500"/>
              <a:buFont typeface="Arial"/>
              <a:buChar char="○"/>
              <a:defRPr sz="1900" b="0" i="0" u="none" strike="noStrike" cap="none">
                <a:solidFill>
                  <a:schemeClr val="dk2"/>
                </a:solidFill>
                <a:latin typeface="Arial"/>
                <a:ea typeface="Arial"/>
                <a:cs typeface="Arial"/>
                <a:sym typeface="Arial"/>
              </a:defRPr>
            </a:lvl5pPr>
            <a:lvl6pPr marL="2743200" marR="0" lvl="5" indent="-323850" algn="l" rtl="0">
              <a:lnSpc>
                <a:spcPct val="115000"/>
              </a:lnSpc>
              <a:spcBef>
                <a:spcPts val="0"/>
              </a:spcBef>
              <a:spcAft>
                <a:spcPts val="0"/>
              </a:spcAft>
              <a:buClr>
                <a:schemeClr val="dk2"/>
              </a:buClr>
              <a:buSzPts val="1500"/>
              <a:buFont typeface="Arial"/>
              <a:buChar char="■"/>
              <a:defRPr sz="1900" b="0" i="0" u="none" strike="noStrike" cap="none">
                <a:solidFill>
                  <a:schemeClr val="dk2"/>
                </a:solidFill>
                <a:latin typeface="Arial"/>
                <a:ea typeface="Arial"/>
                <a:cs typeface="Arial"/>
                <a:sym typeface="Arial"/>
              </a:defRPr>
            </a:lvl6pPr>
            <a:lvl7pPr marL="3200400" marR="0" lvl="6" indent="-323850" algn="l" rtl="0">
              <a:lnSpc>
                <a:spcPct val="115000"/>
              </a:lnSpc>
              <a:spcBef>
                <a:spcPts val="0"/>
              </a:spcBef>
              <a:spcAft>
                <a:spcPts val="0"/>
              </a:spcAft>
              <a:buClr>
                <a:schemeClr val="dk2"/>
              </a:buClr>
              <a:buSzPts val="1500"/>
              <a:buFont typeface="Arial"/>
              <a:buChar char="●"/>
              <a:defRPr sz="1900" b="0" i="0" u="none" strike="noStrike" cap="none">
                <a:solidFill>
                  <a:schemeClr val="dk2"/>
                </a:solidFill>
                <a:latin typeface="Arial"/>
                <a:ea typeface="Arial"/>
                <a:cs typeface="Arial"/>
                <a:sym typeface="Arial"/>
              </a:defRPr>
            </a:lvl7pPr>
            <a:lvl8pPr marL="3657600" marR="0" lvl="7" indent="-323850" algn="l" rtl="0">
              <a:lnSpc>
                <a:spcPct val="115000"/>
              </a:lnSpc>
              <a:spcBef>
                <a:spcPts val="0"/>
              </a:spcBef>
              <a:spcAft>
                <a:spcPts val="0"/>
              </a:spcAft>
              <a:buClr>
                <a:schemeClr val="dk2"/>
              </a:buClr>
              <a:buSzPts val="1500"/>
              <a:buFont typeface="Arial"/>
              <a:buChar char="○"/>
              <a:defRPr sz="1900" b="0" i="0" u="none" strike="noStrike" cap="none">
                <a:solidFill>
                  <a:schemeClr val="dk2"/>
                </a:solidFill>
                <a:latin typeface="Arial"/>
                <a:ea typeface="Arial"/>
                <a:cs typeface="Arial"/>
                <a:sym typeface="Arial"/>
              </a:defRPr>
            </a:lvl8pPr>
            <a:lvl9pPr marL="4114800" marR="0" lvl="8" indent="-323850" algn="l" rtl="0">
              <a:lnSpc>
                <a:spcPct val="115000"/>
              </a:lnSpc>
              <a:spcBef>
                <a:spcPts val="0"/>
              </a:spcBef>
              <a:spcAft>
                <a:spcPts val="0"/>
              </a:spcAft>
              <a:buClr>
                <a:schemeClr val="dk2"/>
              </a:buClr>
              <a:buSzPts val="15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95" name="Google Shape;895;g26d85113c9a_2_168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37"/>
        <p:cNvGrpSpPr/>
        <p:nvPr/>
      </p:nvGrpSpPr>
      <p:grpSpPr>
        <a:xfrm>
          <a:off x="0" y="0"/>
          <a:ext cx="0" cy="0"/>
          <a:chOff x="0" y="0"/>
          <a:chExt cx="0" cy="0"/>
        </a:xfrm>
      </p:grpSpPr>
      <p:sp>
        <p:nvSpPr>
          <p:cNvPr id="938" name="Google Shape;938;g26fee34664d_0_130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9pPr>
          </a:lstStyle>
          <a:p>
            <a:endParaRPr/>
          </a:p>
        </p:txBody>
      </p:sp>
      <p:sp>
        <p:nvSpPr>
          <p:cNvPr id="939" name="Google Shape;939;g26fee34664d_0_130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1pPr>
            <a:lvl2pPr marL="914400" marR="0" lvl="1"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2pPr>
            <a:lvl3pPr marL="1371600" marR="0" lvl="2"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3pPr>
            <a:lvl4pPr marL="1828800" marR="0" lvl="3"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4pPr>
            <a:lvl5pPr marL="2286000" marR="0" lvl="4"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5pPr>
            <a:lvl6pPr marL="2743200" marR="0" lvl="5"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6pPr>
            <a:lvl7pPr marL="3200400" marR="0" lvl="6"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7pPr>
            <a:lvl8pPr marL="3657600" marR="0" lvl="7"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8pPr>
            <a:lvl9pPr marL="4114800" marR="0" lvl="8" indent="-349250" algn="l" rtl="0">
              <a:lnSpc>
                <a:spcPct val="115000"/>
              </a:lnSpc>
              <a:spcBef>
                <a:spcPts val="2100"/>
              </a:spcBef>
              <a:spcAft>
                <a:spcPts val="2100"/>
              </a:spcAft>
              <a:buClr>
                <a:schemeClr val="dk1"/>
              </a:buClr>
              <a:buSzPts val="1900"/>
              <a:buFont typeface="Nunito"/>
              <a:buChar char="■"/>
              <a:defRPr sz="1900" b="0" i="0" u="none" strike="noStrike" cap="none">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66"/>
        <p:cNvGrpSpPr/>
        <p:nvPr/>
      </p:nvGrpSpPr>
      <p:grpSpPr>
        <a:xfrm>
          <a:off x="0" y="0"/>
          <a:ext cx="0" cy="0"/>
          <a:chOff x="0" y="0"/>
          <a:chExt cx="0" cy="0"/>
        </a:xfrm>
      </p:grpSpPr>
      <p:sp>
        <p:nvSpPr>
          <p:cNvPr id="1067" name="Google Shape;1067;g26fee34664d_0_204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068" name="Google Shape;1068;g26fee34664d_0_204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069" name="Google Shape;1069;g26fee34664d_0_204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59"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name="simple-light-2">
    <p:bg>
      <p:bgPr>
        <a:solidFill>
          <a:srgbClr val="6550FF"/>
        </a:solidFill>
        <a:effectLst/>
      </p:bgPr>
    </p:bg>
    <p:spTree>
      <p:nvGrpSpPr>
        <p:cNvPr id="1" name="Shape 1192"/>
        <p:cNvGrpSpPr/>
        <p:nvPr/>
      </p:nvGrpSpPr>
      <p:grpSpPr>
        <a:xfrm>
          <a:off x="0" y="0"/>
          <a:ext cx="0" cy="0"/>
          <a:chOff x="0" y="0"/>
          <a:chExt cx="0" cy="0"/>
        </a:xfrm>
      </p:grpSpPr>
      <p:sp>
        <p:nvSpPr>
          <p:cNvPr id="1193" name="Google Shape;1193;g2df48d2ea09_0_66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94" name="Google Shape;1194;g2df48d2ea09_0_66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195" name="Google Shape;1195;g2df48d2ea09_0_66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6550FF"/>
        </a:solidFill>
        <a:effectLst/>
      </p:bgPr>
    </p:bg>
    <p:spTree>
      <p:nvGrpSpPr>
        <p:cNvPr id="1" name="Shape 1235"/>
        <p:cNvGrpSpPr/>
        <p:nvPr/>
      </p:nvGrpSpPr>
      <p:grpSpPr>
        <a:xfrm>
          <a:off x="0" y="0"/>
          <a:ext cx="0" cy="0"/>
          <a:chOff x="0" y="0"/>
          <a:chExt cx="0" cy="0"/>
        </a:xfrm>
      </p:grpSpPr>
      <p:sp>
        <p:nvSpPr>
          <p:cNvPr id="1236" name="Google Shape;1236;g2f32c1c4e46_0_42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237" name="Google Shape;1237;g2f32c1c4e46_0_42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38" name="Google Shape;1238;g2f32c1c4e46_0_42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name="simple-light-2">
    <p:bg>
      <p:bgPr>
        <a:solidFill>
          <a:srgbClr val="6550FF"/>
        </a:solidFill>
        <a:effectLst/>
      </p:bgPr>
    </p:bg>
    <p:spTree>
      <p:nvGrpSpPr>
        <p:cNvPr id="1" name="Shape 1276"/>
        <p:cNvGrpSpPr/>
        <p:nvPr/>
      </p:nvGrpSpPr>
      <p:grpSpPr>
        <a:xfrm>
          <a:off x="0" y="0"/>
          <a:ext cx="0" cy="0"/>
          <a:chOff x="0" y="0"/>
          <a:chExt cx="0" cy="0"/>
        </a:xfrm>
      </p:grpSpPr>
      <p:sp>
        <p:nvSpPr>
          <p:cNvPr id="1277" name="Google Shape;1277;g2f32c1c4e46_0_46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278" name="Google Shape;1278;g2f32c1c4e46_0_46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79" name="Google Shape;1279;g2f32c1c4e46_0_46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9"/>
        <p:cNvGrpSpPr/>
        <p:nvPr/>
      </p:nvGrpSpPr>
      <p:grpSpPr>
        <a:xfrm>
          <a:off x="0" y="0"/>
          <a:ext cx="0" cy="0"/>
          <a:chOff x="0" y="0"/>
          <a:chExt cx="0" cy="0"/>
        </a:xfrm>
      </p:grpSpPr>
      <p:sp>
        <p:nvSpPr>
          <p:cNvPr id="1320" name="Google Shape;1320;g2f32c1c4e46_0_5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21" name="Google Shape;1321;g2f32c1c4e46_0_5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2" name="Google Shape;1322;g2f32c1c4e46_0_51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23" name="Google Shape;1323;g2f32c1c4e46_0_51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24" name="Google Shape;1324;g2f32c1c4e46_0_51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g2d10fe0f117_0_3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g2d10fe0f117_0_30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g2d10fe0f117_0_30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g2d10fe0f117_0_30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g2d10fe0f117_0_3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13"/>
        <p:cNvGrpSpPr/>
        <p:nvPr/>
      </p:nvGrpSpPr>
      <p:grpSpPr>
        <a:xfrm>
          <a:off x="0" y="0"/>
          <a:ext cx="0" cy="0"/>
          <a:chOff x="0" y="0"/>
          <a:chExt cx="0" cy="0"/>
        </a:xfrm>
      </p:grpSpPr>
      <p:sp>
        <p:nvSpPr>
          <p:cNvPr id="214" name="Google Shape;214;g26fee34664d_0_34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9pPr>
          </a:lstStyle>
          <a:p>
            <a:endParaRPr/>
          </a:p>
        </p:txBody>
      </p:sp>
      <p:sp>
        <p:nvSpPr>
          <p:cNvPr id="215" name="Google Shape;215;g26fee34664d_0_34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1pPr>
            <a:lvl2pPr marL="914400" marR="0" lvl="1"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2pPr>
            <a:lvl3pPr marL="1371600" marR="0" lvl="2"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3pPr>
            <a:lvl4pPr marL="1828800" marR="0" lvl="3"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4pPr>
            <a:lvl5pPr marL="2286000" marR="0" lvl="4"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5pPr>
            <a:lvl6pPr marL="2743200" marR="0" lvl="5"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6pPr>
            <a:lvl7pPr marL="3200400" marR="0" lvl="6"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7pPr>
            <a:lvl8pPr marL="3657600" marR="0" lvl="7"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8pPr>
            <a:lvl9pPr marL="4114800" marR="0" lvl="8" indent="-349250" algn="l" rtl="0">
              <a:lnSpc>
                <a:spcPct val="115000"/>
              </a:lnSpc>
              <a:spcBef>
                <a:spcPts val="2100"/>
              </a:spcBef>
              <a:spcAft>
                <a:spcPts val="2100"/>
              </a:spcAft>
              <a:buClr>
                <a:schemeClr val="dk1"/>
              </a:buClr>
              <a:buSzPts val="1900"/>
              <a:buFont typeface="Nunito"/>
              <a:buChar char="■"/>
              <a:defRPr sz="1900" b="0" i="0" u="none" strike="noStrike" cap="none">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rgbClr val="6550FF"/>
        </a:solidFill>
        <a:effectLst/>
      </p:bgPr>
    </p:bg>
    <p:spTree>
      <p:nvGrpSpPr>
        <p:cNvPr id="1" name="Shape 342"/>
        <p:cNvGrpSpPr/>
        <p:nvPr/>
      </p:nvGrpSpPr>
      <p:grpSpPr>
        <a:xfrm>
          <a:off x="0" y="0"/>
          <a:ext cx="0" cy="0"/>
          <a:chOff x="0" y="0"/>
          <a:chExt cx="0" cy="0"/>
        </a:xfrm>
      </p:grpSpPr>
      <p:sp>
        <p:nvSpPr>
          <p:cNvPr id="343" name="Google Shape;343;g2cfb9ca1a94_0_6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344" name="Google Shape;344;g2cfb9ca1a94_0_6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345" name="Google Shape;345;g2cfb9ca1a94_0_6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87"/>
        <p:cNvGrpSpPr/>
        <p:nvPr/>
      </p:nvGrpSpPr>
      <p:grpSpPr>
        <a:xfrm>
          <a:off x="0" y="0"/>
          <a:ext cx="0" cy="0"/>
          <a:chOff x="0" y="0"/>
          <a:chExt cx="0" cy="0"/>
        </a:xfrm>
      </p:grpSpPr>
      <p:sp>
        <p:nvSpPr>
          <p:cNvPr id="388" name="Google Shape;388;g26fee34664d_0_69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9pPr>
          </a:lstStyle>
          <a:p>
            <a:endParaRPr/>
          </a:p>
        </p:txBody>
      </p:sp>
      <p:sp>
        <p:nvSpPr>
          <p:cNvPr id="389" name="Google Shape;389;g26fee34664d_0_69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1pPr>
            <a:lvl2pPr marL="914400" marR="0" lvl="1"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2pPr>
            <a:lvl3pPr marL="1371600" marR="0" lvl="2"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3pPr>
            <a:lvl4pPr marL="1828800" marR="0" lvl="3"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4pPr>
            <a:lvl5pPr marL="2286000" marR="0" lvl="4"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5pPr>
            <a:lvl6pPr marL="2743200" marR="0" lvl="5"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6pPr>
            <a:lvl7pPr marL="3200400" marR="0" lvl="6"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7pPr>
            <a:lvl8pPr marL="3657600" marR="0" lvl="7"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8pPr>
            <a:lvl9pPr marL="4114800" marR="0" lvl="8" indent="-349250" algn="l" rtl="0">
              <a:lnSpc>
                <a:spcPct val="115000"/>
              </a:lnSpc>
              <a:spcBef>
                <a:spcPts val="2100"/>
              </a:spcBef>
              <a:spcAft>
                <a:spcPts val="2100"/>
              </a:spcAft>
              <a:buClr>
                <a:schemeClr val="dk1"/>
              </a:buClr>
              <a:buSzPts val="1900"/>
              <a:buFont typeface="Nunito"/>
              <a:buChar char="■"/>
              <a:defRPr sz="1900" b="0" i="0" u="none" strike="noStrike" cap="none">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550FF"/>
        </a:solidFill>
        <a:effectLst/>
      </p:bgPr>
    </p:bg>
    <p:spTree>
      <p:nvGrpSpPr>
        <p:cNvPr id="1" name="Shape 516"/>
        <p:cNvGrpSpPr/>
        <p:nvPr/>
      </p:nvGrpSpPr>
      <p:grpSpPr>
        <a:xfrm>
          <a:off x="0" y="0"/>
          <a:ext cx="0" cy="0"/>
          <a:chOff x="0" y="0"/>
          <a:chExt cx="0" cy="0"/>
        </a:xfrm>
      </p:grpSpPr>
      <p:sp>
        <p:nvSpPr>
          <p:cNvPr id="517" name="Google Shape;517;g26d85113c9a_0_36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18" name="Google Shape;518;g26d85113c9a_0_360"/>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rmAutofit/>
          </a:bodyPr>
          <a:lstStyle>
            <a:lvl1pPr marL="457200" marR="0" lvl="0"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1pPr>
            <a:lvl2pPr marL="914400" marR="0" lvl="1"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2pPr>
            <a:lvl3pPr marL="1371600" marR="0" lvl="2"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4pPr>
            <a:lvl5pPr marL="2286000" marR="0" lvl="4"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5pPr>
            <a:lvl6pPr marL="2743200" marR="0" lvl="5"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6pPr>
            <a:lvl7pPr marL="3200400" marR="0" lvl="6"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7pPr>
            <a:lvl8pPr marL="3657600" marR="0" lvl="7"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8pPr>
            <a:lvl9pPr marL="4114800" marR="0" lvl="8"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9pPr>
          </a:lstStyle>
          <a:p>
            <a:endParaRPr/>
          </a:p>
        </p:txBody>
      </p:sp>
      <p:sp>
        <p:nvSpPr>
          <p:cNvPr id="519" name="Google Shape;519;g26d85113c9a_0_36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9"/>
        <p:cNvGrpSpPr/>
        <p:nvPr/>
      </p:nvGrpSpPr>
      <p:grpSpPr>
        <a:xfrm>
          <a:off x="0" y="0"/>
          <a:ext cx="0" cy="0"/>
          <a:chOff x="0" y="0"/>
          <a:chExt cx="0" cy="0"/>
        </a:xfrm>
      </p:grpSpPr>
      <p:sp>
        <p:nvSpPr>
          <p:cNvPr id="560" name="Google Shape;560;g26fee34664d_0_180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561" name="Google Shape;561;g26fee34664d_0_180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562" name="Google Shape;562;g26fee34664d_0_180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63" name="Google Shape;563;g26fee34664d_0_180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64" name="Google Shape;564;g26fee34664d_0_18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0"/>
        <p:cNvGrpSpPr/>
        <p:nvPr/>
      </p:nvGrpSpPr>
      <p:grpSpPr>
        <a:xfrm>
          <a:off x="0" y="0"/>
          <a:ext cx="0" cy="0"/>
          <a:chOff x="0" y="0"/>
          <a:chExt cx="0" cy="0"/>
        </a:xfrm>
      </p:grpSpPr>
      <p:sp>
        <p:nvSpPr>
          <p:cNvPr id="651" name="Google Shape;651;g26d85113c9a_0_403"/>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52" name="Google Shape;652;g26d85113c9a_0_403"/>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marR="0" lvl="0"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1pPr>
            <a:lvl2pPr marL="914400" marR="0" lvl="1"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2pPr>
            <a:lvl3pPr marL="1371600" marR="0" lvl="2"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4pPr>
            <a:lvl5pPr marL="2286000" marR="0" lvl="4"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5pPr>
            <a:lvl6pPr marL="2743200" marR="0" lvl="5"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6pPr>
            <a:lvl7pPr marL="3200400" marR="0" lvl="6"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7pPr>
            <a:lvl8pPr marL="3657600" marR="0" lvl="7"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8pPr>
            <a:lvl9pPr marL="4114800" marR="0" lvl="8" indent="-323850" algn="l" rtl="0">
              <a:lnSpc>
                <a:spcPct val="115000"/>
              </a:lnSpc>
              <a:spcBef>
                <a:spcPts val="0"/>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9pPr>
          </a:lstStyle>
          <a:p>
            <a:endParaRPr/>
          </a:p>
        </p:txBody>
      </p:sp>
      <p:sp>
        <p:nvSpPr>
          <p:cNvPr id="653" name="Google Shape;653;g26d85113c9a_0_40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5"/>
        <p:cNvGrpSpPr/>
        <p:nvPr/>
      </p:nvGrpSpPr>
      <p:grpSpPr>
        <a:xfrm>
          <a:off x="0" y="0"/>
          <a:ext cx="0" cy="0"/>
          <a:chOff x="0" y="0"/>
          <a:chExt cx="0" cy="0"/>
        </a:xfrm>
      </p:grpSpPr>
      <p:sp>
        <p:nvSpPr>
          <p:cNvPr id="696" name="Google Shape;696;g26fee34664d_0_102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4000"/>
              <a:buFont typeface="Questrial"/>
              <a:buNone/>
              <a:defRPr sz="4000" b="0" i="0" u="none" strike="noStrike" cap="none">
                <a:solidFill>
                  <a:schemeClr val="dk1"/>
                </a:solidFill>
                <a:latin typeface="Questrial"/>
                <a:ea typeface="Questrial"/>
                <a:cs typeface="Questrial"/>
                <a:sym typeface="Questrial"/>
              </a:defRPr>
            </a:lvl9pPr>
          </a:lstStyle>
          <a:p>
            <a:endParaRPr/>
          </a:p>
        </p:txBody>
      </p:sp>
      <p:sp>
        <p:nvSpPr>
          <p:cNvPr id="697" name="Google Shape;697;g26fee34664d_0_102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1pPr>
            <a:lvl2pPr marL="914400" marR="0" lvl="1"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2pPr>
            <a:lvl3pPr marL="1371600" marR="0" lvl="2"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3pPr>
            <a:lvl4pPr marL="1828800" marR="0" lvl="3"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4pPr>
            <a:lvl5pPr marL="2286000" marR="0" lvl="4"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5pPr>
            <a:lvl6pPr marL="2743200" marR="0" lvl="5"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6pPr>
            <a:lvl7pPr marL="3200400" marR="0" lvl="6"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7pPr>
            <a:lvl8pPr marL="3657600" marR="0" lvl="7" indent="-349250" algn="l" rtl="0">
              <a:lnSpc>
                <a:spcPct val="115000"/>
              </a:lnSpc>
              <a:spcBef>
                <a:spcPts val="2100"/>
              </a:spcBef>
              <a:spcAft>
                <a:spcPts val="0"/>
              </a:spcAft>
              <a:buClr>
                <a:schemeClr val="dk1"/>
              </a:buClr>
              <a:buSzPts val="1900"/>
              <a:buFont typeface="Nunito"/>
              <a:buChar char="○"/>
              <a:defRPr sz="1900" b="0" i="0" u="none" strike="noStrike" cap="none">
                <a:solidFill>
                  <a:schemeClr val="dk1"/>
                </a:solidFill>
                <a:latin typeface="Nunito"/>
                <a:ea typeface="Nunito"/>
                <a:cs typeface="Nunito"/>
                <a:sym typeface="Nunito"/>
              </a:defRPr>
            </a:lvl8pPr>
            <a:lvl9pPr marL="4114800" marR="0" lvl="8" indent="-349250" algn="l" rtl="0">
              <a:lnSpc>
                <a:spcPct val="115000"/>
              </a:lnSpc>
              <a:spcBef>
                <a:spcPts val="2100"/>
              </a:spcBef>
              <a:spcAft>
                <a:spcPts val="2100"/>
              </a:spcAft>
              <a:buClr>
                <a:schemeClr val="dk1"/>
              </a:buClr>
              <a:buSzPts val="1900"/>
              <a:buFont typeface="Nunito"/>
              <a:buChar char="■"/>
              <a:defRPr sz="1900" b="0" i="0" u="none" strike="noStrike" cap="none">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14.xml"/><Relationship Id="rId16" Type="http://schemas.openxmlformats.org/officeDocument/2006/relationships/image" Target="../media/image46.png"/><Relationship Id="rId1" Type="http://schemas.openxmlformats.org/officeDocument/2006/relationships/slideLayout" Target="../slideLayouts/slideLayout130.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jpg"/><Relationship Id="rId4" Type="http://schemas.openxmlformats.org/officeDocument/2006/relationships/image" Target="../media/image34.png"/><Relationship Id="rId9" Type="http://schemas.openxmlformats.org/officeDocument/2006/relationships/image" Target="../media/image39.jp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6.xml"/><Relationship Id="rId16" Type="http://schemas.openxmlformats.org/officeDocument/2006/relationships/image" Target="../media/image62.png"/><Relationship Id="rId1" Type="http://schemas.openxmlformats.org/officeDocument/2006/relationships/slideLayout" Target="../slideLayouts/slideLayout15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64.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8.xml"/><Relationship Id="rId1" Type="http://schemas.openxmlformats.org/officeDocument/2006/relationships/slideLayout" Target="../slideLayouts/slideLayout175.xml"/></Relationships>
</file>

<file path=ppt/slides/_rels/slide19.xml.rels><?xml version="1.0" encoding="UTF-8" standalone="yes"?>
<Relationships xmlns="http://schemas.openxmlformats.org/package/2006/relationships"><Relationship Id="rId3" Type="http://schemas.openxmlformats.org/officeDocument/2006/relationships/hyperlink" Target="http://drive.google.com/file/d/1at7AZuvBuSwfQx0-9vqW9RPfSU_k3cNf/view" TargetMode="External"/><Relationship Id="rId2" Type="http://schemas.openxmlformats.org/officeDocument/2006/relationships/notesSlide" Target="../notesSlides/notesSlide19.xml"/><Relationship Id="rId1" Type="http://schemas.openxmlformats.org/officeDocument/2006/relationships/slideLayout" Target="../slideLayouts/slideLayout175.xml"/><Relationship Id="rId4" Type="http://schemas.openxmlformats.org/officeDocument/2006/relationships/image" Target="../media/image67.jpg"/></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17" Type="http://schemas.openxmlformats.org/officeDocument/2006/relationships/image" Target="../media/image23.jpg"/><Relationship Id="rId2" Type="http://schemas.openxmlformats.org/officeDocument/2006/relationships/notesSlide" Target="../notesSlides/notesSlide2.xml"/><Relationship Id="rId16" Type="http://schemas.openxmlformats.org/officeDocument/2006/relationships/image" Target="../media/image22.jpg"/><Relationship Id="rId1" Type="http://schemas.openxmlformats.org/officeDocument/2006/relationships/slideLayout" Target="../slideLayouts/slideLayout25.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5" Type="http://schemas.openxmlformats.org/officeDocument/2006/relationships/image" Target="../media/image2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g"/></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17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9.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09.xm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99.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5.xml"/><Relationship Id="rId1" Type="http://schemas.openxmlformats.org/officeDocument/2006/relationships/slideLayout" Target="../slideLayouts/slideLayout24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0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9.xml"/></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31.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hyperlink" Target="https://atlantic.ctvnews.ca/video/c2870609-ctv-news-atlantic-at-six-for-wednesday--february-28--2024?binId=1.1145507"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31.xml"/><Relationship Id="rId6" Type="http://schemas.openxmlformats.org/officeDocument/2006/relationships/image" Target="../media/image80.png"/><Relationship Id="rId5" Type="http://schemas.openxmlformats.org/officeDocument/2006/relationships/image" Target="../media/image85.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231.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242.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66.jpg"/><Relationship Id="rId2" Type="http://schemas.openxmlformats.org/officeDocument/2006/relationships/notesSlide" Target="../notesSlides/notesSlide34.xml"/><Relationship Id="rId1" Type="http://schemas.openxmlformats.org/officeDocument/2006/relationships/slideLayout" Target="../slideLayouts/slideLayout164.xml"/><Relationship Id="rId6" Type="http://schemas.openxmlformats.org/officeDocument/2006/relationships/hyperlink" Target="mailto:tara.kiran@utoronto.ca" TargetMode="External"/><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0D59"/>
        </a:solidFill>
        <a:effectLst/>
      </p:bgPr>
    </p:bg>
    <p:spTree>
      <p:nvGrpSpPr>
        <p:cNvPr id="1" name="Shape 1403"/>
        <p:cNvGrpSpPr/>
        <p:nvPr/>
      </p:nvGrpSpPr>
      <p:grpSpPr>
        <a:xfrm>
          <a:off x="0" y="0"/>
          <a:ext cx="0" cy="0"/>
          <a:chOff x="0" y="0"/>
          <a:chExt cx="0" cy="0"/>
        </a:xfrm>
      </p:grpSpPr>
      <p:pic>
        <p:nvPicPr>
          <p:cNvPr id="1404" name="Google Shape;1404;g2df48d2ea09_0_153"/>
          <p:cNvPicPr preferRelativeResize="0"/>
          <p:nvPr/>
        </p:nvPicPr>
        <p:blipFill rotWithShape="1">
          <a:blip r:embed="rId3">
            <a:alphaModFix/>
          </a:blip>
          <a:srcRect/>
          <a:stretch/>
        </p:blipFill>
        <p:spPr>
          <a:xfrm rot="1799991">
            <a:off x="12498494" y="-462907"/>
            <a:ext cx="4392976" cy="2182646"/>
          </a:xfrm>
          <a:prstGeom prst="rect">
            <a:avLst/>
          </a:prstGeom>
          <a:noFill/>
          <a:ln>
            <a:noFill/>
          </a:ln>
        </p:spPr>
      </p:pic>
      <p:cxnSp>
        <p:nvCxnSpPr>
          <p:cNvPr id="1405" name="Google Shape;1405;g2df48d2ea09_0_153"/>
          <p:cNvCxnSpPr/>
          <p:nvPr/>
        </p:nvCxnSpPr>
        <p:spPr>
          <a:xfrm rot="10800000" flipH="1">
            <a:off x="751006" y="7858366"/>
            <a:ext cx="10944000" cy="4800"/>
          </a:xfrm>
          <a:prstGeom prst="straightConnector1">
            <a:avLst/>
          </a:prstGeom>
          <a:noFill/>
          <a:ln w="9525" cap="flat" cmpd="sng">
            <a:solidFill>
              <a:schemeClr val="accent6"/>
            </a:solidFill>
            <a:prstDash val="solid"/>
            <a:round/>
            <a:headEnd type="none" w="sm" len="sm"/>
            <a:tailEnd type="none" w="sm" len="sm"/>
          </a:ln>
        </p:spPr>
      </p:cxnSp>
      <p:sp>
        <p:nvSpPr>
          <p:cNvPr id="1406" name="Google Shape;1406;g2df48d2ea09_0_153"/>
          <p:cNvSpPr txBox="1"/>
          <p:nvPr/>
        </p:nvSpPr>
        <p:spPr>
          <a:xfrm>
            <a:off x="751000" y="2834467"/>
            <a:ext cx="8774100" cy="1665300"/>
          </a:xfrm>
          <a:prstGeom prst="rect">
            <a:avLst/>
          </a:prstGeom>
          <a:noFill/>
          <a:ln>
            <a:noFill/>
          </a:ln>
        </p:spPr>
        <p:txBody>
          <a:bodyPr spcFirstLastPara="1" wrap="square" lIns="121900" tIns="121900" rIns="121900" bIns="121900" anchor="t" anchorCtr="0">
            <a:spAutoFit/>
          </a:bodyPr>
          <a:lstStyle/>
          <a:p>
            <a:pPr marL="0" marR="0" lvl="0" indent="0" algn="l" rtl="0">
              <a:lnSpc>
                <a:spcPct val="120000"/>
              </a:lnSpc>
              <a:spcBef>
                <a:spcPts val="0"/>
              </a:spcBef>
              <a:spcAft>
                <a:spcPts val="0"/>
              </a:spcAft>
              <a:buClr>
                <a:srgbClr val="000000"/>
              </a:buClr>
              <a:buSzPts val="2100"/>
              <a:buFont typeface="Arial"/>
              <a:buNone/>
            </a:pPr>
            <a:r>
              <a:rPr lang="en-US" sz="2100" b="1" i="0" u="none" strike="noStrike" cap="none">
                <a:solidFill>
                  <a:schemeClr val="dk2"/>
                </a:solidFill>
                <a:latin typeface="Poppins"/>
                <a:ea typeface="Poppins"/>
                <a:cs typeface="Poppins"/>
                <a:sym typeface="Poppins"/>
              </a:rPr>
              <a:t>Tara Kiran</a:t>
            </a:r>
            <a:endParaRPr sz="2100" b="1" i="0" u="none" strike="noStrike" cap="none">
              <a:solidFill>
                <a:schemeClr val="dk2"/>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chemeClr val="lt2"/>
                </a:solidFill>
                <a:latin typeface="Poppins Medium"/>
                <a:ea typeface="Poppins Medium"/>
                <a:cs typeface="Poppins Medium"/>
                <a:sym typeface="Poppins Medium"/>
              </a:rPr>
              <a:t>Fidani Chair in Improvement and Innovation, University of Toronto</a:t>
            </a:r>
            <a:endParaRPr sz="1500" b="0" i="0" u="none" strike="noStrike" cap="none">
              <a:solidFill>
                <a:schemeClr val="lt2"/>
              </a:solidFill>
              <a:latin typeface="Poppins Medium"/>
              <a:ea typeface="Poppins Medium"/>
              <a:cs typeface="Poppins Medium"/>
              <a:sym typeface="Poppins Medium"/>
            </a:endParaRPr>
          </a:p>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chemeClr val="lt2"/>
                </a:solidFill>
                <a:latin typeface="Poppins Medium"/>
                <a:ea typeface="Poppins Medium"/>
                <a:cs typeface="Poppins Medium"/>
                <a:sym typeface="Poppins Medium"/>
              </a:rPr>
              <a:t>Scientist, MAP Centre for Urban Health Solutions</a:t>
            </a:r>
            <a:endParaRPr sz="1500" b="0" i="0" u="none" strike="noStrike" cap="none">
              <a:solidFill>
                <a:schemeClr val="lt2"/>
              </a:solidFill>
              <a:latin typeface="Poppins Medium"/>
              <a:ea typeface="Poppins Medium"/>
              <a:cs typeface="Poppins Medium"/>
              <a:sym typeface="Poppins Medium"/>
            </a:endParaRPr>
          </a:p>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chemeClr val="lt2"/>
                </a:solidFill>
                <a:latin typeface="Poppins Medium"/>
                <a:ea typeface="Poppins Medium"/>
                <a:cs typeface="Poppins Medium"/>
                <a:sym typeface="Poppins Medium"/>
              </a:rPr>
              <a:t>Family Physician, St. Michael’s Hospital, Unity Health Toronto</a:t>
            </a:r>
            <a:endParaRPr sz="1500" b="0" i="0" u="none" strike="noStrike" cap="none">
              <a:solidFill>
                <a:schemeClr val="lt2"/>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accent6"/>
              </a:solidFill>
              <a:latin typeface="Poppins SemiBold"/>
              <a:ea typeface="Poppins SemiBold"/>
              <a:cs typeface="Poppins SemiBold"/>
              <a:sym typeface="Poppins SemiBold"/>
            </a:endParaRPr>
          </a:p>
        </p:txBody>
      </p:sp>
      <p:sp>
        <p:nvSpPr>
          <p:cNvPr id="1407" name="Google Shape;1407;g2df48d2ea09_0_153"/>
          <p:cNvSpPr txBox="1"/>
          <p:nvPr/>
        </p:nvSpPr>
        <p:spPr>
          <a:xfrm>
            <a:off x="6926133" y="7858367"/>
            <a:ext cx="4887900" cy="4464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ourcare.ca</a:t>
            </a:r>
            <a:endParaRPr sz="1100" b="0" i="0" u="none" strike="noStrike" cap="none">
              <a:solidFill>
                <a:schemeClr val="accent6"/>
              </a:solidFill>
              <a:latin typeface="Poppins SemiBold"/>
              <a:ea typeface="Poppins SemiBold"/>
              <a:cs typeface="Poppins SemiBold"/>
              <a:sym typeface="Poppins SemiBold"/>
            </a:endParaRPr>
          </a:p>
        </p:txBody>
      </p:sp>
      <p:sp>
        <p:nvSpPr>
          <p:cNvPr id="1408" name="Google Shape;1408;g2df48d2ea09_0_153"/>
          <p:cNvSpPr txBox="1"/>
          <p:nvPr/>
        </p:nvSpPr>
        <p:spPr>
          <a:xfrm>
            <a:off x="751000" y="4391267"/>
            <a:ext cx="8774100" cy="1369800"/>
          </a:xfrm>
          <a:prstGeom prst="rect">
            <a:avLst/>
          </a:prstGeom>
          <a:noFill/>
          <a:ln>
            <a:noFill/>
          </a:ln>
        </p:spPr>
        <p:txBody>
          <a:bodyPr spcFirstLastPara="1" wrap="square" lIns="121900" tIns="121900" rIns="121900" bIns="121900" anchor="t" anchorCtr="0">
            <a:spAutoFit/>
          </a:bodyPr>
          <a:lstStyle/>
          <a:p>
            <a:pPr marL="0" marR="0" lvl="0" indent="0" algn="l" rtl="0">
              <a:lnSpc>
                <a:spcPct val="120000"/>
              </a:lnSpc>
              <a:spcBef>
                <a:spcPts val="0"/>
              </a:spcBef>
              <a:spcAft>
                <a:spcPts val="0"/>
              </a:spcAft>
              <a:buClr>
                <a:srgbClr val="000000"/>
              </a:buClr>
              <a:buSzPts val="1500"/>
              <a:buFont typeface="Arial"/>
              <a:buNone/>
            </a:pPr>
            <a:r>
              <a:rPr lang="en-US" sz="1500" b="1">
                <a:solidFill>
                  <a:schemeClr val="accent1"/>
                </a:solidFill>
                <a:latin typeface="Poppins"/>
                <a:ea typeface="Poppins"/>
                <a:cs typeface="Poppins"/>
                <a:sym typeface="Poppins"/>
              </a:rPr>
              <a:t>Family Medicine Leadership Consortium Summer Retreat</a:t>
            </a:r>
            <a:endParaRPr sz="1500" b="1" i="0" u="none" strike="noStrike" cap="none">
              <a:solidFill>
                <a:schemeClr val="accent1"/>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1500"/>
              <a:buFont typeface="Arial"/>
              <a:buNone/>
            </a:pPr>
            <a:r>
              <a:rPr lang="en-US" sz="1500">
                <a:solidFill>
                  <a:srgbClr val="CBCAFF"/>
                </a:solidFill>
                <a:latin typeface="Poppins Medium"/>
                <a:ea typeface="Poppins Medium"/>
                <a:cs typeface="Poppins Medium"/>
                <a:sym typeface="Poppins Medium"/>
              </a:rPr>
              <a:t>Washington DC, USA	</a:t>
            </a:r>
            <a:endParaRPr sz="1500">
              <a:solidFill>
                <a:srgbClr val="CBCAFF"/>
              </a:solidFill>
              <a:latin typeface="Poppins Medium"/>
              <a:ea typeface="Poppins Medium"/>
              <a:cs typeface="Poppins Medium"/>
              <a:sym typeface="Poppins Medium"/>
            </a:endParaRPr>
          </a:p>
          <a:p>
            <a:pPr marL="0" marR="0" lvl="0" indent="0" algn="l" rtl="0">
              <a:lnSpc>
                <a:spcPct val="120000"/>
              </a:lnSpc>
              <a:spcBef>
                <a:spcPts val="0"/>
              </a:spcBef>
              <a:spcAft>
                <a:spcPts val="0"/>
              </a:spcAft>
              <a:buClr>
                <a:srgbClr val="000000"/>
              </a:buClr>
              <a:buSzPts val="1500"/>
              <a:buFont typeface="Arial"/>
              <a:buNone/>
            </a:pPr>
            <a:r>
              <a:rPr lang="en-US" sz="1500">
                <a:solidFill>
                  <a:srgbClr val="CBCAFF"/>
                </a:solidFill>
                <a:latin typeface="Poppins Medium"/>
                <a:ea typeface="Poppins Medium"/>
                <a:cs typeface="Poppins Medium"/>
                <a:sym typeface="Poppins Medium"/>
              </a:rPr>
              <a:t>Aug 15, 2024</a:t>
            </a:r>
            <a:endParaRPr sz="1500" b="0" i="0" u="none" strike="noStrike" cap="none">
              <a:solidFill>
                <a:srgbClr val="CBCAFF"/>
              </a:solidFill>
              <a:latin typeface="Poppins Medium"/>
              <a:ea typeface="Poppins Medium"/>
              <a:cs typeface="Poppins Medium"/>
              <a:sym typeface="Poppins Medium"/>
            </a:endParaRPr>
          </a:p>
          <a:p>
            <a:pPr marL="0" marR="0" lvl="0" indent="0" algn="l" rtl="0">
              <a:lnSpc>
                <a:spcPct val="120000"/>
              </a:lnSpc>
              <a:spcBef>
                <a:spcPts val="0"/>
              </a:spcBef>
              <a:spcAft>
                <a:spcPts val="0"/>
              </a:spcAft>
              <a:buClr>
                <a:srgbClr val="000000"/>
              </a:buClr>
              <a:buSzPts val="1900"/>
              <a:buFont typeface="Arial"/>
              <a:buNone/>
            </a:pPr>
            <a:endParaRPr sz="1900" b="1" i="0" u="none" strike="noStrike" cap="none">
              <a:solidFill>
                <a:schemeClr val="dk2"/>
              </a:solidFill>
              <a:latin typeface="Poppins"/>
              <a:ea typeface="Poppins"/>
              <a:cs typeface="Poppins"/>
              <a:sym typeface="Poppins"/>
            </a:endParaRPr>
          </a:p>
        </p:txBody>
      </p:sp>
      <p:sp>
        <p:nvSpPr>
          <p:cNvPr id="1409" name="Google Shape;1409;g2df48d2ea09_0_153"/>
          <p:cNvSpPr txBox="1"/>
          <p:nvPr/>
        </p:nvSpPr>
        <p:spPr>
          <a:xfrm>
            <a:off x="5399200" y="5412867"/>
            <a:ext cx="2309700" cy="705000"/>
          </a:xfrm>
          <a:prstGeom prst="rect">
            <a:avLst/>
          </a:prstGeom>
          <a:noFill/>
          <a:ln>
            <a:noFill/>
          </a:ln>
        </p:spPr>
        <p:txBody>
          <a:bodyPr spcFirstLastPara="1" wrap="square" lIns="121900" tIns="121900" rIns="121900" bIns="121900" anchor="t" anchorCtr="0">
            <a:spAutoFit/>
          </a:bodyPr>
          <a:lstStyle/>
          <a:p>
            <a:pPr marL="0" marR="0" lvl="0" indent="0" algn="l" rtl="0">
              <a:lnSpc>
                <a:spcPct val="120000"/>
              </a:lnSpc>
              <a:spcBef>
                <a:spcPts val="0"/>
              </a:spcBef>
              <a:spcAft>
                <a:spcPts val="0"/>
              </a:spcAft>
              <a:buClr>
                <a:srgbClr val="000000"/>
              </a:buClr>
              <a:buSzPts val="900"/>
              <a:buFont typeface="Arial"/>
              <a:buNone/>
            </a:pPr>
            <a:r>
              <a:rPr lang="en-US" sz="900" b="0" i="0" u="none" strike="noStrike" cap="none">
                <a:solidFill>
                  <a:schemeClr val="dk2"/>
                </a:solidFill>
                <a:latin typeface="Poppins Medium"/>
                <a:ea typeface="Poppins Medium"/>
                <a:cs typeface="Poppins Medium"/>
                <a:sym typeface="Poppins Medium"/>
              </a:rPr>
              <a:t>With funding from:</a:t>
            </a:r>
            <a:endParaRPr sz="900" b="0" i="0" u="none" strike="noStrike" cap="none">
              <a:solidFill>
                <a:schemeClr val="dk2"/>
              </a:solidFill>
              <a:latin typeface="Poppins Medium"/>
              <a:ea typeface="Poppins Medium"/>
              <a:cs typeface="Poppins Medium"/>
              <a:sym typeface="Poppins Medium"/>
            </a:endParaRPr>
          </a:p>
          <a:p>
            <a:pPr marL="0" marR="0" lvl="0" indent="0" algn="l" rtl="0">
              <a:lnSpc>
                <a:spcPct val="120000"/>
              </a:lnSpc>
              <a:spcBef>
                <a:spcPts val="0"/>
              </a:spcBef>
              <a:spcAft>
                <a:spcPts val="0"/>
              </a:spcAft>
              <a:buClr>
                <a:srgbClr val="000000"/>
              </a:buClr>
              <a:buSzPts val="1900"/>
              <a:buFont typeface="Arial"/>
              <a:buNone/>
            </a:pPr>
            <a:endParaRPr sz="1900" b="1" i="0" u="none" strike="noStrike" cap="none">
              <a:solidFill>
                <a:schemeClr val="dk2"/>
              </a:solidFill>
              <a:latin typeface="Poppins"/>
              <a:ea typeface="Poppins"/>
              <a:cs typeface="Poppins"/>
              <a:sym typeface="Poppins"/>
            </a:endParaRPr>
          </a:p>
        </p:txBody>
      </p:sp>
      <p:sp>
        <p:nvSpPr>
          <p:cNvPr id="1410" name="Google Shape;1410;g2df48d2ea09_0_153"/>
          <p:cNvSpPr txBox="1"/>
          <p:nvPr/>
        </p:nvSpPr>
        <p:spPr>
          <a:xfrm>
            <a:off x="9739333" y="5439267"/>
            <a:ext cx="2309700" cy="705000"/>
          </a:xfrm>
          <a:prstGeom prst="rect">
            <a:avLst/>
          </a:prstGeom>
          <a:noFill/>
          <a:ln>
            <a:noFill/>
          </a:ln>
        </p:spPr>
        <p:txBody>
          <a:bodyPr spcFirstLastPara="1" wrap="square" lIns="121900" tIns="121900" rIns="121900" bIns="121900" anchor="t" anchorCtr="0">
            <a:spAutoFit/>
          </a:bodyPr>
          <a:lstStyle/>
          <a:p>
            <a:pPr marL="0" marR="0" lvl="0" indent="0" algn="l" rtl="0">
              <a:lnSpc>
                <a:spcPct val="120000"/>
              </a:lnSpc>
              <a:spcBef>
                <a:spcPts val="0"/>
              </a:spcBef>
              <a:spcAft>
                <a:spcPts val="0"/>
              </a:spcAft>
              <a:buClr>
                <a:srgbClr val="000000"/>
              </a:buClr>
              <a:buSzPts val="900"/>
              <a:buFont typeface="Arial"/>
              <a:buNone/>
            </a:pPr>
            <a:r>
              <a:rPr lang="en-US" sz="900" b="0" i="0" u="none" strike="noStrike" cap="none">
                <a:solidFill>
                  <a:schemeClr val="dk2"/>
                </a:solidFill>
                <a:latin typeface="Poppins Medium"/>
                <a:ea typeface="Poppins Medium"/>
                <a:cs typeface="Poppins Medium"/>
                <a:sym typeface="Poppins Medium"/>
              </a:rPr>
              <a:t>In Partnership with:</a:t>
            </a:r>
            <a:endParaRPr sz="900" b="0" i="0" u="none" strike="noStrike" cap="none">
              <a:solidFill>
                <a:schemeClr val="dk2"/>
              </a:solidFill>
              <a:latin typeface="Poppins Medium"/>
              <a:ea typeface="Poppins Medium"/>
              <a:cs typeface="Poppins Medium"/>
              <a:sym typeface="Poppins Medium"/>
            </a:endParaRPr>
          </a:p>
          <a:p>
            <a:pPr marL="0" marR="0" lvl="0" indent="0" algn="l" rtl="0">
              <a:lnSpc>
                <a:spcPct val="120000"/>
              </a:lnSpc>
              <a:spcBef>
                <a:spcPts val="0"/>
              </a:spcBef>
              <a:spcAft>
                <a:spcPts val="0"/>
              </a:spcAft>
              <a:buClr>
                <a:srgbClr val="000000"/>
              </a:buClr>
              <a:buSzPts val="1900"/>
              <a:buFont typeface="Arial"/>
              <a:buNone/>
            </a:pPr>
            <a:endParaRPr sz="1900" b="1" i="0" u="none" strike="noStrike" cap="none">
              <a:solidFill>
                <a:schemeClr val="dk2"/>
              </a:solidFill>
              <a:latin typeface="Poppins"/>
              <a:ea typeface="Poppins"/>
              <a:cs typeface="Poppins"/>
              <a:sym typeface="Poppins"/>
            </a:endParaRPr>
          </a:p>
        </p:txBody>
      </p:sp>
      <p:cxnSp>
        <p:nvCxnSpPr>
          <p:cNvPr id="1411" name="Google Shape;1411;g2df48d2ea09_0_153"/>
          <p:cNvCxnSpPr/>
          <p:nvPr/>
        </p:nvCxnSpPr>
        <p:spPr>
          <a:xfrm rot="10800000" flipH="1">
            <a:off x="624006" y="469566"/>
            <a:ext cx="10944000" cy="4800"/>
          </a:xfrm>
          <a:prstGeom prst="straightConnector1">
            <a:avLst/>
          </a:prstGeom>
          <a:noFill/>
          <a:ln w="9525" cap="flat" cmpd="sng">
            <a:solidFill>
              <a:schemeClr val="accent6"/>
            </a:solidFill>
            <a:prstDash val="solid"/>
            <a:round/>
            <a:headEnd type="none" w="sm" len="sm"/>
            <a:tailEnd type="none" w="sm" len="sm"/>
          </a:ln>
        </p:spPr>
      </p:cxnSp>
      <p:cxnSp>
        <p:nvCxnSpPr>
          <p:cNvPr id="1412" name="Google Shape;1412;g2df48d2ea09_0_153"/>
          <p:cNvCxnSpPr/>
          <p:nvPr/>
        </p:nvCxnSpPr>
        <p:spPr>
          <a:xfrm rot="10800000" flipH="1">
            <a:off x="624006" y="5386466"/>
            <a:ext cx="10944000" cy="4800"/>
          </a:xfrm>
          <a:prstGeom prst="straightConnector1">
            <a:avLst/>
          </a:prstGeom>
          <a:noFill/>
          <a:ln w="9525" cap="flat" cmpd="sng">
            <a:solidFill>
              <a:schemeClr val="accent6"/>
            </a:solidFill>
            <a:prstDash val="solid"/>
            <a:round/>
            <a:headEnd type="none" w="sm" len="sm"/>
            <a:tailEnd type="none" w="sm" len="sm"/>
          </a:ln>
        </p:spPr>
      </p:cxnSp>
      <p:pic>
        <p:nvPicPr>
          <p:cNvPr id="1413" name="Google Shape;1413;g2df48d2ea09_0_153"/>
          <p:cNvPicPr preferRelativeResize="0"/>
          <p:nvPr/>
        </p:nvPicPr>
        <p:blipFill rotWithShape="1">
          <a:blip r:embed="rId4">
            <a:alphaModFix/>
          </a:blip>
          <a:srcRect/>
          <a:stretch/>
        </p:blipFill>
        <p:spPr>
          <a:xfrm>
            <a:off x="624000" y="1136766"/>
            <a:ext cx="6158292" cy="1075200"/>
          </a:xfrm>
          <a:prstGeom prst="rect">
            <a:avLst/>
          </a:prstGeom>
          <a:noFill/>
          <a:ln>
            <a:noFill/>
          </a:ln>
        </p:spPr>
      </p:pic>
      <p:pic>
        <p:nvPicPr>
          <p:cNvPr id="1414" name="Google Shape;1414;g2df48d2ea09_0_153"/>
          <p:cNvPicPr preferRelativeResize="0"/>
          <p:nvPr/>
        </p:nvPicPr>
        <p:blipFill rotWithShape="1">
          <a:blip r:embed="rId5">
            <a:alphaModFix/>
          </a:blip>
          <a:srcRect r="65091"/>
          <a:stretch/>
        </p:blipFill>
        <p:spPr>
          <a:xfrm>
            <a:off x="9865485" y="5974530"/>
            <a:ext cx="1127383" cy="402166"/>
          </a:xfrm>
          <a:prstGeom prst="rect">
            <a:avLst/>
          </a:prstGeom>
          <a:noFill/>
          <a:ln>
            <a:noFill/>
          </a:ln>
        </p:spPr>
      </p:pic>
      <p:pic>
        <p:nvPicPr>
          <p:cNvPr id="1415" name="Google Shape;1415;g2df48d2ea09_0_153"/>
          <p:cNvPicPr preferRelativeResize="0"/>
          <p:nvPr/>
        </p:nvPicPr>
        <p:blipFill rotWithShape="1">
          <a:blip r:embed="rId6">
            <a:alphaModFix/>
          </a:blip>
          <a:srcRect/>
          <a:stretch/>
        </p:blipFill>
        <p:spPr>
          <a:xfrm>
            <a:off x="12484099" y="3762142"/>
            <a:ext cx="5745268" cy="2854538"/>
          </a:xfrm>
          <a:prstGeom prst="rect">
            <a:avLst/>
          </a:prstGeom>
          <a:noFill/>
          <a:ln>
            <a:noFill/>
          </a:ln>
        </p:spPr>
      </p:pic>
      <p:pic>
        <p:nvPicPr>
          <p:cNvPr id="1416" name="Google Shape;1416;g2df48d2ea09_0_153"/>
          <p:cNvPicPr preferRelativeResize="0"/>
          <p:nvPr/>
        </p:nvPicPr>
        <p:blipFill rotWithShape="1">
          <a:blip r:embed="rId7">
            <a:alphaModFix/>
          </a:blip>
          <a:srcRect/>
          <a:stretch/>
        </p:blipFill>
        <p:spPr>
          <a:xfrm>
            <a:off x="5046998" y="-1755098"/>
            <a:ext cx="7437106" cy="1322167"/>
          </a:xfrm>
          <a:prstGeom prst="rect">
            <a:avLst/>
          </a:prstGeom>
          <a:noFill/>
          <a:ln>
            <a:noFill/>
          </a:ln>
        </p:spPr>
      </p:pic>
      <p:grpSp>
        <p:nvGrpSpPr>
          <p:cNvPr id="1417" name="Google Shape;1417;g2df48d2ea09_0_153"/>
          <p:cNvGrpSpPr/>
          <p:nvPr/>
        </p:nvGrpSpPr>
        <p:grpSpPr>
          <a:xfrm>
            <a:off x="522384" y="5940101"/>
            <a:ext cx="4641740" cy="402190"/>
            <a:chOff x="468000" y="4455188"/>
            <a:chExt cx="3481392" cy="301650"/>
          </a:xfrm>
        </p:grpSpPr>
        <p:pic>
          <p:nvPicPr>
            <p:cNvPr id="1418" name="Google Shape;1418;g2df48d2ea09_0_153"/>
            <p:cNvPicPr preferRelativeResize="0"/>
            <p:nvPr/>
          </p:nvPicPr>
          <p:blipFill rotWithShape="1">
            <a:blip r:embed="rId8">
              <a:alphaModFix/>
            </a:blip>
            <a:srcRect l="16819" r="63982"/>
            <a:stretch/>
          </p:blipFill>
          <p:spPr>
            <a:xfrm>
              <a:off x="468000" y="4480000"/>
              <a:ext cx="1016100" cy="252025"/>
            </a:xfrm>
            <a:prstGeom prst="rect">
              <a:avLst/>
            </a:prstGeom>
            <a:noFill/>
            <a:ln>
              <a:noFill/>
            </a:ln>
          </p:spPr>
        </p:pic>
        <p:pic>
          <p:nvPicPr>
            <p:cNvPr id="1419" name="Google Shape;1419;g2df48d2ea09_0_153"/>
            <p:cNvPicPr preferRelativeResize="0"/>
            <p:nvPr/>
          </p:nvPicPr>
          <p:blipFill rotWithShape="1">
            <a:blip r:embed="rId8">
              <a:alphaModFix/>
            </a:blip>
            <a:srcRect l="50246" r="27841"/>
            <a:stretch/>
          </p:blipFill>
          <p:spPr>
            <a:xfrm>
              <a:off x="1313938" y="4479999"/>
              <a:ext cx="1159782" cy="252025"/>
            </a:xfrm>
            <a:prstGeom prst="rect">
              <a:avLst/>
            </a:prstGeom>
            <a:noFill/>
            <a:ln>
              <a:noFill/>
            </a:ln>
          </p:spPr>
        </p:pic>
        <p:pic>
          <p:nvPicPr>
            <p:cNvPr id="1420" name="Google Shape;1420;g2df48d2ea09_0_153"/>
            <p:cNvPicPr preferRelativeResize="0"/>
            <p:nvPr/>
          </p:nvPicPr>
          <p:blipFill rotWithShape="1">
            <a:blip r:embed="rId5">
              <a:alphaModFix/>
            </a:blip>
            <a:srcRect l="39080"/>
            <a:stretch/>
          </p:blipFill>
          <p:spPr>
            <a:xfrm>
              <a:off x="2473726" y="4455188"/>
              <a:ext cx="1475666" cy="301650"/>
            </a:xfrm>
            <a:prstGeom prst="rect">
              <a:avLst/>
            </a:prstGeom>
            <a:noFill/>
            <a:ln>
              <a:noFill/>
            </a:ln>
          </p:spPr>
        </p:pic>
      </p:grpSp>
      <p:grpSp>
        <p:nvGrpSpPr>
          <p:cNvPr id="1421" name="Google Shape;1421;g2df48d2ea09_0_153"/>
          <p:cNvGrpSpPr/>
          <p:nvPr/>
        </p:nvGrpSpPr>
        <p:grpSpPr>
          <a:xfrm>
            <a:off x="5532163" y="6007462"/>
            <a:ext cx="3953441" cy="336009"/>
            <a:chOff x="4149226" y="4505709"/>
            <a:chExt cx="2965155" cy="252013"/>
          </a:xfrm>
        </p:grpSpPr>
        <p:pic>
          <p:nvPicPr>
            <p:cNvPr id="1422" name="Google Shape;1422;g2df48d2ea09_0_153"/>
            <p:cNvPicPr preferRelativeResize="0"/>
            <p:nvPr/>
          </p:nvPicPr>
          <p:blipFill rotWithShape="1">
            <a:blip r:embed="rId8">
              <a:alphaModFix/>
            </a:blip>
            <a:srcRect r="83693"/>
            <a:stretch/>
          </p:blipFill>
          <p:spPr>
            <a:xfrm>
              <a:off x="4149226" y="4508252"/>
              <a:ext cx="845527" cy="246920"/>
            </a:xfrm>
            <a:prstGeom prst="rect">
              <a:avLst/>
            </a:prstGeom>
            <a:noFill/>
            <a:ln>
              <a:noFill/>
            </a:ln>
          </p:spPr>
        </p:pic>
        <p:pic>
          <p:nvPicPr>
            <p:cNvPr id="1423" name="Google Shape;1423;g2df48d2ea09_0_153"/>
            <p:cNvPicPr preferRelativeResize="0"/>
            <p:nvPr/>
          </p:nvPicPr>
          <p:blipFill rotWithShape="1">
            <a:blip r:embed="rId8">
              <a:alphaModFix/>
            </a:blip>
            <a:srcRect l="36134" r="50593"/>
            <a:stretch/>
          </p:blipFill>
          <p:spPr>
            <a:xfrm>
              <a:off x="4994775" y="4505722"/>
              <a:ext cx="702346" cy="252000"/>
            </a:xfrm>
            <a:prstGeom prst="rect">
              <a:avLst/>
            </a:prstGeom>
            <a:noFill/>
            <a:ln>
              <a:noFill/>
            </a:ln>
          </p:spPr>
        </p:pic>
        <p:pic>
          <p:nvPicPr>
            <p:cNvPr id="1424" name="Google Shape;1424;g2df48d2ea09_0_153"/>
            <p:cNvPicPr preferRelativeResize="0"/>
            <p:nvPr/>
          </p:nvPicPr>
          <p:blipFill rotWithShape="1">
            <a:blip r:embed="rId8">
              <a:alphaModFix/>
            </a:blip>
            <a:srcRect l="73218"/>
            <a:stretch/>
          </p:blipFill>
          <p:spPr>
            <a:xfrm>
              <a:off x="5697124" y="4505709"/>
              <a:ext cx="1417257" cy="252000"/>
            </a:xfrm>
            <a:prstGeom prst="rect">
              <a:avLst/>
            </a:prstGeom>
            <a:noFill/>
            <a:ln>
              <a:noFill/>
            </a:ln>
          </p:spPr>
        </p:pic>
      </p:grpSp>
      <p:sp>
        <p:nvSpPr>
          <p:cNvPr id="1425" name="Google Shape;1425;g2df48d2ea09_0_153"/>
          <p:cNvSpPr txBox="1"/>
          <p:nvPr/>
        </p:nvSpPr>
        <p:spPr>
          <a:xfrm>
            <a:off x="598600" y="2276925"/>
            <a:ext cx="11113500" cy="4926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000000"/>
              </a:buClr>
              <a:buSzPts val="3700"/>
              <a:buFont typeface="Arial"/>
              <a:buNone/>
            </a:pPr>
            <a:r>
              <a:rPr lang="en-US" sz="2000" b="1">
                <a:solidFill>
                  <a:srgbClr val="160A5D"/>
                </a:solidFill>
                <a:highlight>
                  <a:srgbClr val="ECECEC"/>
                </a:highlight>
                <a:latin typeface="Poppins"/>
                <a:ea typeface="Poppins"/>
                <a:cs typeface="Poppins"/>
                <a:sym typeface="Poppins"/>
              </a:rPr>
              <a:t>Co-designing the future of primary care with patients and the public</a:t>
            </a:r>
            <a:endParaRPr sz="1900" b="0" i="0" u="none" strike="noStrike" cap="none">
              <a:solidFill>
                <a:schemeClr val="dk1"/>
              </a:solidFill>
              <a:highlight>
                <a:srgbClr val="ECECEC"/>
              </a:highlight>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pic>
        <p:nvPicPr>
          <p:cNvPr id="1511" name="Google Shape;1511;g26d85113c9a_0_256" descr="A group of people standing in front of a sign&#10;&#10;Description automatically generated"/>
          <p:cNvPicPr preferRelativeResize="0"/>
          <p:nvPr/>
        </p:nvPicPr>
        <p:blipFill rotWithShape="1">
          <a:blip r:embed="rId3">
            <a:alphaModFix/>
          </a:blip>
          <a:srcRect/>
          <a:stretch/>
        </p:blipFill>
        <p:spPr>
          <a:xfrm>
            <a:off x="0" y="-1270000"/>
            <a:ext cx="12192000" cy="81279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pic>
        <p:nvPicPr>
          <p:cNvPr id="1516" name="Google Shape;1516;g26d85113c9a_0_260" descr="A group of people standing in front of a train&#10;&#10;Description automatically generated"/>
          <p:cNvPicPr preferRelativeResize="0"/>
          <p:nvPr/>
        </p:nvPicPr>
        <p:blipFill rotWithShape="1">
          <a:blip r:embed="rId3">
            <a:alphaModFix/>
          </a:blip>
          <a:srcRect/>
          <a:stretch/>
        </p:blipFill>
        <p:spPr>
          <a:xfrm>
            <a:off x="1" y="0"/>
            <a:ext cx="12192000" cy="81272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pic>
        <p:nvPicPr>
          <p:cNvPr id="1522" name="Google Shape;1522;g26d85113c9a_0_264"/>
          <p:cNvPicPr preferRelativeResize="0"/>
          <p:nvPr/>
        </p:nvPicPr>
        <p:blipFill rotWithShape="1">
          <a:blip r:embed="rId3">
            <a:alphaModFix/>
          </a:blip>
          <a:srcRect t="11764" b="3904"/>
          <a:stretch/>
        </p:blipFill>
        <p:spPr>
          <a:xfrm>
            <a:off x="0" y="3"/>
            <a:ext cx="12192005"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0D59"/>
        </a:solidFill>
        <a:effectLst/>
      </p:bgPr>
    </p:bg>
    <p:spTree>
      <p:nvGrpSpPr>
        <p:cNvPr id="1" name="Shape 1526"/>
        <p:cNvGrpSpPr/>
        <p:nvPr/>
      </p:nvGrpSpPr>
      <p:grpSpPr>
        <a:xfrm>
          <a:off x="0" y="0"/>
          <a:ext cx="0" cy="0"/>
          <a:chOff x="0" y="0"/>
          <a:chExt cx="0" cy="0"/>
        </a:xfrm>
      </p:grpSpPr>
      <p:cxnSp>
        <p:nvCxnSpPr>
          <p:cNvPr id="1527" name="Google Shape;1527;g26fee34664d_0_986"/>
          <p:cNvCxnSpPr/>
          <p:nvPr/>
        </p:nvCxnSpPr>
        <p:spPr>
          <a:xfrm rot="10800000" flipH="1">
            <a:off x="624006" y="6220066"/>
            <a:ext cx="10944000" cy="4800"/>
          </a:xfrm>
          <a:prstGeom prst="straightConnector1">
            <a:avLst/>
          </a:prstGeom>
          <a:noFill/>
          <a:ln w="9525" cap="flat" cmpd="sng">
            <a:solidFill>
              <a:schemeClr val="accent6"/>
            </a:solidFill>
            <a:prstDash val="solid"/>
            <a:round/>
            <a:headEnd type="none" w="sm" len="sm"/>
            <a:tailEnd type="none" w="sm" len="sm"/>
          </a:ln>
        </p:spPr>
      </p:cxnSp>
      <p:sp>
        <p:nvSpPr>
          <p:cNvPr id="1528" name="Google Shape;1528;g26fee34664d_0_986"/>
          <p:cNvSpPr txBox="1">
            <a:spLocks noGrp="1"/>
          </p:cNvSpPr>
          <p:nvPr>
            <p:ph type="ctrTitle"/>
          </p:nvPr>
        </p:nvSpPr>
        <p:spPr>
          <a:xfrm>
            <a:off x="496433" y="1224600"/>
            <a:ext cx="6513900" cy="3498300"/>
          </a:xfrm>
          <a:prstGeom prst="rect">
            <a:avLst/>
          </a:prstGeom>
          <a:noFill/>
          <a:ln>
            <a:noFill/>
          </a:ln>
        </p:spPr>
        <p:txBody>
          <a:bodyPr spcFirstLastPara="1" wrap="square" lIns="121900" tIns="121900" rIns="121900" bIns="121900" anchor="t" anchorCtr="0">
            <a:noAutofit/>
          </a:bodyPr>
          <a:lstStyle/>
          <a:p>
            <a:pPr marL="0" lvl="0" indent="0" algn="l" rtl="0">
              <a:lnSpc>
                <a:spcPct val="78000"/>
              </a:lnSpc>
              <a:spcBef>
                <a:spcPts val="0"/>
              </a:spcBef>
              <a:spcAft>
                <a:spcPts val="0"/>
              </a:spcAft>
              <a:buSzPts val="6900"/>
              <a:buNone/>
            </a:pPr>
            <a:r>
              <a:rPr lang="en-US" sz="7300">
                <a:solidFill>
                  <a:schemeClr val="accent6"/>
                </a:solidFill>
                <a:latin typeface="Poppins"/>
                <a:ea typeface="Poppins"/>
                <a:cs typeface="Poppins"/>
                <a:sym typeface="Poppins"/>
              </a:rPr>
              <a:t>Ten</a:t>
            </a:r>
            <a:r>
              <a:rPr lang="en-US" sz="7300">
                <a:solidFill>
                  <a:srgbClr val="160A5D"/>
                </a:solidFill>
                <a:latin typeface="Poppins"/>
                <a:ea typeface="Poppins"/>
                <a:cs typeface="Poppins"/>
                <a:sym typeface="Poppins"/>
              </a:rPr>
              <a:t> </a:t>
            </a:r>
            <a:r>
              <a:rPr lang="en-US" sz="7300">
                <a:solidFill>
                  <a:srgbClr val="9999FF"/>
                </a:solidFill>
                <a:latin typeface="Poppins"/>
                <a:ea typeface="Poppins"/>
                <a:cs typeface="Poppins"/>
                <a:sym typeface="Poppins"/>
              </a:rPr>
              <a:t>Community</a:t>
            </a:r>
            <a:endParaRPr sz="7300">
              <a:solidFill>
                <a:srgbClr val="9999FF"/>
              </a:solidFill>
              <a:latin typeface="Poppins"/>
              <a:ea typeface="Poppins"/>
              <a:cs typeface="Poppins"/>
              <a:sym typeface="Poppins"/>
            </a:endParaRPr>
          </a:p>
          <a:p>
            <a:pPr marL="0" lvl="0" indent="0" algn="l" rtl="0">
              <a:lnSpc>
                <a:spcPct val="78000"/>
              </a:lnSpc>
              <a:spcBef>
                <a:spcPts val="0"/>
              </a:spcBef>
              <a:spcAft>
                <a:spcPts val="0"/>
              </a:spcAft>
              <a:buSzPts val="6900"/>
              <a:buNone/>
            </a:pPr>
            <a:r>
              <a:rPr lang="en-US" sz="7300">
                <a:solidFill>
                  <a:srgbClr val="9999FF"/>
                </a:solidFill>
                <a:latin typeface="Poppins"/>
                <a:ea typeface="Poppins"/>
                <a:cs typeface="Poppins"/>
                <a:sym typeface="Poppins"/>
              </a:rPr>
              <a:t>Roundtables</a:t>
            </a:r>
            <a:endParaRPr sz="7300">
              <a:solidFill>
                <a:srgbClr val="9999FF"/>
              </a:solidFill>
              <a:latin typeface="Poppins"/>
              <a:ea typeface="Poppins"/>
              <a:cs typeface="Poppins"/>
              <a:sym typeface="Poppins"/>
            </a:endParaRPr>
          </a:p>
          <a:p>
            <a:pPr marL="0" lvl="0" indent="0" algn="l" rtl="0">
              <a:lnSpc>
                <a:spcPct val="78000"/>
              </a:lnSpc>
              <a:spcBef>
                <a:spcPts val="0"/>
              </a:spcBef>
              <a:spcAft>
                <a:spcPts val="0"/>
              </a:spcAft>
              <a:buSzPts val="6900"/>
              <a:buNone/>
            </a:pPr>
            <a:endParaRPr sz="8300">
              <a:solidFill>
                <a:srgbClr val="9999FF"/>
              </a:solidFill>
              <a:latin typeface="Poppins"/>
              <a:ea typeface="Poppins"/>
              <a:cs typeface="Poppins"/>
              <a:sym typeface="Poppins"/>
            </a:endParaRPr>
          </a:p>
        </p:txBody>
      </p:sp>
      <p:sp>
        <p:nvSpPr>
          <p:cNvPr id="1529" name="Google Shape;1529;g26fee34664d_0_986"/>
          <p:cNvSpPr txBox="1">
            <a:spLocks noGrp="1"/>
          </p:cNvSpPr>
          <p:nvPr>
            <p:ph type="ctrTitle"/>
          </p:nvPr>
        </p:nvSpPr>
        <p:spPr>
          <a:xfrm>
            <a:off x="496433" y="4078300"/>
            <a:ext cx="5618100" cy="1613100"/>
          </a:xfrm>
          <a:prstGeom prst="rect">
            <a:avLst/>
          </a:prstGeom>
          <a:noFill/>
          <a:ln>
            <a:noFill/>
          </a:ln>
        </p:spPr>
        <p:txBody>
          <a:bodyPr spcFirstLastPara="1" wrap="square" lIns="121900" tIns="121900" rIns="121900" bIns="121900" anchor="t" anchorCtr="0">
            <a:noAutofit/>
          </a:bodyPr>
          <a:lstStyle/>
          <a:p>
            <a:pPr marL="0" lvl="0" indent="0" algn="l" rtl="0">
              <a:lnSpc>
                <a:spcPct val="95000"/>
              </a:lnSpc>
              <a:spcBef>
                <a:spcPts val="0"/>
              </a:spcBef>
              <a:spcAft>
                <a:spcPts val="0"/>
              </a:spcAft>
              <a:buSzPts val="6900"/>
              <a:buNone/>
            </a:pPr>
            <a:r>
              <a:rPr lang="en-US" sz="3200">
                <a:solidFill>
                  <a:schemeClr val="accent6"/>
                </a:solidFill>
                <a:latin typeface="Poppins"/>
                <a:ea typeface="Poppins"/>
                <a:cs typeface="Poppins"/>
                <a:sym typeface="Poppins"/>
              </a:rPr>
              <a:t>190+</a:t>
            </a:r>
            <a:r>
              <a:rPr lang="en-US" sz="3200">
                <a:solidFill>
                  <a:srgbClr val="9999FF"/>
                </a:solidFill>
                <a:latin typeface="Poppins"/>
                <a:ea typeface="Poppins"/>
                <a:cs typeface="Poppins"/>
                <a:sym typeface="Poppins"/>
              </a:rPr>
              <a:t> participants</a:t>
            </a:r>
            <a:endParaRPr sz="3200">
              <a:solidFill>
                <a:srgbClr val="9999FF"/>
              </a:solidFill>
              <a:latin typeface="Poppins"/>
              <a:ea typeface="Poppins"/>
              <a:cs typeface="Poppins"/>
              <a:sym typeface="Poppins"/>
            </a:endParaRPr>
          </a:p>
          <a:p>
            <a:pPr marL="0" lvl="0" indent="0" algn="l" rtl="0">
              <a:lnSpc>
                <a:spcPct val="95000"/>
              </a:lnSpc>
              <a:spcBef>
                <a:spcPts val="0"/>
              </a:spcBef>
              <a:spcAft>
                <a:spcPts val="0"/>
              </a:spcAft>
              <a:buSzPts val="6900"/>
              <a:buNone/>
            </a:pPr>
            <a:endParaRPr sz="2800" b="0">
              <a:solidFill>
                <a:srgbClr val="0033A0"/>
              </a:solidFill>
              <a:latin typeface="Lora"/>
              <a:ea typeface="Lora"/>
              <a:cs typeface="Lora"/>
              <a:sym typeface="Lora"/>
            </a:endParaRPr>
          </a:p>
          <a:p>
            <a:pPr marL="0" lvl="0" indent="0" algn="l" rtl="0">
              <a:lnSpc>
                <a:spcPct val="95000"/>
              </a:lnSpc>
              <a:spcBef>
                <a:spcPts val="0"/>
              </a:spcBef>
              <a:spcAft>
                <a:spcPts val="0"/>
              </a:spcAft>
              <a:buSzPts val="6900"/>
              <a:buNone/>
            </a:pPr>
            <a:endParaRPr sz="3500" b="0">
              <a:solidFill>
                <a:srgbClr val="0033A0"/>
              </a:solidFill>
              <a:latin typeface="Lora"/>
              <a:ea typeface="Lora"/>
              <a:cs typeface="Lora"/>
              <a:sym typeface="Lora"/>
            </a:endParaRPr>
          </a:p>
        </p:txBody>
      </p:sp>
      <p:sp>
        <p:nvSpPr>
          <p:cNvPr id="1530" name="Google Shape;1530;g26fee34664d_0_986"/>
          <p:cNvSpPr txBox="1"/>
          <p:nvPr/>
        </p:nvSpPr>
        <p:spPr>
          <a:xfrm>
            <a:off x="4964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 </a:t>
            </a:r>
            <a:r>
              <a:rPr lang="en-US" sz="1300" b="0" i="0" u="none" strike="noStrike" cap="none">
                <a:solidFill>
                  <a:schemeClr val="accent6"/>
                </a:solidFill>
                <a:latin typeface="Poppins Light"/>
                <a:ea typeface="Poppins Light"/>
                <a:cs typeface="Poppins Light"/>
                <a:sym typeface="Poppins Light"/>
              </a:rPr>
              <a:t>|</a:t>
            </a:r>
            <a:r>
              <a:rPr lang="en-US" sz="1300" b="0" i="0" u="none" strike="noStrike" cap="none">
                <a:solidFill>
                  <a:schemeClr val="accent6"/>
                </a:solidFill>
                <a:latin typeface="Poppins SemiBold"/>
                <a:ea typeface="Poppins SemiBold"/>
                <a:cs typeface="Poppins SemiBold"/>
                <a:sym typeface="Poppins SemiBold"/>
              </a:rPr>
              <a:t> NosSoins</a:t>
            </a:r>
            <a:endParaRPr sz="1100" b="0" i="0" u="none" strike="noStrike" cap="none">
              <a:solidFill>
                <a:schemeClr val="accent6"/>
              </a:solidFill>
              <a:latin typeface="Poppins SemiBold"/>
              <a:ea typeface="Poppins SemiBold"/>
              <a:cs typeface="Poppins SemiBold"/>
              <a:sym typeface="Poppins SemiBold"/>
            </a:endParaRPr>
          </a:p>
        </p:txBody>
      </p:sp>
      <p:sp>
        <p:nvSpPr>
          <p:cNvPr id="1531" name="Google Shape;1531;g26fee34664d_0_986"/>
          <p:cNvSpPr txBox="1"/>
          <p:nvPr/>
        </p:nvSpPr>
        <p:spPr>
          <a:xfrm>
            <a:off x="67991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ourcare.ca</a:t>
            </a:r>
            <a:endParaRPr sz="1100" b="0" i="0" u="none" strike="noStrike" cap="none">
              <a:solidFill>
                <a:schemeClr val="accent6"/>
              </a:solidFill>
              <a:latin typeface="Poppins SemiBold"/>
              <a:ea typeface="Poppins SemiBold"/>
              <a:cs typeface="Poppins SemiBold"/>
              <a:sym typeface="Poppins SemiBold"/>
            </a:endParaRPr>
          </a:p>
        </p:txBody>
      </p:sp>
      <p:cxnSp>
        <p:nvCxnSpPr>
          <p:cNvPr id="1532" name="Google Shape;1532;g26fee34664d_0_986"/>
          <p:cNvCxnSpPr/>
          <p:nvPr/>
        </p:nvCxnSpPr>
        <p:spPr>
          <a:xfrm rot="10800000" flipH="1">
            <a:off x="624006" y="469566"/>
            <a:ext cx="10944000" cy="4800"/>
          </a:xfrm>
          <a:prstGeom prst="straightConnector1">
            <a:avLst/>
          </a:prstGeom>
          <a:noFill/>
          <a:ln w="9525" cap="flat" cmpd="sng">
            <a:solidFill>
              <a:schemeClr val="accent6"/>
            </a:solidFill>
            <a:prstDash val="solid"/>
            <a:round/>
            <a:headEnd type="none" w="sm" len="sm"/>
            <a:tailEnd type="none" w="sm" len="sm"/>
          </a:ln>
        </p:spPr>
      </p:cxnSp>
      <p:sp>
        <p:nvSpPr>
          <p:cNvPr id="1533" name="Google Shape;1533;g26fee34664d_0_986"/>
          <p:cNvSpPr txBox="1"/>
          <p:nvPr/>
        </p:nvSpPr>
        <p:spPr>
          <a:xfrm>
            <a:off x="7164500" y="671267"/>
            <a:ext cx="4278300" cy="5581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FFFFFF"/>
                </a:solidFill>
                <a:latin typeface="Poppins"/>
                <a:ea typeface="Poppins"/>
                <a:cs typeface="Poppins"/>
                <a:sym typeface="Poppins"/>
              </a:rPr>
              <a:t>British Columbia</a:t>
            </a:r>
            <a:endParaRPr sz="1900" b="1"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CBCAFF"/>
                </a:solidFill>
                <a:latin typeface="Poppins Medium"/>
                <a:ea typeface="Poppins Medium"/>
                <a:cs typeface="Poppins Medium"/>
                <a:sym typeface="Poppins Medium"/>
              </a:rPr>
              <a:t>People with Disabilities</a:t>
            </a: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CBCAFF"/>
                </a:solidFill>
                <a:latin typeface="Poppins Medium"/>
                <a:ea typeface="Poppins Medium"/>
                <a:cs typeface="Poppins Medium"/>
                <a:sym typeface="Poppins Medium"/>
              </a:rPr>
              <a:t>Newcomers</a:t>
            </a: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85000"/>
              </a:lnSpc>
              <a:spcBef>
                <a:spcPts val="0"/>
              </a:spcBef>
              <a:spcAft>
                <a:spcPts val="0"/>
              </a:spcAft>
              <a:buClr>
                <a:srgbClr val="000000"/>
              </a:buClr>
              <a:buSzPts val="1900"/>
              <a:buFont typeface="Arial"/>
              <a:buNone/>
            </a:pPr>
            <a:r>
              <a:rPr lang="en-US" sz="1900" b="1" i="0" u="none" strike="noStrike" cap="none">
                <a:solidFill>
                  <a:srgbClr val="FFFFFF"/>
                </a:solidFill>
                <a:latin typeface="Poppins"/>
                <a:ea typeface="Poppins"/>
                <a:cs typeface="Poppins"/>
                <a:sym typeface="Poppins"/>
              </a:rPr>
              <a:t>Manitoba</a:t>
            </a:r>
            <a:endParaRPr sz="1900" b="1"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CBCAFF"/>
                </a:solidFill>
                <a:latin typeface="Poppins Medium"/>
                <a:ea typeface="Poppins Medium"/>
                <a:cs typeface="Poppins Medium"/>
                <a:sym typeface="Poppins Medium"/>
              </a:rPr>
              <a:t>Indigenous Youth</a:t>
            </a: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CBCAFF"/>
                </a:solidFill>
                <a:latin typeface="Poppins Medium"/>
                <a:ea typeface="Poppins Medium"/>
                <a:cs typeface="Poppins Medium"/>
                <a:sym typeface="Poppins Medium"/>
              </a:rPr>
              <a:t>Newcomers</a:t>
            </a: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85000"/>
              </a:lnSpc>
              <a:spcBef>
                <a:spcPts val="0"/>
              </a:spcBef>
              <a:spcAft>
                <a:spcPts val="0"/>
              </a:spcAft>
              <a:buClr>
                <a:srgbClr val="000000"/>
              </a:buClr>
              <a:buSzPts val="1900"/>
              <a:buFont typeface="Arial"/>
              <a:buNone/>
            </a:pPr>
            <a:r>
              <a:rPr lang="en-US" sz="1900" b="1" i="0" u="none" strike="noStrike" cap="none">
                <a:solidFill>
                  <a:srgbClr val="FFFFFF"/>
                </a:solidFill>
                <a:latin typeface="Poppins"/>
                <a:ea typeface="Poppins"/>
                <a:cs typeface="Poppins"/>
                <a:sym typeface="Poppins"/>
              </a:rPr>
              <a:t>Ontario</a:t>
            </a:r>
            <a:endParaRPr sz="1900" b="1"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CBCAFF"/>
                </a:solidFill>
                <a:latin typeface="Poppins Medium"/>
                <a:ea typeface="Poppins Medium"/>
                <a:cs typeface="Poppins Medium"/>
                <a:sym typeface="Poppins Medium"/>
              </a:rPr>
              <a:t>African, Caribbean &amp; Black Community</a:t>
            </a: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CBCAFF"/>
                </a:solidFill>
                <a:latin typeface="Poppins Medium"/>
                <a:ea typeface="Poppins Medium"/>
                <a:cs typeface="Poppins Medium"/>
                <a:sym typeface="Poppins Medium"/>
              </a:rPr>
              <a:t>Newcomers</a:t>
            </a: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85000"/>
              </a:lnSpc>
              <a:spcBef>
                <a:spcPts val="0"/>
              </a:spcBef>
              <a:spcAft>
                <a:spcPts val="0"/>
              </a:spcAft>
              <a:buClr>
                <a:srgbClr val="000000"/>
              </a:buClr>
              <a:buSzPts val="1900"/>
              <a:buFont typeface="Arial"/>
              <a:buNone/>
            </a:pPr>
            <a:r>
              <a:rPr lang="en-US" sz="1900" b="1" i="0" u="none" strike="noStrike" cap="none">
                <a:solidFill>
                  <a:srgbClr val="FFFFFF"/>
                </a:solidFill>
                <a:latin typeface="Poppins"/>
                <a:ea typeface="Poppins"/>
                <a:cs typeface="Poppins"/>
                <a:sym typeface="Poppins"/>
              </a:rPr>
              <a:t>Quebec</a:t>
            </a:r>
            <a:endParaRPr sz="1900" b="1"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CBCAFF"/>
                </a:solidFill>
                <a:latin typeface="Poppins Medium"/>
                <a:ea typeface="Poppins Medium"/>
                <a:cs typeface="Poppins Medium"/>
                <a:sym typeface="Poppins Medium"/>
              </a:rPr>
              <a:t>Newcomers &amp; Low-Income</a:t>
            </a: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CBCAFF"/>
                </a:solidFill>
                <a:latin typeface="Poppins Medium"/>
                <a:ea typeface="Poppins Medium"/>
                <a:cs typeface="Poppins Medium"/>
                <a:sym typeface="Poppins Medium"/>
              </a:rPr>
              <a:t>Racialized &amp; Newcomer LGBTQIA+</a:t>
            </a: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85000"/>
              </a:lnSpc>
              <a:spcBef>
                <a:spcPts val="0"/>
              </a:spcBef>
              <a:spcAft>
                <a:spcPts val="0"/>
              </a:spcAft>
              <a:buClr>
                <a:srgbClr val="000000"/>
              </a:buClr>
              <a:buSzPts val="1900"/>
              <a:buFont typeface="Arial"/>
              <a:buNone/>
            </a:pPr>
            <a:r>
              <a:rPr lang="en-US" sz="1900" b="1" i="0" u="none" strike="noStrike" cap="none">
                <a:solidFill>
                  <a:srgbClr val="FFFFFF"/>
                </a:solidFill>
                <a:latin typeface="Poppins"/>
                <a:ea typeface="Poppins"/>
                <a:cs typeface="Poppins"/>
                <a:sym typeface="Poppins"/>
              </a:rPr>
              <a:t>Nova Scotia</a:t>
            </a:r>
            <a:endParaRPr sz="1900" b="1"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CBCAFF"/>
                </a:solidFill>
                <a:latin typeface="Poppins Medium"/>
                <a:ea typeface="Poppins Medium"/>
                <a:cs typeface="Poppins Medium"/>
                <a:sym typeface="Poppins Medium"/>
              </a:rPr>
              <a:t>Refugee Claimants</a:t>
            </a: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CBCAFF"/>
                </a:solidFill>
                <a:latin typeface="Poppins Medium"/>
                <a:ea typeface="Poppins Medium"/>
                <a:cs typeface="Poppins Medium"/>
                <a:sym typeface="Poppins Medium"/>
              </a:rPr>
              <a:t>Black Nova Scotians of African Descent</a:t>
            </a:r>
            <a:endParaRPr sz="1600" b="0" i="0" u="none" strike="noStrike" cap="none">
              <a:solidFill>
                <a:srgbClr val="CBCA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CBCAFF"/>
              </a:solidFill>
              <a:latin typeface="Poppins Medium"/>
              <a:ea typeface="Poppins Medium"/>
              <a:cs typeface="Poppins Medium"/>
              <a:sym typeface="Poppins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37"/>
        <p:cNvGrpSpPr/>
        <p:nvPr/>
      </p:nvGrpSpPr>
      <p:grpSpPr>
        <a:xfrm>
          <a:off x="0" y="0"/>
          <a:ext cx="0" cy="0"/>
          <a:chOff x="0" y="0"/>
          <a:chExt cx="0" cy="0"/>
        </a:xfrm>
      </p:grpSpPr>
      <p:cxnSp>
        <p:nvCxnSpPr>
          <p:cNvPr id="1538" name="Google Shape;1538;g26fee34664d_0_996"/>
          <p:cNvCxnSpPr/>
          <p:nvPr/>
        </p:nvCxnSpPr>
        <p:spPr>
          <a:xfrm rot="10800000" flipH="1">
            <a:off x="624006" y="6220066"/>
            <a:ext cx="10944000" cy="4800"/>
          </a:xfrm>
          <a:prstGeom prst="straightConnector1">
            <a:avLst/>
          </a:prstGeom>
          <a:noFill/>
          <a:ln w="9525" cap="flat" cmpd="sng">
            <a:solidFill>
              <a:srgbClr val="140D59"/>
            </a:solidFill>
            <a:prstDash val="solid"/>
            <a:round/>
            <a:headEnd type="none" w="sm" len="sm"/>
            <a:tailEnd type="none" w="sm" len="sm"/>
          </a:ln>
        </p:spPr>
      </p:cxnSp>
      <p:sp>
        <p:nvSpPr>
          <p:cNvPr id="1539" name="Google Shape;1539;g26fee34664d_0_996"/>
          <p:cNvSpPr txBox="1">
            <a:spLocks noGrp="1"/>
          </p:cNvSpPr>
          <p:nvPr>
            <p:ph type="ctrTitle"/>
          </p:nvPr>
        </p:nvSpPr>
        <p:spPr>
          <a:xfrm>
            <a:off x="394833" y="718229"/>
            <a:ext cx="11071500" cy="638100"/>
          </a:xfrm>
          <a:prstGeom prst="rect">
            <a:avLst/>
          </a:prstGeom>
          <a:noFill/>
          <a:ln>
            <a:noFill/>
          </a:ln>
        </p:spPr>
        <p:txBody>
          <a:bodyPr spcFirstLastPara="1" wrap="square" lIns="121900" tIns="121900" rIns="121900" bIns="121900" anchor="t" anchorCtr="0">
            <a:noAutofit/>
          </a:bodyPr>
          <a:lstStyle/>
          <a:p>
            <a:pPr marL="0" lvl="0" indent="0" algn="l" rtl="0">
              <a:lnSpc>
                <a:spcPct val="78000"/>
              </a:lnSpc>
              <a:spcBef>
                <a:spcPts val="0"/>
              </a:spcBef>
              <a:spcAft>
                <a:spcPts val="0"/>
              </a:spcAft>
              <a:buSzPts val="6900"/>
              <a:buNone/>
            </a:pPr>
            <a:r>
              <a:rPr lang="en-US" sz="3200">
                <a:solidFill>
                  <a:srgbClr val="140D59"/>
                </a:solidFill>
                <a:latin typeface="Poppins"/>
                <a:ea typeface="Poppins"/>
                <a:cs typeface="Poppins"/>
                <a:sym typeface="Poppins"/>
              </a:rPr>
              <a:t>Ten Community Roundtables, 190+ participants</a:t>
            </a:r>
            <a:endParaRPr sz="3200">
              <a:solidFill>
                <a:srgbClr val="140D59"/>
              </a:solidFill>
              <a:latin typeface="Poppins"/>
              <a:ea typeface="Poppins"/>
              <a:cs typeface="Poppins"/>
              <a:sym typeface="Poppins"/>
            </a:endParaRPr>
          </a:p>
          <a:p>
            <a:pPr marL="0" lvl="0" indent="0" algn="l" rtl="0">
              <a:lnSpc>
                <a:spcPct val="78000"/>
              </a:lnSpc>
              <a:spcBef>
                <a:spcPts val="0"/>
              </a:spcBef>
              <a:spcAft>
                <a:spcPts val="0"/>
              </a:spcAft>
              <a:buSzPts val="6900"/>
              <a:buNone/>
            </a:pPr>
            <a:endParaRPr sz="8300">
              <a:solidFill>
                <a:srgbClr val="9999FF"/>
              </a:solidFill>
              <a:latin typeface="Poppins"/>
              <a:ea typeface="Poppins"/>
              <a:cs typeface="Poppins"/>
              <a:sym typeface="Poppins"/>
            </a:endParaRPr>
          </a:p>
        </p:txBody>
      </p:sp>
      <p:sp>
        <p:nvSpPr>
          <p:cNvPr id="1540" name="Google Shape;1540;g26fee34664d_0_996"/>
          <p:cNvSpPr txBox="1"/>
          <p:nvPr/>
        </p:nvSpPr>
        <p:spPr>
          <a:xfrm>
            <a:off x="4964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SemiBold"/>
                <a:ea typeface="Poppins SemiBold"/>
                <a:cs typeface="Poppins SemiBold"/>
                <a:sym typeface="Poppins SemiBold"/>
              </a:rPr>
              <a:t>OurCare </a:t>
            </a:r>
            <a:r>
              <a:rPr lang="en-US" sz="1300" b="0" i="0" u="none" strike="noStrike" cap="none">
                <a:solidFill>
                  <a:srgbClr val="140D59"/>
                </a:solidFill>
                <a:latin typeface="Poppins Light"/>
                <a:ea typeface="Poppins Light"/>
                <a:cs typeface="Poppins Light"/>
                <a:sym typeface="Poppins Light"/>
              </a:rPr>
              <a:t>|</a:t>
            </a:r>
            <a:r>
              <a:rPr lang="en-US" sz="1300" b="0" i="0" u="none" strike="noStrike" cap="none">
                <a:solidFill>
                  <a:srgbClr val="140D59"/>
                </a:solidFill>
                <a:latin typeface="Poppins SemiBold"/>
                <a:ea typeface="Poppins SemiBold"/>
                <a:cs typeface="Poppins SemiBold"/>
                <a:sym typeface="Poppins SemiBold"/>
              </a:rPr>
              <a:t> NosSoins</a:t>
            </a:r>
            <a:endParaRPr sz="1100" b="0" i="0" u="none" strike="noStrike" cap="none">
              <a:solidFill>
                <a:srgbClr val="140D59"/>
              </a:solidFill>
              <a:latin typeface="Poppins SemiBold"/>
              <a:ea typeface="Poppins SemiBold"/>
              <a:cs typeface="Poppins SemiBold"/>
              <a:sym typeface="Poppins SemiBold"/>
            </a:endParaRPr>
          </a:p>
        </p:txBody>
      </p:sp>
      <p:sp>
        <p:nvSpPr>
          <p:cNvPr id="1541" name="Google Shape;1541;g26fee34664d_0_996"/>
          <p:cNvSpPr txBox="1"/>
          <p:nvPr/>
        </p:nvSpPr>
        <p:spPr>
          <a:xfrm>
            <a:off x="67991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SemiBold"/>
                <a:ea typeface="Poppins SemiBold"/>
                <a:cs typeface="Poppins SemiBold"/>
                <a:sym typeface="Poppins SemiBold"/>
              </a:rPr>
              <a:t>ourcare.ca</a:t>
            </a:r>
            <a:endParaRPr sz="1100" b="0" i="0" u="none" strike="noStrike" cap="none">
              <a:solidFill>
                <a:srgbClr val="140D59"/>
              </a:solidFill>
              <a:latin typeface="Poppins SemiBold"/>
              <a:ea typeface="Poppins SemiBold"/>
              <a:cs typeface="Poppins SemiBold"/>
              <a:sym typeface="Poppins SemiBold"/>
            </a:endParaRPr>
          </a:p>
        </p:txBody>
      </p:sp>
      <p:cxnSp>
        <p:nvCxnSpPr>
          <p:cNvPr id="1542" name="Google Shape;1542;g26fee34664d_0_996"/>
          <p:cNvCxnSpPr/>
          <p:nvPr/>
        </p:nvCxnSpPr>
        <p:spPr>
          <a:xfrm rot="10800000" flipH="1">
            <a:off x="624006" y="469566"/>
            <a:ext cx="10944000" cy="4800"/>
          </a:xfrm>
          <a:prstGeom prst="straightConnector1">
            <a:avLst/>
          </a:prstGeom>
          <a:noFill/>
          <a:ln w="9525" cap="flat" cmpd="sng">
            <a:solidFill>
              <a:srgbClr val="140D59"/>
            </a:solidFill>
            <a:prstDash val="solid"/>
            <a:round/>
            <a:headEnd type="none" w="sm" len="sm"/>
            <a:tailEnd type="none" w="sm" len="sm"/>
          </a:ln>
        </p:spPr>
      </p:cxnSp>
      <p:sp>
        <p:nvSpPr>
          <p:cNvPr id="1543" name="Google Shape;1543;g26fee34664d_0_996"/>
          <p:cNvSpPr txBox="1"/>
          <p:nvPr/>
        </p:nvSpPr>
        <p:spPr>
          <a:xfrm>
            <a:off x="458600" y="1600100"/>
            <a:ext cx="2868900" cy="892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40D59"/>
                </a:solidFill>
                <a:latin typeface="Poppins"/>
                <a:ea typeface="Poppins"/>
                <a:cs typeface="Poppins"/>
                <a:sym typeface="Poppins"/>
              </a:rPr>
              <a:t>British Columbia</a:t>
            </a:r>
            <a:endParaRPr sz="1600" b="1" i="0" u="none" strike="noStrike" cap="none">
              <a:solidFill>
                <a:srgbClr val="140D59"/>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People with Disabilities</a:t>
            </a:r>
            <a:endParaRPr sz="1300" b="0" i="0" u="none" strike="noStrike" cap="none">
              <a:solidFill>
                <a:srgbClr val="140D59"/>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Newcomers</a:t>
            </a:r>
            <a:endParaRPr sz="1300" b="0" i="0" u="none" strike="noStrike" cap="none">
              <a:solidFill>
                <a:srgbClr val="140D59"/>
              </a:solidFill>
              <a:latin typeface="Poppins Medium"/>
              <a:ea typeface="Poppins Medium"/>
              <a:cs typeface="Poppins Medium"/>
              <a:sym typeface="Poppins Medium"/>
            </a:endParaRPr>
          </a:p>
        </p:txBody>
      </p:sp>
      <p:pic>
        <p:nvPicPr>
          <p:cNvPr id="1544" name="Google Shape;1544;g26fee34664d_0_996"/>
          <p:cNvPicPr preferRelativeResize="0"/>
          <p:nvPr/>
        </p:nvPicPr>
        <p:blipFill rotWithShape="1">
          <a:blip r:embed="rId3">
            <a:alphaModFix/>
          </a:blip>
          <a:srcRect/>
          <a:stretch/>
        </p:blipFill>
        <p:spPr>
          <a:xfrm>
            <a:off x="394833" y="2844332"/>
            <a:ext cx="2247599" cy="438334"/>
          </a:xfrm>
          <a:prstGeom prst="rect">
            <a:avLst/>
          </a:prstGeom>
          <a:noFill/>
          <a:ln>
            <a:noFill/>
          </a:ln>
        </p:spPr>
      </p:pic>
      <p:pic>
        <p:nvPicPr>
          <p:cNvPr id="1545" name="Google Shape;1545;g26fee34664d_0_996"/>
          <p:cNvPicPr preferRelativeResize="0"/>
          <p:nvPr/>
        </p:nvPicPr>
        <p:blipFill rotWithShape="1">
          <a:blip r:embed="rId4">
            <a:alphaModFix/>
          </a:blip>
          <a:srcRect/>
          <a:stretch/>
        </p:blipFill>
        <p:spPr>
          <a:xfrm>
            <a:off x="394833" y="3746844"/>
            <a:ext cx="2247599" cy="587555"/>
          </a:xfrm>
          <a:prstGeom prst="rect">
            <a:avLst/>
          </a:prstGeom>
          <a:noFill/>
          <a:ln>
            <a:noFill/>
          </a:ln>
        </p:spPr>
      </p:pic>
      <p:sp>
        <p:nvSpPr>
          <p:cNvPr id="1546" name="Google Shape;1546;g26fee34664d_0_996"/>
          <p:cNvSpPr txBox="1"/>
          <p:nvPr/>
        </p:nvSpPr>
        <p:spPr>
          <a:xfrm>
            <a:off x="2984767" y="1600100"/>
            <a:ext cx="2247600" cy="892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40D59"/>
                </a:solidFill>
                <a:latin typeface="Poppins"/>
                <a:ea typeface="Poppins"/>
                <a:cs typeface="Poppins"/>
                <a:sym typeface="Poppins"/>
              </a:rPr>
              <a:t>Manitoba</a:t>
            </a:r>
            <a:endParaRPr sz="1600" b="1" i="0" u="none" strike="noStrike" cap="none">
              <a:solidFill>
                <a:srgbClr val="140D59"/>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Indigenous Youth</a:t>
            </a:r>
            <a:endParaRPr sz="1300" b="0" i="0" u="none" strike="noStrike" cap="none">
              <a:solidFill>
                <a:srgbClr val="140D59"/>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Newcomers</a:t>
            </a:r>
            <a:endParaRPr sz="1300" b="0" i="0" u="none" strike="noStrike" cap="none">
              <a:solidFill>
                <a:srgbClr val="140D59"/>
              </a:solidFill>
              <a:latin typeface="Poppins Medium"/>
              <a:ea typeface="Poppins Medium"/>
              <a:cs typeface="Poppins Medium"/>
              <a:sym typeface="Poppins Medium"/>
            </a:endParaRPr>
          </a:p>
        </p:txBody>
      </p:sp>
      <p:pic>
        <p:nvPicPr>
          <p:cNvPr id="1547" name="Google Shape;1547;g26fee34664d_0_996"/>
          <p:cNvPicPr preferRelativeResize="0"/>
          <p:nvPr/>
        </p:nvPicPr>
        <p:blipFill rotWithShape="1">
          <a:blip r:embed="rId5">
            <a:alphaModFix/>
          </a:blip>
          <a:srcRect/>
          <a:stretch/>
        </p:blipFill>
        <p:spPr>
          <a:xfrm>
            <a:off x="3091833" y="4086266"/>
            <a:ext cx="1066767" cy="844225"/>
          </a:xfrm>
          <a:prstGeom prst="rect">
            <a:avLst/>
          </a:prstGeom>
          <a:noFill/>
          <a:ln>
            <a:noFill/>
          </a:ln>
        </p:spPr>
      </p:pic>
      <p:pic>
        <p:nvPicPr>
          <p:cNvPr id="1548" name="Google Shape;1548;g26fee34664d_0_996"/>
          <p:cNvPicPr preferRelativeResize="0"/>
          <p:nvPr/>
        </p:nvPicPr>
        <p:blipFill rotWithShape="1">
          <a:blip r:embed="rId6">
            <a:alphaModFix/>
          </a:blip>
          <a:srcRect/>
          <a:stretch/>
        </p:blipFill>
        <p:spPr>
          <a:xfrm>
            <a:off x="3069633" y="2666365"/>
            <a:ext cx="1066770" cy="1066801"/>
          </a:xfrm>
          <a:prstGeom prst="rect">
            <a:avLst/>
          </a:prstGeom>
          <a:noFill/>
          <a:ln>
            <a:noFill/>
          </a:ln>
        </p:spPr>
      </p:pic>
      <p:sp>
        <p:nvSpPr>
          <p:cNvPr id="1549" name="Google Shape;1549;g26fee34664d_0_996"/>
          <p:cNvSpPr txBox="1"/>
          <p:nvPr/>
        </p:nvSpPr>
        <p:spPr>
          <a:xfrm>
            <a:off x="4864367" y="1600100"/>
            <a:ext cx="2247600" cy="1293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40D59"/>
                </a:solidFill>
                <a:latin typeface="Poppins"/>
                <a:ea typeface="Poppins"/>
                <a:cs typeface="Poppins"/>
                <a:sym typeface="Poppins"/>
              </a:rPr>
              <a:t>Ontario</a:t>
            </a:r>
            <a:endParaRPr sz="1600" b="1" i="0" u="none" strike="noStrike" cap="none">
              <a:solidFill>
                <a:srgbClr val="140D59"/>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African, Caribbean </a:t>
            </a:r>
            <a:endParaRPr sz="1300" b="0" i="0" u="none" strike="noStrike" cap="none">
              <a:solidFill>
                <a:srgbClr val="140D59"/>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&amp; Black Community</a:t>
            </a:r>
            <a:endParaRPr sz="1300" b="0" i="0" u="none" strike="noStrike" cap="none">
              <a:solidFill>
                <a:srgbClr val="140D59"/>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First Nations, Inuit </a:t>
            </a:r>
            <a:endParaRPr sz="1300" b="0" i="0" u="none" strike="noStrike" cap="none">
              <a:solidFill>
                <a:srgbClr val="140D59"/>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&amp; Métis</a:t>
            </a:r>
            <a:endParaRPr sz="1300" b="0" i="0" u="none" strike="noStrike" cap="none">
              <a:solidFill>
                <a:srgbClr val="140D59"/>
              </a:solidFill>
              <a:latin typeface="Poppins Medium"/>
              <a:ea typeface="Poppins Medium"/>
              <a:cs typeface="Poppins Medium"/>
              <a:sym typeface="Poppins Medium"/>
            </a:endParaRPr>
          </a:p>
        </p:txBody>
      </p:sp>
      <p:sp>
        <p:nvSpPr>
          <p:cNvPr id="1550" name="Google Shape;1550;g26fee34664d_0_996"/>
          <p:cNvSpPr txBox="1"/>
          <p:nvPr/>
        </p:nvSpPr>
        <p:spPr>
          <a:xfrm>
            <a:off x="7019133" y="1600100"/>
            <a:ext cx="2632800" cy="1092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40D59"/>
                </a:solidFill>
                <a:latin typeface="Poppins"/>
                <a:ea typeface="Poppins"/>
                <a:cs typeface="Poppins"/>
                <a:sym typeface="Poppins"/>
              </a:rPr>
              <a:t>Quebec</a:t>
            </a:r>
            <a:endParaRPr sz="1600" b="1" i="0" u="none" strike="noStrike" cap="none">
              <a:solidFill>
                <a:srgbClr val="140D59"/>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Newcomers &amp; Low-Income</a:t>
            </a:r>
            <a:endParaRPr sz="1300" b="0" i="0" u="none" strike="noStrike" cap="none">
              <a:solidFill>
                <a:srgbClr val="140D59"/>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Racialized &amp; Newcomer LGBTQIA+</a:t>
            </a:r>
            <a:endParaRPr sz="1300" b="0" i="0" u="none" strike="noStrike" cap="none">
              <a:solidFill>
                <a:srgbClr val="140D59"/>
              </a:solidFill>
              <a:latin typeface="Poppins Medium"/>
              <a:ea typeface="Poppins Medium"/>
              <a:cs typeface="Poppins Medium"/>
              <a:sym typeface="Poppins Medium"/>
            </a:endParaRPr>
          </a:p>
        </p:txBody>
      </p:sp>
      <p:sp>
        <p:nvSpPr>
          <p:cNvPr id="1551" name="Google Shape;1551;g26fee34664d_0_996"/>
          <p:cNvSpPr txBox="1"/>
          <p:nvPr/>
        </p:nvSpPr>
        <p:spPr>
          <a:xfrm>
            <a:off x="9728467" y="1600100"/>
            <a:ext cx="2247600" cy="1092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140D59"/>
                </a:solidFill>
                <a:latin typeface="Poppins"/>
                <a:ea typeface="Poppins"/>
                <a:cs typeface="Poppins"/>
                <a:sym typeface="Poppins"/>
              </a:rPr>
              <a:t>Nova Scotia</a:t>
            </a:r>
            <a:endParaRPr sz="1600" b="1" i="0" u="none" strike="noStrike" cap="none">
              <a:solidFill>
                <a:srgbClr val="140D59"/>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Refugee Claimants</a:t>
            </a:r>
            <a:endParaRPr sz="1300" b="0" i="0" u="none" strike="noStrike" cap="none">
              <a:solidFill>
                <a:srgbClr val="140D59"/>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Black Nova Scotians </a:t>
            </a:r>
            <a:endParaRPr sz="1300" b="0" i="0" u="none" strike="noStrike" cap="none">
              <a:solidFill>
                <a:srgbClr val="140D59"/>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140D59"/>
                </a:solidFill>
                <a:latin typeface="Poppins Medium"/>
                <a:ea typeface="Poppins Medium"/>
                <a:cs typeface="Poppins Medium"/>
                <a:sym typeface="Poppins Medium"/>
              </a:rPr>
              <a:t>of African Descent</a:t>
            </a:r>
            <a:endParaRPr sz="1300" b="0" i="0" u="none" strike="noStrike" cap="none">
              <a:solidFill>
                <a:srgbClr val="140D59"/>
              </a:solidFill>
              <a:latin typeface="Poppins Medium"/>
              <a:ea typeface="Poppins Medium"/>
              <a:cs typeface="Poppins Medium"/>
              <a:sym typeface="Poppins Medium"/>
            </a:endParaRPr>
          </a:p>
        </p:txBody>
      </p:sp>
      <p:pic>
        <p:nvPicPr>
          <p:cNvPr id="1552" name="Google Shape;1552;g26fee34664d_0_996"/>
          <p:cNvPicPr preferRelativeResize="0"/>
          <p:nvPr/>
        </p:nvPicPr>
        <p:blipFill rotWithShape="1">
          <a:blip r:embed="rId7">
            <a:alphaModFix/>
          </a:blip>
          <a:srcRect/>
          <a:stretch/>
        </p:blipFill>
        <p:spPr>
          <a:xfrm>
            <a:off x="4961733" y="2999100"/>
            <a:ext cx="1094476" cy="351767"/>
          </a:xfrm>
          <a:prstGeom prst="rect">
            <a:avLst/>
          </a:prstGeom>
          <a:noFill/>
          <a:ln>
            <a:noFill/>
          </a:ln>
        </p:spPr>
      </p:pic>
      <p:pic>
        <p:nvPicPr>
          <p:cNvPr id="1553" name="Google Shape;1553;g26fee34664d_0_996"/>
          <p:cNvPicPr preferRelativeResize="0"/>
          <p:nvPr/>
        </p:nvPicPr>
        <p:blipFill rotWithShape="1">
          <a:blip r:embed="rId8">
            <a:alphaModFix/>
          </a:blip>
          <a:srcRect/>
          <a:stretch/>
        </p:blipFill>
        <p:spPr>
          <a:xfrm>
            <a:off x="4897800" y="3501376"/>
            <a:ext cx="1837402" cy="492957"/>
          </a:xfrm>
          <a:prstGeom prst="rect">
            <a:avLst/>
          </a:prstGeom>
          <a:noFill/>
          <a:ln>
            <a:noFill/>
          </a:ln>
        </p:spPr>
      </p:pic>
      <p:pic>
        <p:nvPicPr>
          <p:cNvPr id="1554" name="Google Shape;1554;g26fee34664d_0_996"/>
          <p:cNvPicPr preferRelativeResize="0"/>
          <p:nvPr/>
        </p:nvPicPr>
        <p:blipFill rotWithShape="1">
          <a:blip r:embed="rId9">
            <a:alphaModFix/>
          </a:blip>
          <a:srcRect/>
          <a:stretch/>
        </p:blipFill>
        <p:spPr>
          <a:xfrm>
            <a:off x="4961733" y="4296033"/>
            <a:ext cx="1498334" cy="351766"/>
          </a:xfrm>
          <a:prstGeom prst="rect">
            <a:avLst/>
          </a:prstGeom>
          <a:noFill/>
          <a:ln>
            <a:noFill/>
          </a:ln>
        </p:spPr>
      </p:pic>
      <p:pic>
        <p:nvPicPr>
          <p:cNvPr id="1555" name="Google Shape;1555;g26fee34664d_0_996" descr="A logo for a health care council&#10;&#10;Description automatically generated with low confidence"/>
          <p:cNvPicPr preferRelativeResize="0"/>
          <p:nvPr/>
        </p:nvPicPr>
        <p:blipFill rotWithShape="1">
          <a:blip r:embed="rId10">
            <a:alphaModFix/>
          </a:blip>
          <a:srcRect/>
          <a:stretch/>
        </p:blipFill>
        <p:spPr>
          <a:xfrm>
            <a:off x="5977467" y="4928400"/>
            <a:ext cx="1098450" cy="927434"/>
          </a:xfrm>
          <a:prstGeom prst="rect">
            <a:avLst/>
          </a:prstGeom>
          <a:noFill/>
          <a:ln>
            <a:noFill/>
          </a:ln>
        </p:spPr>
      </p:pic>
      <p:pic>
        <p:nvPicPr>
          <p:cNvPr id="1556" name="Google Shape;1556;g26fee34664d_0_996"/>
          <p:cNvPicPr preferRelativeResize="0"/>
          <p:nvPr/>
        </p:nvPicPr>
        <p:blipFill rotWithShape="1">
          <a:blip r:embed="rId11">
            <a:alphaModFix/>
          </a:blip>
          <a:srcRect/>
          <a:stretch/>
        </p:blipFill>
        <p:spPr>
          <a:xfrm>
            <a:off x="4961733" y="4970000"/>
            <a:ext cx="751870" cy="844235"/>
          </a:xfrm>
          <a:prstGeom prst="rect">
            <a:avLst/>
          </a:prstGeom>
          <a:noFill/>
          <a:ln>
            <a:noFill/>
          </a:ln>
        </p:spPr>
      </p:pic>
      <p:pic>
        <p:nvPicPr>
          <p:cNvPr id="1557" name="Google Shape;1557;g26fee34664d_0_996"/>
          <p:cNvPicPr preferRelativeResize="0"/>
          <p:nvPr/>
        </p:nvPicPr>
        <p:blipFill rotWithShape="1">
          <a:blip r:embed="rId12">
            <a:alphaModFix/>
          </a:blip>
          <a:srcRect/>
          <a:stretch/>
        </p:blipFill>
        <p:spPr>
          <a:xfrm>
            <a:off x="6889667" y="2948100"/>
            <a:ext cx="1098467" cy="1077084"/>
          </a:xfrm>
          <a:prstGeom prst="rect">
            <a:avLst/>
          </a:prstGeom>
          <a:noFill/>
          <a:ln>
            <a:noFill/>
          </a:ln>
        </p:spPr>
      </p:pic>
      <p:pic>
        <p:nvPicPr>
          <p:cNvPr id="1558" name="Google Shape;1558;g26fee34664d_0_996"/>
          <p:cNvPicPr preferRelativeResize="0"/>
          <p:nvPr/>
        </p:nvPicPr>
        <p:blipFill rotWithShape="1">
          <a:blip r:embed="rId13">
            <a:alphaModFix/>
          </a:blip>
          <a:srcRect/>
          <a:stretch/>
        </p:blipFill>
        <p:spPr>
          <a:xfrm>
            <a:off x="7161600" y="4194433"/>
            <a:ext cx="1320555" cy="728300"/>
          </a:xfrm>
          <a:prstGeom prst="rect">
            <a:avLst/>
          </a:prstGeom>
          <a:noFill/>
          <a:ln>
            <a:noFill/>
          </a:ln>
        </p:spPr>
      </p:pic>
      <p:pic>
        <p:nvPicPr>
          <p:cNvPr id="1559" name="Google Shape;1559;g26fee34664d_0_996"/>
          <p:cNvPicPr preferRelativeResize="0"/>
          <p:nvPr/>
        </p:nvPicPr>
        <p:blipFill rotWithShape="1">
          <a:blip r:embed="rId14">
            <a:alphaModFix/>
          </a:blip>
          <a:srcRect/>
          <a:stretch/>
        </p:blipFill>
        <p:spPr>
          <a:xfrm>
            <a:off x="9870000" y="2857900"/>
            <a:ext cx="1715523" cy="492966"/>
          </a:xfrm>
          <a:prstGeom prst="rect">
            <a:avLst/>
          </a:prstGeom>
          <a:noFill/>
          <a:ln>
            <a:noFill/>
          </a:ln>
        </p:spPr>
      </p:pic>
      <p:pic>
        <p:nvPicPr>
          <p:cNvPr id="1560" name="Google Shape;1560;g26fee34664d_0_996"/>
          <p:cNvPicPr preferRelativeResize="0"/>
          <p:nvPr/>
        </p:nvPicPr>
        <p:blipFill rotWithShape="1">
          <a:blip r:embed="rId15">
            <a:alphaModFix/>
          </a:blip>
          <a:srcRect/>
          <a:stretch/>
        </p:blipFill>
        <p:spPr>
          <a:xfrm>
            <a:off x="9870000" y="3504533"/>
            <a:ext cx="1422401" cy="571500"/>
          </a:xfrm>
          <a:prstGeom prst="rect">
            <a:avLst/>
          </a:prstGeom>
          <a:noFill/>
          <a:ln>
            <a:noFill/>
          </a:ln>
        </p:spPr>
      </p:pic>
      <p:pic>
        <p:nvPicPr>
          <p:cNvPr id="1561" name="Google Shape;1561;g26fee34664d_0_996"/>
          <p:cNvPicPr preferRelativeResize="0"/>
          <p:nvPr/>
        </p:nvPicPr>
        <p:blipFill rotWithShape="1">
          <a:blip r:embed="rId16">
            <a:alphaModFix/>
          </a:blip>
          <a:srcRect/>
          <a:stretch/>
        </p:blipFill>
        <p:spPr>
          <a:xfrm>
            <a:off x="9870000" y="4254967"/>
            <a:ext cx="1271518" cy="492967"/>
          </a:xfrm>
          <a:prstGeom prst="rect">
            <a:avLst/>
          </a:prstGeom>
          <a:noFill/>
          <a:ln>
            <a:noFill/>
          </a:ln>
        </p:spPr>
      </p:pic>
      <p:pic>
        <p:nvPicPr>
          <p:cNvPr id="1562" name="Google Shape;1562;g26fee34664d_0_996"/>
          <p:cNvPicPr preferRelativeResize="0"/>
          <p:nvPr/>
        </p:nvPicPr>
        <p:blipFill rotWithShape="1">
          <a:blip r:embed="rId17">
            <a:alphaModFix/>
          </a:blip>
          <a:srcRect/>
          <a:stretch/>
        </p:blipFill>
        <p:spPr>
          <a:xfrm>
            <a:off x="9930164" y="4926871"/>
            <a:ext cx="1422401" cy="5385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g26fee34664d_0_180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endParaRPr/>
          </a:p>
        </p:txBody>
      </p:sp>
      <p:sp>
        <p:nvSpPr>
          <p:cNvPr id="1569" name="Google Shape;1569;g26fee34664d_0_1802"/>
          <p:cNvSpPr txBox="1">
            <a:spLocks noGrp="1"/>
          </p:cNvSpPr>
          <p:nvPr>
            <p:ph type="body" idx="1"/>
          </p:nvPr>
        </p:nvSpPr>
        <p:spPr>
          <a:xfrm>
            <a:off x="831850" y="4589463"/>
            <a:ext cx="10515600" cy="1500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100"/>
              </a:spcBef>
              <a:spcAft>
                <a:spcPts val="0"/>
              </a:spcAft>
              <a:buSzPts val="2400"/>
              <a:buNone/>
            </a:pPr>
            <a:endParaRPr/>
          </a:p>
        </p:txBody>
      </p:sp>
      <p:pic>
        <p:nvPicPr>
          <p:cNvPr id="1570" name="Google Shape;1570;g26fee34664d_0_1802"/>
          <p:cNvPicPr preferRelativeResize="0"/>
          <p:nvPr/>
        </p:nvPicPr>
        <p:blipFill rotWithShape="1">
          <a:blip r:embed="rId3">
            <a:alphaModFix/>
          </a:blip>
          <a:srcRect l="14907" t="27107" b="5072"/>
          <a:stretch/>
        </p:blipFill>
        <p:spPr>
          <a:xfrm>
            <a:off x="54325" y="0"/>
            <a:ext cx="12137674"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5"/>
        <p:cNvGrpSpPr/>
        <p:nvPr/>
      </p:nvGrpSpPr>
      <p:grpSpPr>
        <a:xfrm>
          <a:off x="0" y="0"/>
          <a:ext cx="0" cy="0"/>
          <a:chOff x="0" y="0"/>
          <a:chExt cx="0" cy="0"/>
        </a:xfrm>
      </p:grpSpPr>
      <p:pic>
        <p:nvPicPr>
          <p:cNvPr id="1576" name="Google Shape;1576;g2d16cad9323_1_17"/>
          <p:cNvPicPr preferRelativeResize="0"/>
          <p:nvPr/>
        </p:nvPicPr>
        <p:blipFill rotWithShape="1">
          <a:blip r:embed="rId3">
            <a:alphaModFix/>
          </a:blip>
          <a:srcRect/>
          <a:stretch/>
        </p:blipFill>
        <p:spPr>
          <a:xfrm>
            <a:off x="10236088" y="4314532"/>
            <a:ext cx="1980876" cy="2548330"/>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77" name="Google Shape;1577;g2d16cad9323_1_17"/>
          <p:cNvPicPr preferRelativeResize="0"/>
          <p:nvPr/>
        </p:nvPicPr>
        <p:blipFill rotWithShape="1">
          <a:blip r:embed="rId4">
            <a:alphaModFix/>
          </a:blip>
          <a:srcRect/>
          <a:stretch/>
        </p:blipFill>
        <p:spPr>
          <a:xfrm>
            <a:off x="7743937" y="-16950"/>
            <a:ext cx="1930943" cy="2514600"/>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78" name="Google Shape;1578;g2d16cad9323_1_17"/>
          <p:cNvPicPr preferRelativeResize="0"/>
          <p:nvPr/>
        </p:nvPicPr>
        <p:blipFill rotWithShape="1">
          <a:blip r:embed="rId5">
            <a:alphaModFix/>
          </a:blip>
          <a:srcRect/>
          <a:stretch/>
        </p:blipFill>
        <p:spPr>
          <a:xfrm>
            <a:off x="-27300" y="29970"/>
            <a:ext cx="2058899" cy="2666143"/>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79" name="Google Shape;1579;g2d16cad9323_1_17"/>
          <p:cNvPicPr preferRelativeResize="0"/>
          <p:nvPr/>
        </p:nvPicPr>
        <p:blipFill rotWithShape="1">
          <a:blip r:embed="rId6">
            <a:alphaModFix/>
          </a:blip>
          <a:srcRect/>
          <a:stretch/>
        </p:blipFill>
        <p:spPr>
          <a:xfrm>
            <a:off x="10261063" y="29975"/>
            <a:ext cx="1930951" cy="2484097"/>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80" name="Google Shape;1580;g2d16cad9323_1_17"/>
          <p:cNvPicPr preferRelativeResize="0"/>
          <p:nvPr/>
        </p:nvPicPr>
        <p:blipFill rotWithShape="1">
          <a:blip r:embed="rId7">
            <a:alphaModFix/>
          </a:blip>
          <a:srcRect/>
          <a:stretch/>
        </p:blipFill>
        <p:spPr>
          <a:xfrm>
            <a:off x="2769462" y="4309861"/>
            <a:ext cx="1980900" cy="2557665"/>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81" name="Google Shape;1581;g2d16cad9323_1_17"/>
          <p:cNvPicPr preferRelativeResize="0"/>
          <p:nvPr/>
        </p:nvPicPr>
        <p:blipFill rotWithShape="1">
          <a:blip r:embed="rId8">
            <a:alphaModFix/>
          </a:blip>
          <a:srcRect/>
          <a:stretch/>
        </p:blipFill>
        <p:spPr>
          <a:xfrm>
            <a:off x="5249689" y="4331885"/>
            <a:ext cx="1930951" cy="2513625"/>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82" name="Google Shape;1582;g2d16cad9323_1_17"/>
          <p:cNvPicPr preferRelativeResize="0"/>
          <p:nvPr/>
        </p:nvPicPr>
        <p:blipFill rotWithShape="1">
          <a:blip r:embed="rId9">
            <a:alphaModFix/>
          </a:blip>
          <a:srcRect/>
          <a:stretch/>
        </p:blipFill>
        <p:spPr>
          <a:xfrm>
            <a:off x="7679950" y="4173629"/>
            <a:ext cx="2058900" cy="2671870"/>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83" name="Google Shape;1583;g2d16cad9323_1_17"/>
          <p:cNvPicPr preferRelativeResize="0"/>
          <p:nvPr/>
        </p:nvPicPr>
        <p:blipFill rotWithShape="1">
          <a:blip r:embed="rId10">
            <a:alphaModFix/>
          </a:blip>
          <a:srcRect/>
          <a:stretch/>
        </p:blipFill>
        <p:spPr>
          <a:xfrm>
            <a:off x="-5337" y="4292608"/>
            <a:ext cx="2014975" cy="2592192"/>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84" name="Google Shape;1584;g2d16cad9323_1_17"/>
          <p:cNvPicPr preferRelativeResize="0"/>
          <p:nvPr/>
        </p:nvPicPr>
        <p:blipFill rotWithShape="1">
          <a:blip r:embed="rId11">
            <a:alphaModFix/>
          </a:blip>
          <a:srcRect/>
          <a:stretch/>
        </p:blipFill>
        <p:spPr>
          <a:xfrm>
            <a:off x="5176825" y="-16953"/>
            <a:ext cx="1980900" cy="2577942"/>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85" name="Google Shape;1585;g2d16cad9323_1_17"/>
          <p:cNvPicPr preferRelativeResize="0"/>
          <p:nvPr/>
        </p:nvPicPr>
        <p:blipFill rotWithShape="1">
          <a:blip r:embed="rId12">
            <a:alphaModFix/>
          </a:blip>
          <a:srcRect/>
          <a:stretch/>
        </p:blipFill>
        <p:spPr>
          <a:xfrm>
            <a:off x="2712201" y="-427"/>
            <a:ext cx="1980900" cy="2544916"/>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86" name="Google Shape;1586;g2d16cad9323_1_17"/>
          <p:cNvPicPr preferRelativeResize="0"/>
          <p:nvPr/>
        </p:nvPicPr>
        <p:blipFill rotWithShape="1">
          <a:blip r:embed="rId13">
            <a:alphaModFix/>
          </a:blip>
          <a:srcRect t="3676" b="3684"/>
          <a:stretch/>
        </p:blipFill>
        <p:spPr>
          <a:xfrm>
            <a:off x="6275850" y="2249965"/>
            <a:ext cx="1867312" cy="2270345"/>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87" name="Google Shape;1587;g2d16cad9323_1_17"/>
          <p:cNvPicPr preferRelativeResize="0"/>
          <p:nvPr/>
        </p:nvPicPr>
        <p:blipFill rotWithShape="1">
          <a:blip r:embed="rId14">
            <a:alphaModFix/>
          </a:blip>
          <a:srcRect/>
          <a:stretch/>
        </p:blipFill>
        <p:spPr>
          <a:xfrm>
            <a:off x="8290012" y="2249950"/>
            <a:ext cx="1907997" cy="2270352"/>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88" name="Google Shape;1588;g2d16cad9323_1_17"/>
          <p:cNvPicPr preferRelativeResize="0"/>
          <p:nvPr/>
        </p:nvPicPr>
        <p:blipFill rotWithShape="1">
          <a:blip r:embed="rId15">
            <a:alphaModFix/>
          </a:blip>
          <a:srcRect/>
          <a:stretch/>
        </p:blipFill>
        <p:spPr>
          <a:xfrm rot="-3">
            <a:off x="2055656" y="2332145"/>
            <a:ext cx="1867413" cy="2243006"/>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89" name="Google Shape;1589;g2d16cad9323_1_17"/>
          <p:cNvPicPr preferRelativeResize="0"/>
          <p:nvPr/>
        </p:nvPicPr>
        <p:blipFill rotWithShape="1">
          <a:blip r:embed="rId16">
            <a:alphaModFix/>
          </a:blip>
          <a:srcRect t="3676" b="3684"/>
          <a:stretch/>
        </p:blipFill>
        <p:spPr>
          <a:xfrm>
            <a:off x="4132312" y="2318469"/>
            <a:ext cx="1867312" cy="2270345"/>
          </a:xfrm>
          <a:prstGeom prst="rect">
            <a:avLst/>
          </a:prstGeom>
          <a:noFill/>
          <a:ln w="9525" cap="flat" cmpd="sng">
            <a:solidFill>
              <a:srgbClr val="A5A5A5"/>
            </a:solidFill>
            <a:prstDash val="solid"/>
            <a:round/>
            <a:headEnd type="none" w="sm" len="sm"/>
            <a:tailEnd type="none" w="sm" len="sm"/>
          </a:ln>
          <a:effectLst>
            <a:outerShdw blurRad="57150" dist="19050" dir="5400000" algn="bl" rotWithShape="0">
              <a:srgbClr val="000000">
                <a:alpha val="49411"/>
              </a:srgbClr>
            </a:outerShdw>
          </a:effectLst>
        </p:spPr>
      </p:pic>
      <p:pic>
        <p:nvPicPr>
          <p:cNvPr id="1590" name="Google Shape;1590;g2d16cad9323_1_17"/>
          <p:cNvPicPr preferRelativeResize="0"/>
          <p:nvPr/>
        </p:nvPicPr>
        <p:blipFill rotWithShape="1">
          <a:blip r:embed="rId17">
            <a:alphaModFix/>
          </a:blip>
          <a:srcRect/>
          <a:stretch/>
        </p:blipFill>
        <p:spPr>
          <a:xfrm>
            <a:off x="10338796" y="2263635"/>
            <a:ext cx="1835717" cy="2243007"/>
          </a:xfrm>
          <a:prstGeom prst="rect">
            <a:avLst/>
          </a:prstGeom>
          <a:noFill/>
          <a:ln w="9525" cap="flat" cmpd="sng">
            <a:solidFill>
              <a:srgbClr val="A5A5A5"/>
            </a:solidFill>
            <a:prstDash val="solid"/>
            <a:round/>
            <a:headEnd type="none" w="sm" len="sm"/>
            <a:tailEnd type="none" w="sm" len="sm"/>
          </a:ln>
        </p:spPr>
      </p:pic>
      <p:pic>
        <p:nvPicPr>
          <p:cNvPr id="1591" name="Google Shape;1591;g2d16cad9323_1_17"/>
          <p:cNvPicPr preferRelativeResize="0"/>
          <p:nvPr/>
        </p:nvPicPr>
        <p:blipFill rotWithShape="1">
          <a:blip r:embed="rId18">
            <a:alphaModFix/>
          </a:blip>
          <a:srcRect/>
          <a:stretch/>
        </p:blipFill>
        <p:spPr>
          <a:xfrm>
            <a:off x="-20875" y="2287137"/>
            <a:ext cx="1867300" cy="22837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95"/>
        <p:cNvGrpSpPr/>
        <p:nvPr/>
      </p:nvGrpSpPr>
      <p:grpSpPr>
        <a:xfrm>
          <a:off x="0" y="0"/>
          <a:ext cx="0" cy="0"/>
          <a:chOff x="0" y="0"/>
          <a:chExt cx="0" cy="0"/>
        </a:xfrm>
      </p:grpSpPr>
      <p:sp>
        <p:nvSpPr>
          <p:cNvPr id="1596" name="Google Shape;1596;g26cfb45b49d_1_53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endParaRPr/>
          </a:p>
        </p:txBody>
      </p:sp>
      <p:sp>
        <p:nvSpPr>
          <p:cNvPr id="1597" name="Google Shape;1597;g26cfb45b49d_1_530"/>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900"/>
              <a:buNone/>
            </a:pPr>
            <a:endParaRPr/>
          </a:p>
        </p:txBody>
      </p:sp>
      <p:pic>
        <p:nvPicPr>
          <p:cNvPr id="1598" name="Google Shape;1598;g26cfb45b49d_1_530"/>
          <p:cNvPicPr preferRelativeResize="0"/>
          <p:nvPr/>
        </p:nvPicPr>
        <p:blipFill rotWithShape="1">
          <a:blip r:embed="rId3">
            <a:alphaModFix/>
          </a:blip>
          <a:srcRect/>
          <a:stretch/>
        </p:blipFill>
        <p:spPr>
          <a:xfrm>
            <a:off x="0" y="540300"/>
            <a:ext cx="12192005" cy="60960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40D59"/>
        </a:solidFill>
        <a:effectLst/>
      </p:bgPr>
    </p:bg>
    <p:spTree>
      <p:nvGrpSpPr>
        <p:cNvPr id="1" name="Shape 1602"/>
        <p:cNvGrpSpPr/>
        <p:nvPr/>
      </p:nvGrpSpPr>
      <p:grpSpPr>
        <a:xfrm>
          <a:off x="0" y="0"/>
          <a:ext cx="0" cy="0"/>
          <a:chOff x="0" y="0"/>
          <a:chExt cx="0" cy="0"/>
        </a:xfrm>
      </p:grpSpPr>
      <p:cxnSp>
        <p:nvCxnSpPr>
          <p:cNvPr id="1603" name="Google Shape;1603;g26fee34664d_0_1900"/>
          <p:cNvCxnSpPr/>
          <p:nvPr/>
        </p:nvCxnSpPr>
        <p:spPr>
          <a:xfrm rot="10800000" flipH="1">
            <a:off x="624006" y="6220066"/>
            <a:ext cx="10944000" cy="4800"/>
          </a:xfrm>
          <a:prstGeom prst="straightConnector1">
            <a:avLst/>
          </a:prstGeom>
          <a:noFill/>
          <a:ln w="9525" cap="flat" cmpd="sng">
            <a:solidFill>
              <a:schemeClr val="accent6"/>
            </a:solidFill>
            <a:prstDash val="solid"/>
            <a:round/>
            <a:headEnd type="none" w="sm" len="sm"/>
            <a:tailEnd type="none" w="sm" len="sm"/>
          </a:ln>
        </p:spPr>
      </p:cxnSp>
      <p:sp>
        <p:nvSpPr>
          <p:cNvPr id="1604" name="Google Shape;1604;g26fee34664d_0_1900"/>
          <p:cNvSpPr txBox="1">
            <a:spLocks noGrp="1"/>
          </p:cNvSpPr>
          <p:nvPr>
            <p:ph type="ctrTitle"/>
          </p:nvPr>
        </p:nvSpPr>
        <p:spPr>
          <a:xfrm>
            <a:off x="496433" y="1061300"/>
            <a:ext cx="5763900" cy="3968100"/>
          </a:xfrm>
          <a:prstGeom prst="rect">
            <a:avLst/>
          </a:prstGeom>
          <a:noFill/>
          <a:ln>
            <a:noFill/>
          </a:ln>
        </p:spPr>
        <p:txBody>
          <a:bodyPr spcFirstLastPara="1" wrap="square" lIns="121900" tIns="121900" rIns="121900" bIns="121900" anchor="t" anchorCtr="0">
            <a:noAutofit/>
          </a:bodyPr>
          <a:lstStyle/>
          <a:p>
            <a:pPr marL="0" lvl="0" indent="0" algn="l" rtl="0">
              <a:lnSpc>
                <a:spcPct val="80000"/>
              </a:lnSpc>
              <a:spcBef>
                <a:spcPts val="0"/>
              </a:spcBef>
              <a:spcAft>
                <a:spcPts val="0"/>
              </a:spcAft>
              <a:buSzPts val="6900"/>
              <a:buNone/>
            </a:pPr>
            <a:r>
              <a:rPr lang="en-US" sz="6000">
                <a:solidFill>
                  <a:srgbClr val="9999FF"/>
                </a:solidFill>
                <a:latin typeface="Poppins"/>
                <a:ea typeface="Poppins"/>
                <a:cs typeface="Poppins"/>
                <a:sym typeface="Poppins"/>
              </a:rPr>
              <a:t>A Standard </a:t>
            </a:r>
            <a:endParaRPr sz="6000">
              <a:solidFill>
                <a:srgbClr val="9999FF"/>
              </a:solidFill>
              <a:latin typeface="Poppins"/>
              <a:ea typeface="Poppins"/>
              <a:cs typeface="Poppins"/>
              <a:sym typeface="Poppins"/>
            </a:endParaRPr>
          </a:p>
          <a:p>
            <a:pPr marL="0" lvl="0" indent="0" algn="l" rtl="0">
              <a:lnSpc>
                <a:spcPct val="80000"/>
              </a:lnSpc>
              <a:spcBef>
                <a:spcPts val="0"/>
              </a:spcBef>
              <a:spcAft>
                <a:spcPts val="0"/>
              </a:spcAft>
              <a:buSzPts val="6900"/>
              <a:buNone/>
            </a:pPr>
            <a:r>
              <a:rPr lang="en-US" sz="6000">
                <a:solidFill>
                  <a:srgbClr val="9999FF"/>
                </a:solidFill>
                <a:latin typeface="Poppins"/>
                <a:ea typeface="Poppins"/>
                <a:cs typeface="Poppins"/>
                <a:sym typeface="Poppins"/>
              </a:rPr>
              <a:t>for the </a:t>
            </a:r>
            <a:r>
              <a:rPr lang="en-US" sz="6000">
                <a:solidFill>
                  <a:schemeClr val="lt2"/>
                </a:solidFill>
                <a:latin typeface="Poppins"/>
                <a:ea typeface="Poppins"/>
                <a:cs typeface="Poppins"/>
                <a:sym typeface="Poppins"/>
              </a:rPr>
              <a:t>Future</a:t>
            </a:r>
            <a:endParaRPr sz="6000">
              <a:solidFill>
                <a:schemeClr val="lt2"/>
              </a:solidFill>
              <a:latin typeface="Poppins"/>
              <a:ea typeface="Poppins"/>
              <a:cs typeface="Poppins"/>
              <a:sym typeface="Poppins"/>
            </a:endParaRPr>
          </a:p>
          <a:p>
            <a:pPr marL="0" lvl="0" indent="0" algn="l" rtl="0">
              <a:lnSpc>
                <a:spcPct val="80000"/>
              </a:lnSpc>
              <a:spcBef>
                <a:spcPts val="0"/>
              </a:spcBef>
              <a:spcAft>
                <a:spcPts val="0"/>
              </a:spcAft>
              <a:buSzPts val="6900"/>
              <a:buNone/>
            </a:pPr>
            <a:r>
              <a:rPr lang="en-US" sz="6000">
                <a:solidFill>
                  <a:schemeClr val="lt2"/>
                </a:solidFill>
                <a:latin typeface="Poppins"/>
                <a:ea typeface="Poppins"/>
                <a:cs typeface="Poppins"/>
                <a:sym typeface="Poppins"/>
              </a:rPr>
              <a:t>of Primary Care</a:t>
            </a:r>
            <a:endParaRPr sz="6000">
              <a:solidFill>
                <a:schemeClr val="lt2"/>
              </a:solidFill>
              <a:latin typeface="Poppins"/>
              <a:ea typeface="Poppins"/>
              <a:cs typeface="Poppins"/>
              <a:sym typeface="Poppins"/>
            </a:endParaRPr>
          </a:p>
          <a:p>
            <a:pPr marL="0" lvl="0" indent="0" algn="l" rtl="0">
              <a:lnSpc>
                <a:spcPct val="95000"/>
              </a:lnSpc>
              <a:spcBef>
                <a:spcPts val="0"/>
              </a:spcBef>
              <a:spcAft>
                <a:spcPts val="0"/>
              </a:spcAft>
              <a:buSzPts val="6900"/>
              <a:buNone/>
            </a:pPr>
            <a:endParaRPr sz="5500" b="0">
              <a:solidFill>
                <a:srgbClr val="0033A0"/>
              </a:solidFill>
              <a:latin typeface="Lora"/>
              <a:ea typeface="Lora"/>
              <a:cs typeface="Lora"/>
              <a:sym typeface="Lora"/>
            </a:endParaRPr>
          </a:p>
          <a:p>
            <a:pPr marL="0" lvl="0" indent="0" algn="l" rtl="0">
              <a:lnSpc>
                <a:spcPct val="95000"/>
              </a:lnSpc>
              <a:spcBef>
                <a:spcPts val="0"/>
              </a:spcBef>
              <a:spcAft>
                <a:spcPts val="0"/>
              </a:spcAft>
              <a:buSzPts val="6900"/>
              <a:buNone/>
            </a:pPr>
            <a:endParaRPr sz="5500" b="0">
              <a:solidFill>
                <a:srgbClr val="0033A0"/>
              </a:solidFill>
              <a:latin typeface="Lora"/>
              <a:ea typeface="Lora"/>
              <a:cs typeface="Lora"/>
              <a:sym typeface="Lora"/>
            </a:endParaRPr>
          </a:p>
        </p:txBody>
      </p:sp>
      <p:sp>
        <p:nvSpPr>
          <p:cNvPr id="1605" name="Google Shape;1605;g26fee34664d_0_1900"/>
          <p:cNvSpPr txBox="1"/>
          <p:nvPr/>
        </p:nvSpPr>
        <p:spPr>
          <a:xfrm>
            <a:off x="4964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 </a:t>
            </a:r>
            <a:r>
              <a:rPr lang="en-US" sz="1300" b="0" i="0" u="none" strike="noStrike" cap="none">
                <a:solidFill>
                  <a:schemeClr val="accent6"/>
                </a:solidFill>
                <a:latin typeface="Poppins Light"/>
                <a:ea typeface="Poppins Light"/>
                <a:cs typeface="Poppins Light"/>
                <a:sym typeface="Poppins Light"/>
              </a:rPr>
              <a:t>|</a:t>
            </a:r>
            <a:r>
              <a:rPr lang="en-US" sz="1300" b="0" i="0" u="none" strike="noStrike" cap="none">
                <a:solidFill>
                  <a:schemeClr val="accent6"/>
                </a:solidFill>
                <a:latin typeface="Poppins SemiBold"/>
                <a:ea typeface="Poppins SemiBold"/>
                <a:cs typeface="Poppins SemiBold"/>
                <a:sym typeface="Poppins SemiBold"/>
              </a:rPr>
              <a:t> NosSoins</a:t>
            </a:r>
            <a:endParaRPr sz="1100" b="0" i="0" u="none" strike="noStrike" cap="none">
              <a:solidFill>
                <a:schemeClr val="accent6"/>
              </a:solidFill>
              <a:latin typeface="Poppins SemiBold"/>
              <a:ea typeface="Poppins SemiBold"/>
              <a:cs typeface="Poppins SemiBold"/>
              <a:sym typeface="Poppins SemiBold"/>
            </a:endParaRPr>
          </a:p>
        </p:txBody>
      </p:sp>
      <p:sp>
        <p:nvSpPr>
          <p:cNvPr id="1606" name="Google Shape;1606;g26fee34664d_0_1900"/>
          <p:cNvSpPr txBox="1"/>
          <p:nvPr/>
        </p:nvSpPr>
        <p:spPr>
          <a:xfrm>
            <a:off x="67991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ourcare.ca</a:t>
            </a:r>
            <a:endParaRPr sz="1100" b="0" i="0" u="none" strike="noStrike" cap="none">
              <a:solidFill>
                <a:schemeClr val="accent6"/>
              </a:solidFill>
              <a:latin typeface="Poppins SemiBold"/>
              <a:ea typeface="Poppins SemiBold"/>
              <a:cs typeface="Poppins SemiBold"/>
              <a:sym typeface="Poppins SemiBold"/>
            </a:endParaRPr>
          </a:p>
        </p:txBody>
      </p:sp>
      <p:cxnSp>
        <p:nvCxnSpPr>
          <p:cNvPr id="1607" name="Google Shape;1607;g26fee34664d_0_1900"/>
          <p:cNvCxnSpPr/>
          <p:nvPr/>
        </p:nvCxnSpPr>
        <p:spPr>
          <a:xfrm rot="10800000" flipH="1">
            <a:off x="624006" y="469566"/>
            <a:ext cx="10944000" cy="4800"/>
          </a:xfrm>
          <a:prstGeom prst="straightConnector1">
            <a:avLst/>
          </a:prstGeom>
          <a:noFill/>
          <a:ln w="9525" cap="flat" cmpd="sng">
            <a:solidFill>
              <a:schemeClr val="accent6"/>
            </a:solidFill>
            <a:prstDash val="solid"/>
            <a:round/>
            <a:headEnd type="none" w="sm" len="sm"/>
            <a:tailEnd type="none" w="sm" len="sm"/>
          </a:ln>
        </p:spPr>
      </p:cxnSp>
      <p:pic>
        <p:nvPicPr>
          <p:cNvPr id="1608" name="Google Shape;1608;g26fee34664d_0_1900"/>
          <p:cNvPicPr preferRelativeResize="0"/>
          <p:nvPr/>
        </p:nvPicPr>
        <p:blipFill rotWithShape="1">
          <a:blip r:embed="rId3">
            <a:alphaModFix/>
          </a:blip>
          <a:srcRect/>
          <a:stretch/>
        </p:blipFill>
        <p:spPr>
          <a:xfrm>
            <a:off x="6799121" y="633133"/>
            <a:ext cx="4219200" cy="542815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Shape 1613"/>
        <p:cNvGrpSpPr/>
        <p:nvPr/>
      </p:nvGrpSpPr>
      <p:grpSpPr>
        <a:xfrm>
          <a:off x="0" y="0"/>
          <a:ext cx="0" cy="0"/>
          <a:chOff x="0" y="0"/>
          <a:chExt cx="0" cy="0"/>
        </a:xfrm>
      </p:grpSpPr>
      <p:pic>
        <p:nvPicPr>
          <p:cNvPr id="1614" name="Google Shape;1614;g2df48d2ea09_8_63" title="testimonials_video_-_ourcare (1080p).mp4">
            <a:hlinkClick r:id="rId3"/>
          </p:cNvPr>
          <p:cNvPicPr preferRelativeResize="0"/>
          <p:nvPr/>
        </p:nvPicPr>
        <p:blipFill rotWithShape="1">
          <a:blip r:embed="rId4">
            <a:alphaModFix/>
          </a:blip>
          <a:srcRect/>
          <a:stretch/>
        </p:blipFill>
        <p:spPr>
          <a:xfrm>
            <a:off x="152400" y="152400"/>
            <a:ext cx="11650133" cy="6553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gtEl>
                                        <p:attrNameLst>
                                          <p:attrName>style.visibility</p:attrName>
                                        </p:attrNameLst>
                                      </p:cBhvr>
                                      <p:to>
                                        <p:strVal val="visible"/>
                                      </p:to>
                                    </p:set>
                                    <p:animEffect transition="in" filter="fade">
                                      <p:cBhvr>
                                        <p:cTn id="7" dur="1000"/>
                                        <p:tgtEl>
                                          <p:spTgt spid="1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29"/>
        <p:cNvGrpSpPr/>
        <p:nvPr/>
      </p:nvGrpSpPr>
      <p:grpSpPr>
        <a:xfrm>
          <a:off x="0" y="0"/>
          <a:ext cx="0" cy="0"/>
          <a:chOff x="0" y="0"/>
          <a:chExt cx="0" cy="0"/>
        </a:xfrm>
      </p:grpSpPr>
      <p:pic>
        <p:nvPicPr>
          <p:cNvPr id="1430" name="Google Shape;1430;g26d85113c9a_2_1235"/>
          <p:cNvPicPr preferRelativeResize="0"/>
          <p:nvPr/>
        </p:nvPicPr>
        <p:blipFill rotWithShape="1">
          <a:blip r:embed="rId3">
            <a:alphaModFix/>
          </a:blip>
          <a:srcRect/>
          <a:stretch/>
        </p:blipFill>
        <p:spPr>
          <a:xfrm>
            <a:off x="3826225" y="0"/>
            <a:ext cx="4570859" cy="6857999"/>
          </a:xfrm>
          <a:prstGeom prst="rect">
            <a:avLst/>
          </a:prstGeom>
          <a:noFill/>
          <a:ln>
            <a:noFill/>
          </a:ln>
        </p:spPr>
      </p:pic>
      <p:pic>
        <p:nvPicPr>
          <p:cNvPr id="1431" name="Google Shape;1431;g26d85113c9a_2_1235"/>
          <p:cNvPicPr preferRelativeResize="0"/>
          <p:nvPr/>
        </p:nvPicPr>
        <p:blipFill rotWithShape="1">
          <a:blip r:embed="rId4">
            <a:alphaModFix/>
          </a:blip>
          <a:srcRect/>
          <a:stretch/>
        </p:blipFill>
        <p:spPr>
          <a:xfrm>
            <a:off x="3781325" y="0"/>
            <a:ext cx="4615751" cy="6857948"/>
          </a:xfrm>
          <a:prstGeom prst="rect">
            <a:avLst/>
          </a:prstGeom>
          <a:noFill/>
          <a:ln>
            <a:noFill/>
          </a:ln>
        </p:spPr>
      </p:pic>
      <p:pic>
        <p:nvPicPr>
          <p:cNvPr id="1432" name="Google Shape;1432;g26d85113c9a_2_1235"/>
          <p:cNvPicPr preferRelativeResize="0"/>
          <p:nvPr/>
        </p:nvPicPr>
        <p:blipFill rotWithShape="1">
          <a:blip r:embed="rId5">
            <a:alphaModFix/>
          </a:blip>
          <a:srcRect/>
          <a:stretch/>
        </p:blipFill>
        <p:spPr>
          <a:xfrm>
            <a:off x="3750025" y="0"/>
            <a:ext cx="4647050" cy="6857923"/>
          </a:xfrm>
          <a:prstGeom prst="rect">
            <a:avLst/>
          </a:prstGeom>
          <a:noFill/>
          <a:ln>
            <a:noFill/>
          </a:ln>
        </p:spPr>
      </p:pic>
      <p:pic>
        <p:nvPicPr>
          <p:cNvPr id="1433" name="Google Shape;1433;g26d85113c9a_2_1235"/>
          <p:cNvPicPr preferRelativeResize="0"/>
          <p:nvPr/>
        </p:nvPicPr>
        <p:blipFill rotWithShape="1">
          <a:blip r:embed="rId6">
            <a:alphaModFix/>
          </a:blip>
          <a:srcRect/>
          <a:stretch/>
        </p:blipFill>
        <p:spPr>
          <a:xfrm>
            <a:off x="3750025" y="0"/>
            <a:ext cx="4647050" cy="6857999"/>
          </a:xfrm>
          <a:prstGeom prst="rect">
            <a:avLst/>
          </a:prstGeom>
          <a:noFill/>
          <a:ln>
            <a:noFill/>
          </a:ln>
        </p:spPr>
      </p:pic>
      <p:pic>
        <p:nvPicPr>
          <p:cNvPr id="1434" name="Google Shape;1434;g26d85113c9a_2_1235"/>
          <p:cNvPicPr preferRelativeResize="0"/>
          <p:nvPr/>
        </p:nvPicPr>
        <p:blipFill rotWithShape="1">
          <a:blip r:embed="rId7">
            <a:alphaModFix/>
          </a:blip>
          <a:srcRect/>
          <a:stretch/>
        </p:blipFill>
        <p:spPr>
          <a:xfrm>
            <a:off x="970688" y="37"/>
            <a:ext cx="10281917" cy="6857924"/>
          </a:xfrm>
          <a:prstGeom prst="rect">
            <a:avLst/>
          </a:prstGeom>
          <a:noFill/>
          <a:ln>
            <a:noFill/>
          </a:ln>
        </p:spPr>
      </p:pic>
      <p:pic>
        <p:nvPicPr>
          <p:cNvPr id="1435" name="Google Shape;1435;g26d85113c9a_2_1235"/>
          <p:cNvPicPr preferRelativeResize="0"/>
          <p:nvPr/>
        </p:nvPicPr>
        <p:blipFill rotWithShape="1">
          <a:blip r:embed="rId8">
            <a:alphaModFix/>
          </a:blip>
          <a:srcRect/>
          <a:stretch/>
        </p:blipFill>
        <p:spPr>
          <a:xfrm>
            <a:off x="970660" y="0"/>
            <a:ext cx="10281979" cy="6858000"/>
          </a:xfrm>
          <a:prstGeom prst="rect">
            <a:avLst/>
          </a:prstGeom>
          <a:noFill/>
          <a:ln>
            <a:noFill/>
          </a:ln>
        </p:spPr>
      </p:pic>
      <p:pic>
        <p:nvPicPr>
          <p:cNvPr id="1436" name="Google Shape;1436;g26d85113c9a_2_1235"/>
          <p:cNvPicPr preferRelativeResize="0"/>
          <p:nvPr/>
        </p:nvPicPr>
        <p:blipFill rotWithShape="1">
          <a:blip r:embed="rId9">
            <a:alphaModFix/>
          </a:blip>
          <a:srcRect/>
          <a:stretch/>
        </p:blipFill>
        <p:spPr>
          <a:xfrm>
            <a:off x="966894" y="-37"/>
            <a:ext cx="10289510" cy="6857999"/>
          </a:xfrm>
          <a:prstGeom prst="rect">
            <a:avLst/>
          </a:prstGeom>
          <a:noFill/>
          <a:ln>
            <a:noFill/>
          </a:ln>
        </p:spPr>
      </p:pic>
      <p:pic>
        <p:nvPicPr>
          <p:cNvPr id="1437" name="Google Shape;1437;g26d85113c9a_2_1235"/>
          <p:cNvPicPr preferRelativeResize="0"/>
          <p:nvPr/>
        </p:nvPicPr>
        <p:blipFill rotWithShape="1">
          <a:blip r:embed="rId10">
            <a:alphaModFix/>
          </a:blip>
          <a:srcRect/>
          <a:stretch/>
        </p:blipFill>
        <p:spPr>
          <a:xfrm>
            <a:off x="966894" y="0"/>
            <a:ext cx="10289510" cy="6857999"/>
          </a:xfrm>
          <a:prstGeom prst="rect">
            <a:avLst/>
          </a:prstGeom>
          <a:noFill/>
          <a:ln>
            <a:noFill/>
          </a:ln>
        </p:spPr>
      </p:pic>
      <p:pic>
        <p:nvPicPr>
          <p:cNvPr id="1438" name="Google Shape;1438;g26d85113c9a_2_1235"/>
          <p:cNvPicPr preferRelativeResize="0"/>
          <p:nvPr/>
        </p:nvPicPr>
        <p:blipFill rotWithShape="1">
          <a:blip r:embed="rId11">
            <a:alphaModFix/>
          </a:blip>
          <a:srcRect/>
          <a:stretch/>
        </p:blipFill>
        <p:spPr>
          <a:xfrm>
            <a:off x="966894" y="0"/>
            <a:ext cx="10289510" cy="6857999"/>
          </a:xfrm>
          <a:prstGeom prst="rect">
            <a:avLst/>
          </a:prstGeom>
          <a:noFill/>
          <a:ln>
            <a:noFill/>
          </a:ln>
        </p:spPr>
      </p:pic>
      <p:pic>
        <p:nvPicPr>
          <p:cNvPr id="1439" name="Google Shape;1439;g26d85113c9a_2_1235"/>
          <p:cNvPicPr preferRelativeResize="0"/>
          <p:nvPr/>
        </p:nvPicPr>
        <p:blipFill rotWithShape="1">
          <a:blip r:embed="rId12">
            <a:alphaModFix/>
          </a:blip>
          <a:srcRect/>
          <a:stretch/>
        </p:blipFill>
        <p:spPr>
          <a:xfrm>
            <a:off x="966894" y="0"/>
            <a:ext cx="10289510" cy="6857999"/>
          </a:xfrm>
          <a:prstGeom prst="rect">
            <a:avLst/>
          </a:prstGeom>
          <a:noFill/>
          <a:ln>
            <a:noFill/>
          </a:ln>
        </p:spPr>
      </p:pic>
      <p:pic>
        <p:nvPicPr>
          <p:cNvPr id="1440" name="Google Shape;1440;g26d85113c9a_2_1235"/>
          <p:cNvPicPr preferRelativeResize="0"/>
          <p:nvPr/>
        </p:nvPicPr>
        <p:blipFill rotWithShape="1">
          <a:blip r:embed="rId13">
            <a:alphaModFix/>
          </a:blip>
          <a:srcRect/>
          <a:stretch/>
        </p:blipFill>
        <p:spPr>
          <a:xfrm>
            <a:off x="951244" y="-37"/>
            <a:ext cx="10289510" cy="6857999"/>
          </a:xfrm>
          <a:prstGeom prst="rect">
            <a:avLst/>
          </a:prstGeom>
          <a:noFill/>
          <a:ln>
            <a:noFill/>
          </a:ln>
        </p:spPr>
      </p:pic>
      <p:pic>
        <p:nvPicPr>
          <p:cNvPr id="1441" name="Google Shape;1441;g26d85113c9a_2_1235"/>
          <p:cNvPicPr preferRelativeResize="0"/>
          <p:nvPr/>
        </p:nvPicPr>
        <p:blipFill rotWithShape="1">
          <a:blip r:embed="rId14">
            <a:alphaModFix/>
          </a:blip>
          <a:srcRect/>
          <a:stretch/>
        </p:blipFill>
        <p:spPr>
          <a:xfrm>
            <a:off x="966894" y="0"/>
            <a:ext cx="10289510" cy="6857999"/>
          </a:xfrm>
          <a:prstGeom prst="rect">
            <a:avLst/>
          </a:prstGeom>
          <a:noFill/>
          <a:ln>
            <a:noFill/>
          </a:ln>
        </p:spPr>
      </p:pic>
      <p:pic>
        <p:nvPicPr>
          <p:cNvPr id="1442" name="Google Shape;1442;g26d85113c9a_2_1235"/>
          <p:cNvPicPr preferRelativeResize="0"/>
          <p:nvPr/>
        </p:nvPicPr>
        <p:blipFill rotWithShape="1">
          <a:blip r:embed="rId15">
            <a:alphaModFix/>
          </a:blip>
          <a:srcRect/>
          <a:stretch/>
        </p:blipFill>
        <p:spPr>
          <a:xfrm>
            <a:off x="968150" y="-37"/>
            <a:ext cx="10287000" cy="6858000"/>
          </a:xfrm>
          <a:prstGeom prst="rect">
            <a:avLst/>
          </a:prstGeom>
          <a:noFill/>
          <a:ln>
            <a:noFill/>
          </a:ln>
        </p:spPr>
      </p:pic>
      <p:pic>
        <p:nvPicPr>
          <p:cNvPr id="1443" name="Google Shape;1443;g26d85113c9a_2_1235"/>
          <p:cNvPicPr preferRelativeResize="0"/>
          <p:nvPr/>
        </p:nvPicPr>
        <p:blipFill rotWithShape="1">
          <a:blip r:embed="rId16">
            <a:alphaModFix/>
          </a:blip>
          <a:srcRect/>
          <a:stretch/>
        </p:blipFill>
        <p:spPr>
          <a:xfrm>
            <a:off x="968150" y="0"/>
            <a:ext cx="10287000" cy="6858000"/>
          </a:xfrm>
          <a:prstGeom prst="rect">
            <a:avLst/>
          </a:prstGeom>
          <a:noFill/>
          <a:ln>
            <a:noFill/>
          </a:ln>
        </p:spPr>
      </p:pic>
      <p:pic>
        <p:nvPicPr>
          <p:cNvPr id="1444" name="Google Shape;1444;g26d85113c9a_2_1235"/>
          <p:cNvPicPr preferRelativeResize="0"/>
          <p:nvPr/>
        </p:nvPicPr>
        <p:blipFill rotWithShape="1">
          <a:blip r:embed="rId17">
            <a:alphaModFix/>
          </a:blip>
          <a:srcRect/>
          <a:stretch/>
        </p:blipFill>
        <p:spPr>
          <a:xfrm>
            <a:off x="968150" y="-37"/>
            <a:ext cx="10287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0"/>
                                        </p:tgtEl>
                                        <p:attrNameLst>
                                          <p:attrName>style.visibility</p:attrName>
                                        </p:attrNameLst>
                                      </p:cBhvr>
                                      <p:to>
                                        <p:strVal val="visible"/>
                                      </p:to>
                                    </p:set>
                                    <p:animEffect transition="in" filter="fade">
                                      <p:cBhvr>
                                        <p:cTn id="7" dur="3000"/>
                                        <p:tgtEl>
                                          <p:spTgt spid="1430"/>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431"/>
                                        </p:tgtEl>
                                        <p:attrNameLst>
                                          <p:attrName>style.visibility</p:attrName>
                                        </p:attrNameLst>
                                      </p:cBhvr>
                                      <p:to>
                                        <p:strVal val="visible"/>
                                      </p:to>
                                    </p:set>
                                    <p:animEffect transition="in" filter="fade">
                                      <p:cBhvr>
                                        <p:cTn id="11" dur="3000"/>
                                        <p:tgtEl>
                                          <p:spTgt spid="1431"/>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432"/>
                                        </p:tgtEl>
                                        <p:attrNameLst>
                                          <p:attrName>style.visibility</p:attrName>
                                        </p:attrNameLst>
                                      </p:cBhvr>
                                      <p:to>
                                        <p:strVal val="visible"/>
                                      </p:to>
                                    </p:set>
                                    <p:animEffect transition="in" filter="fade">
                                      <p:cBhvr>
                                        <p:cTn id="15" dur="3000"/>
                                        <p:tgtEl>
                                          <p:spTgt spid="1432"/>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433"/>
                                        </p:tgtEl>
                                        <p:attrNameLst>
                                          <p:attrName>style.visibility</p:attrName>
                                        </p:attrNameLst>
                                      </p:cBhvr>
                                      <p:to>
                                        <p:strVal val="visible"/>
                                      </p:to>
                                    </p:set>
                                    <p:animEffect transition="in" filter="fade">
                                      <p:cBhvr>
                                        <p:cTn id="19" dur="3000"/>
                                        <p:tgtEl>
                                          <p:spTgt spid="1433"/>
                                        </p:tgtEl>
                                      </p:cBhvr>
                                    </p:animEffect>
                                  </p:child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1434"/>
                                        </p:tgtEl>
                                        <p:attrNameLst>
                                          <p:attrName>style.visibility</p:attrName>
                                        </p:attrNameLst>
                                      </p:cBhvr>
                                      <p:to>
                                        <p:strVal val="visible"/>
                                      </p:to>
                                    </p:set>
                                    <p:animEffect transition="in" filter="fade">
                                      <p:cBhvr>
                                        <p:cTn id="23" dur="3000"/>
                                        <p:tgtEl>
                                          <p:spTgt spid="1434"/>
                                        </p:tgtEl>
                                      </p:cBhvr>
                                    </p:animEffect>
                                  </p:childTnLst>
                                </p:cTn>
                              </p:par>
                            </p:childTnLst>
                          </p:cTn>
                        </p:par>
                        <p:par>
                          <p:cTn id="24" fill="hold">
                            <p:stCondLst>
                              <p:cond delay="15000"/>
                            </p:stCondLst>
                            <p:childTnLst>
                              <p:par>
                                <p:cTn id="25" presetID="10" presetClass="entr" presetSubtype="0" fill="hold" nodeType="afterEffect">
                                  <p:stCondLst>
                                    <p:cond delay="0"/>
                                  </p:stCondLst>
                                  <p:childTnLst>
                                    <p:set>
                                      <p:cBhvr>
                                        <p:cTn id="26" dur="1" fill="hold">
                                          <p:stCondLst>
                                            <p:cond delay="0"/>
                                          </p:stCondLst>
                                        </p:cTn>
                                        <p:tgtEl>
                                          <p:spTgt spid="1435"/>
                                        </p:tgtEl>
                                        <p:attrNameLst>
                                          <p:attrName>style.visibility</p:attrName>
                                        </p:attrNameLst>
                                      </p:cBhvr>
                                      <p:to>
                                        <p:strVal val="visible"/>
                                      </p:to>
                                    </p:set>
                                    <p:animEffect transition="in" filter="fade">
                                      <p:cBhvr>
                                        <p:cTn id="27" dur="3100"/>
                                        <p:tgtEl>
                                          <p:spTgt spid="1435"/>
                                        </p:tgtEl>
                                      </p:cBhvr>
                                    </p:animEffect>
                                  </p:childTnLst>
                                </p:cTn>
                              </p:par>
                            </p:childTnLst>
                          </p:cTn>
                        </p:par>
                        <p:par>
                          <p:cTn id="28" fill="hold">
                            <p:stCondLst>
                              <p:cond delay="18100"/>
                            </p:stCondLst>
                            <p:childTnLst>
                              <p:par>
                                <p:cTn id="29" presetID="10" presetClass="entr" presetSubtype="0" fill="hold" nodeType="afterEffect">
                                  <p:stCondLst>
                                    <p:cond delay="0"/>
                                  </p:stCondLst>
                                  <p:childTnLst>
                                    <p:set>
                                      <p:cBhvr>
                                        <p:cTn id="30" dur="1" fill="hold">
                                          <p:stCondLst>
                                            <p:cond delay="0"/>
                                          </p:stCondLst>
                                        </p:cTn>
                                        <p:tgtEl>
                                          <p:spTgt spid="1436"/>
                                        </p:tgtEl>
                                        <p:attrNameLst>
                                          <p:attrName>style.visibility</p:attrName>
                                        </p:attrNameLst>
                                      </p:cBhvr>
                                      <p:to>
                                        <p:strVal val="visible"/>
                                      </p:to>
                                    </p:set>
                                    <p:animEffect transition="in" filter="fade">
                                      <p:cBhvr>
                                        <p:cTn id="31" dur="3000"/>
                                        <p:tgtEl>
                                          <p:spTgt spid="1436"/>
                                        </p:tgtEl>
                                      </p:cBhvr>
                                    </p:animEffect>
                                  </p:childTnLst>
                                </p:cTn>
                              </p:par>
                            </p:childTnLst>
                          </p:cTn>
                        </p:par>
                        <p:par>
                          <p:cTn id="32" fill="hold">
                            <p:stCondLst>
                              <p:cond delay="21100"/>
                            </p:stCondLst>
                            <p:childTnLst>
                              <p:par>
                                <p:cTn id="33" presetID="10" presetClass="entr" presetSubtype="0" fill="hold" nodeType="afterEffect">
                                  <p:stCondLst>
                                    <p:cond delay="0"/>
                                  </p:stCondLst>
                                  <p:childTnLst>
                                    <p:set>
                                      <p:cBhvr>
                                        <p:cTn id="34" dur="1" fill="hold">
                                          <p:stCondLst>
                                            <p:cond delay="0"/>
                                          </p:stCondLst>
                                        </p:cTn>
                                        <p:tgtEl>
                                          <p:spTgt spid="1437"/>
                                        </p:tgtEl>
                                        <p:attrNameLst>
                                          <p:attrName>style.visibility</p:attrName>
                                        </p:attrNameLst>
                                      </p:cBhvr>
                                      <p:to>
                                        <p:strVal val="visible"/>
                                      </p:to>
                                    </p:set>
                                    <p:animEffect transition="in" filter="fade">
                                      <p:cBhvr>
                                        <p:cTn id="35" dur="3000"/>
                                        <p:tgtEl>
                                          <p:spTgt spid="1437"/>
                                        </p:tgtEl>
                                      </p:cBhvr>
                                    </p:animEffect>
                                  </p:childTnLst>
                                </p:cTn>
                              </p:par>
                            </p:childTnLst>
                          </p:cTn>
                        </p:par>
                        <p:par>
                          <p:cTn id="36" fill="hold">
                            <p:stCondLst>
                              <p:cond delay="24100"/>
                            </p:stCondLst>
                            <p:childTnLst>
                              <p:par>
                                <p:cTn id="37" presetID="10" presetClass="entr" presetSubtype="0" fill="hold" nodeType="afterEffect">
                                  <p:stCondLst>
                                    <p:cond delay="0"/>
                                  </p:stCondLst>
                                  <p:childTnLst>
                                    <p:set>
                                      <p:cBhvr>
                                        <p:cTn id="38" dur="1" fill="hold">
                                          <p:stCondLst>
                                            <p:cond delay="0"/>
                                          </p:stCondLst>
                                        </p:cTn>
                                        <p:tgtEl>
                                          <p:spTgt spid="1438"/>
                                        </p:tgtEl>
                                        <p:attrNameLst>
                                          <p:attrName>style.visibility</p:attrName>
                                        </p:attrNameLst>
                                      </p:cBhvr>
                                      <p:to>
                                        <p:strVal val="visible"/>
                                      </p:to>
                                    </p:set>
                                    <p:animEffect transition="in" filter="fade">
                                      <p:cBhvr>
                                        <p:cTn id="39" dur="3000"/>
                                        <p:tgtEl>
                                          <p:spTgt spid="1438"/>
                                        </p:tgtEl>
                                      </p:cBhvr>
                                    </p:animEffect>
                                  </p:childTnLst>
                                </p:cTn>
                              </p:par>
                            </p:childTnLst>
                          </p:cTn>
                        </p:par>
                        <p:par>
                          <p:cTn id="40" fill="hold">
                            <p:stCondLst>
                              <p:cond delay="27100"/>
                            </p:stCondLst>
                            <p:childTnLst>
                              <p:par>
                                <p:cTn id="41" presetID="10" presetClass="entr" presetSubtype="0" fill="hold" nodeType="afterEffect">
                                  <p:stCondLst>
                                    <p:cond delay="0"/>
                                  </p:stCondLst>
                                  <p:childTnLst>
                                    <p:set>
                                      <p:cBhvr>
                                        <p:cTn id="42" dur="1" fill="hold">
                                          <p:stCondLst>
                                            <p:cond delay="0"/>
                                          </p:stCondLst>
                                        </p:cTn>
                                        <p:tgtEl>
                                          <p:spTgt spid="1439"/>
                                        </p:tgtEl>
                                        <p:attrNameLst>
                                          <p:attrName>style.visibility</p:attrName>
                                        </p:attrNameLst>
                                      </p:cBhvr>
                                      <p:to>
                                        <p:strVal val="visible"/>
                                      </p:to>
                                    </p:set>
                                    <p:animEffect transition="in" filter="fade">
                                      <p:cBhvr>
                                        <p:cTn id="43" dur="3000"/>
                                        <p:tgtEl>
                                          <p:spTgt spid="1439"/>
                                        </p:tgtEl>
                                      </p:cBhvr>
                                    </p:animEffect>
                                  </p:childTnLst>
                                </p:cTn>
                              </p:par>
                            </p:childTnLst>
                          </p:cTn>
                        </p:par>
                        <p:par>
                          <p:cTn id="44" fill="hold">
                            <p:stCondLst>
                              <p:cond delay="30100"/>
                            </p:stCondLst>
                            <p:childTnLst>
                              <p:par>
                                <p:cTn id="45" presetID="10" presetClass="entr" presetSubtype="0" fill="hold" nodeType="afterEffect">
                                  <p:stCondLst>
                                    <p:cond delay="0"/>
                                  </p:stCondLst>
                                  <p:childTnLst>
                                    <p:set>
                                      <p:cBhvr>
                                        <p:cTn id="46" dur="1" fill="hold">
                                          <p:stCondLst>
                                            <p:cond delay="0"/>
                                          </p:stCondLst>
                                        </p:cTn>
                                        <p:tgtEl>
                                          <p:spTgt spid="1440"/>
                                        </p:tgtEl>
                                        <p:attrNameLst>
                                          <p:attrName>style.visibility</p:attrName>
                                        </p:attrNameLst>
                                      </p:cBhvr>
                                      <p:to>
                                        <p:strVal val="visible"/>
                                      </p:to>
                                    </p:set>
                                    <p:animEffect transition="in" filter="fade">
                                      <p:cBhvr>
                                        <p:cTn id="47" dur="3000"/>
                                        <p:tgtEl>
                                          <p:spTgt spid="1440"/>
                                        </p:tgtEl>
                                      </p:cBhvr>
                                    </p:animEffect>
                                  </p:childTnLst>
                                </p:cTn>
                              </p:par>
                            </p:childTnLst>
                          </p:cTn>
                        </p:par>
                        <p:par>
                          <p:cTn id="48" fill="hold">
                            <p:stCondLst>
                              <p:cond delay="33100"/>
                            </p:stCondLst>
                            <p:childTnLst>
                              <p:par>
                                <p:cTn id="49" presetID="10" presetClass="entr" presetSubtype="0" fill="hold" nodeType="afterEffect">
                                  <p:stCondLst>
                                    <p:cond delay="0"/>
                                  </p:stCondLst>
                                  <p:childTnLst>
                                    <p:set>
                                      <p:cBhvr>
                                        <p:cTn id="50" dur="1" fill="hold">
                                          <p:stCondLst>
                                            <p:cond delay="0"/>
                                          </p:stCondLst>
                                        </p:cTn>
                                        <p:tgtEl>
                                          <p:spTgt spid="1441"/>
                                        </p:tgtEl>
                                        <p:attrNameLst>
                                          <p:attrName>style.visibility</p:attrName>
                                        </p:attrNameLst>
                                      </p:cBhvr>
                                      <p:to>
                                        <p:strVal val="visible"/>
                                      </p:to>
                                    </p:set>
                                    <p:animEffect transition="in" filter="fade">
                                      <p:cBhvr>
                                        <p:cTn id="51" dur="3000"/>
                                        <p:tgtEl>
                                          <p:spTgt spid="1441"/>
                                        </p:tgtEl>
                                      </p:cBhvr>
                                    </p:animEffect>
                                  </p:childTnLst>
                                </p:cTn>
                              </p:par>
                            </p:childTnLst>
                          </p:cTn>
                        </p:par>
                        <p:par>
                          <p:cTn id="52" fill="hold">
                            <p:stCondLst>
                              <p:cond delay="36100"/>
                            </p:stCondLst>
                            <p:childTnLst>
                              <p:par>
                                <p:cTn id="53" presetID="10" presetClass="entr" presetSubtype="0" fill="hold" nodeType="afterEffect">
                                  <p:stCondLst>
                                    <p:cond delay="0"/>
                                  </p:stCondLst>
                                  <p:childTnLst>
                                    <p:set>
                                      <p:cBhvr>
                                        <p:cTn id="54" dur="1" fill="hold">
                                          <p:stCondLst>
                                            <p:cond delay="0"/>
                                          </p:stCondLst>
                                        </p:cTn>
                                        <p:tgtEl>
                                          <p:spTgt spid="1442"/>
                                        </p:tgtEl>
                                        <p:attrNameLst>
                                          <p:attrName>style.visibility</p:attrName>
                                        </p:attrNameLst>
                                      </p:cBhvr>
                                      <p:to>
                                        <p:strVal val="visible"/>
                                      </p:to>
                                    </p:set>
                                    <p:animEffect transition="in" filter="fade">
                                      <p:cBhvr>
                                        <p:cTn id="55" dur="3000"/>
                                        <p:tgtEl>
                                          <p:spTgt spid="1442"/>
                                        </p:tgtEl>
                                      </p:cBhvr>
                                    </p:animEffect>
                                  </p:childTnLst>
                                </p:cTn>
                              </p:par>
                            </p:childTnLst>
                          </p:cTn>
                        </p:par>
                        <p:par>
                          <p:cTn id="56" fill="hold">
                            <p:stCondLst>
                              <p:cond delay="39100"/>
                            </p:stCondLst>
                            <p:childTnLst>
                              <p:par>
                                <p:cTn id="57" presetID="10" presetClass="entr" presetSubtype="0" fill="hold" nodeType="afterEffect">
                                  <p:stCondLst>
                                    <p:cond delay="0"/>
                                  </p:stCondLst>
                                  <p:childTnLst>
                                    <p:set>
                                      <p:cBhvr>
                                        <p:cTn id="58" dur="1" fill="hold">
                                          <p:stCondLst>
                                            <p:cond delay="0"/>
                                          </p:stCondLst>
                                        </p:cTn>
                                        <p:tgtEl>
                                          <p:spTgt spid="1443"/>
                                        </p:tgtEl>
                                        <p:attrNameLst>
                                          <p:attrName>style.visibility</p:attrName>
                                        </p:attrNameLst>
                                      </p:cBhvr>
                                      <p:to>
                                        <p:strVal val="visible"/>
                                      </p:to>
                                    </p:set>
                                    <p:animEffect transition="in" filter="fade">
                                      <p:cBhvr>
                                        <p:cTn id="59" dur="3000"/>
                                        <p:tgtEl>
                                          <p:spTgt spid="1443"/>
                                        </p:tgtEl>
                                      </p:cBhvr>
                                    </p:animEffect>
                                  </p:childTnLst>
                                </p:cTn>
                              </p:par>
                            </p:childTnLst>
                          </p:cTn>
                        </p:par>
                        <p:par>
                          <p:cTn id="60" fill="hold">
                            <p:stCondLst>
                              <p:cond delay="42100"/>
                            </p:stCondLst>
                            <p:childTnLst>
                              <p:par>
                                <p:cTn id="61" presetID="10" presetClass="entr" presetSubtype="0" fill="hold" nodeType="afterEffect">
                                  <p:stCondLst>
                                    <p:cond delay="0"/>
                                  </p:stCondLst>
                                  <p:childTnLst>
                                    <p:set>
                                      <p:cBhvr>
                                        <p:cTn id="62" dur="1" fill="hold">
                                          <p:stCondLst>
                                            <p:cond delay="0"/>
                                          </p:stCondLst>
                                        </p:cTn>
                                        <p:tgtEl>
                                          <p:spTgt spid="1444"/>
                                        </p:tgtEl>
                                        <p:attrNameLst>
                                          <p:attrName>style.visibility</p:attrName>
                                        </p:attrNameLst>
                                      </p:cBhvr>
                                      <p:to>
                                        <p:strVal val="visible"/>
                                      </p:to>
                                    </p:set>
                                    <p:animEffect transition="in" filter="fade">
                                      <p:cBhvr>
                                        <p:cTn id="63" dur="3000"/>
                                        <p:tgtEl>
                                          <p:spTgt spid="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40D59"/>
        </a:solidFill>
        <a:effectLst/>
      </p:bgPr>
    </p:bg>
    <p:spTree>
      <p:nvGrpSpPr>
        <p:cNvPr id="1" name="Shape 1618"/>
        <p:cNvGrpSpPr/>
        <p:nvPr/>
      </p:nvGrpSpPr>
      <p:grpSpPr>
        <a:xfrm>
          <a:off x="0" y="0"/>
          <a:ext cx="0" cy="0"/>
          <a:chOff x="0" y="0"/>
          <a:chExt cx="0" cy="0"/>
        </a:xfrm>
      </p:grpSpPr>
      <p:cxnSp>
        <p:nvCxnSpPr>
          <p:cNvPr id="1619" name="Google Shape;1619;g26fee34664d_0_1291"/>
          <p:cNvCxnSpPr/>
          <p:nvPr/>
        </p:nvCxnSpPr>
        <p:spPr>
          <a:xfrm rot="10800000" flipH="1">
            <a:off x="624006" y="6220066"/>
            <a:ext cx="10944000" cy="4800"/>
          </a:xfrm>
          <a:prstGeom prst="straightConnector1">
            <a:avLst/>
          </a:prstGeom>
          <a:noFill/>
          <a:ln w="9525" cap="flat" cmpd="sng">
            <a:solidFill>
              <a:schemeClr val="accent6"/>
            </a:solidFill>
            <a:prstDash val="solid"/>
            <a:round/>
            <a:headEnd type="none" w="sm" len="sm"/>
            <a:tailEnd type="none" w="sm" len="sm"/>
          </a:ln>
        </p:spPr>
      </p:cxnSp>
      <p:sp>
        <p:nvSpPr>
          <p:cNvPr id="1620" name="Google Shape;1620;g26fee34664d_0_1291"/>
          <p:cNvSpPr txBox="1">
            <a:spLocks noGrp="1"/>
          </p:cNvSpPr>
          <p:nvPr>
            <p:ph type="ctrTitle"/>
          </p:nvPr>
        </p:nvSpPr>
        <p:spPr>
          <a:xfrm>
            <a:off x="496433" y="1061300"/>
            <a:ext cx="5763900" cy="3968100"/>
          </a:xfrm>
          <a:prstGeom prst="rect">
            <a:avLst/>
          </a:prstGeom>
          <a:noFill/>
          <a:ln>
            <a:noFill/>
          </a:ln>
        </p:spPr>
        <p:txBody>
          <a:bodyPr spcFirstLastPara="1" wrap="square" lIns="121900" tIns="121900" rIns="121900" bIns="121900" anchor="t" anchorCtr="0">
            <a:noAutofit/>
          </a:bodyPr>
          <a:lstStyle/>
          <a:p>
            <a:pPr marL="0" lvl="0" indent="0" algn="l" rtl="0">
              <a:lnSpc>
                <a:spcPct val="80000"/>
              </a:lnSpc>
              <a:spcBef>
                <a:spcPts val="0"/>
              </a:spcBef>
              <a:spcAft>
                <a:spcPts val="0"/>
              </a:spcAft>
              <a:buSzPts val="6900"/>
              <a:buNone/>
            </a:pPr>
            <a:r>
              <a:rPr lang="en-US" sz="6000">
                <a:solidFill>
                  <a:srgbClr val="9999FF"/>
                </a:solidFill>
                <a:latin typeface="Poppins"/>
                <a:ea typeface="Poppins"/>
                <a:cs typeface="Poppins"/>
                <a:sym typeface="Poppins"/>
              </a:rPr>
              <a:t>A Standard </a:t>
            </a:r>
            <a:endParaRPr sz="6000">
              <a:solidFill>
                <a:srgbClr val="9999FF"/>
              </a:solidFill>
              <a:latin typeface="Poppins"/>
              <a:ea typeface="Poppins"/>
              <a:cs typeface="Poppins"/>
              <a:sym typeface="Poppins"/>
            </a:endParaRPr>
          </a:p>
          <a:p>
            <a:pPr marL="0" lvl="0" indent="0" algn="l" rtl="0">
              <a:lnSpc>
                <a:spcPct val="80000"/>
              </a:lnSpc>
              <a:spcBef>
                <a:spcPts val="0"/>
              </a:spcBef>
              <a:spcAft>
                <a:spcPts val="0"/>
              </a:spcAft>
              <a:buSzPts val="6900"/>
              <a:buNone/>
            </a:pPr>
            <a:r>
              <a:rPr lang="en-US" sz="6000">
                <a:solidFill>
                  <a:srgbClr val="9999FF"/>
                </a:solidFill>
                <a:latin typeface="Poppins"/>
                <a:ea typeface="Poppins"/>
                <a:cs typeface="Poppins"/>
                <a:sym typeface="Poppins"/>
              </a:rPr>
              <a:t>for the </a:t>
            </a:r>
            <a:r>
              <a:rPr lang="en-US" sz="6000">
                <a:solidFill>
                  <a:schemeClr val="lt2"/>
                </a:solidFill>
                <a:latin typeface="Poppins"/>
                <a:ea typeface="Poppins"/>
                <a:cs typeface="Poppins"/>
                <a:sym typeface="Poppins"/>
              </a:rPr>
              <a:t>Future</a:t>
            </a:r>
            <a:endParaRPr sz="6000">
              <a:solidFill>
                <a:schemeClr val="lt2"/>
              </a:solidFill>
              <a:latin typeface="Poppins"/>
              <a:ea typeface="Poppins"/>
              <a:cs typeface="Poppins"/>
              <a:sym typeface="Poppins"/>
            </a:endParaRPr>
          </a:p>
          <a:p>
            <a:pPr marL="0" lvl="0" indent="0" algn="l" rtl="0">
              <a:lnSpc>
                <a:spcPct val="80000"/>
              </a:lnSpc>
              <a:spcBef>
                <a:spcPts val="0"/>
              </a:spcBef>
              <a:spcAft>
                <a:spcPts val="0"/>
              </a:spcAft>
              <a:buSzPts val="6900"/>
              <a:buNone/>
            </a:pPr>
            <a:r>
              <a:rPr lang="en-US" sz="6000">
                <a:solidFill>
                  <a:schemeClr val="lt2"/>
                </a:solidFill>
                <a:latin typeface="Poppins"/>
                <a:ea typeface="Poppins"/>
                <a:cs typeface="Poppins"/>
                <a:sym typeface="Poppins"/>
              </a:rPr>
              <a:t>of Primary Care</a:t>
            </a:r>
            <a:endParaRPr sz="6000">
              <a:solidFill>
                <a:schemeClr val="lt2"/>
              </a:solidFill>
              <a:latin typeface="Poppins"/>
              <a:ea typeface="Poppins"/>
              <a:cs typeface="Poppins"/>
              <a:sym typeface="Poppins"/>
            </a:endParaRPr>
          </a:p>
          <a:p>
            <a:pPr marL="0" lvl="0" indent="0" algn="l" rtl="0">
              <a:lnSpc>
                <a:spcPct val="95000"/>
              </a:lnSpc>
              <a:spcBef>
                <a:spcPts val="0"/>
              </a:spcBef>
              <a:spcAft>
                <a:spcPts val="0"/>
              </a:spcAft>
              <a:buSzPts val="6900"/>
              <a:buNone/>
            </a:pPr>
            <a:endParaRPr sz="5500" b="0">
              <a:solidFill>
                <a:srgbClr val="0033A0"/>
              </a:solidFill>
              <a:latin typeface="Lora"/>
              <a:ea typeface="Lora"/>
              <a:cs typeface="Lora"/>
              <a:sym typeface="Lora"/>
            </a:endParaRPr>
          </a:p>
          <a:p>
            <a:pPr marL="0" lvl="0" indent="0" algn="l" rtl="0">
              <a:lnSpc>
                <a:spcPct val="95000"/>
              </a:lnSpc>
              <a:spcBef>
                <a:spcPts val="0"/>
              </a:spcBef>
              <a:spcAft>
                <a:spcPts val="0"/>
              </a:spcAft>
              <a:buSzPts val="6900"/>
              <a:buNone/>
            </a:pPr>
            <a:endParaRPr sz="5500" b="0">
              <a:solidFill>
                <a:srgbClr val="0033A0"/>
              </a:solidFill>
              <a:latin typeface="Lora"/>
              <a:ea typeface="Lora"/>
              <a:cs typeface="Lora"/>
              <a:sym typeface="Lora"/>
            </a:endParaRPr>
          </a:p>
        </p:txBody>
      </p:sp>
      <p:sp>
        <p:nvSpPr>
          <p:cNvPr id="1621" name="Google Shape;1621;g26fee34664d_0_1291"/>
          <p:cNvSpPr txBox="1"/>
          <p:nvPr/>
        </p:nvSpPr>
        <p:spPr>
          <a:xfrm>
            <a:off x="4964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 </a:t>
            </a:r>
            <a:r>
              <a:rPr lang="en-US" sz="1300" b="0" i="0" u="none" strike="noStrike" cap="none">
                <a:solidFill>
                  <a:schemeClr val="accent6"/>
                </a:solidFill>
                <a:latin typeface="Poppins Light"/>
                <a:ea typeface="Poppins Light"/>
                <a:cs typeface="Poppins Light"/>
                <a:sym typeface="Poppins Light"/>
              </a:rPr>
              <a:t>|</a:t>
            </a:r>
            <a:r>
              <a:rPr lang="en-US" sz="1300" b="0" i="0" u="none" strike="noStrike" cap="none">
                <a:solidFill>
                  <a:schemeClr val="accent6"/>
                </a:solidFill>
                <a:latin typeface="Poppins SemiBold"/>
                <a:ea typeface="Poppins SemiBold"/>
                <a:cs typeface="Poppins SemiBold"/>
                <a:sym typeface="Poppins SemiBold"/>
              </a:rPr>
              <a:t> NosSoins</a:t>
            </a:r>
            <a:endParaRPr sz="1100" b="0" i="0" u="none" strike="noStrike" cap="none">
              <a:solidFill>
                <a:schemeClr val="accent6"/>
              </a:solidFill>
              <a:latin typeface="Poppins SemiBold"/>
              <a:ea typeface="Poppins SemiBold"/>
              <a:cs typeface="Poppins SemiBold"/>
              <a:sym typeface="Poppins SemiBold"/>
            </a:endParaRPr>
          </a:p>
        </p:txBody>
      </p:sp>
      <p:sp>
        <p:nvSpPr>
          <p:cNvPr id="1622" name="Google Shape;1622;g26fee34664d_0_1291"/>
          <p:cNvSpPr txBox="1"/>
          <p:nvPr/>
        </p:nvSpPr>
        <p:spPr>
          <a:xfrm>
            <a:off x="67991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ourcare.ca</a:t>
            </a:r>
            <a:endParaRPr sz="1100" b="0" i="0" u="none" strike="noStrike" cap="none">
              <a:solidFill>
                <a:schemeClr val="accent6"/>
              </a:solidFill>
              <a:latin typeface="Poppins SemiBold"/>
              <a:ea typeface="Poppins SemiBold"/>
              <a:cs typeface="Poppins SemiBold"/>
              <a:sym typeface="Poppins SemiBold"/>
            </a:endParaRPr>
          </a:p>
        </p:txBody>
      </p:sp>
      <p:cxnSp>
        <p:nvCxnSpPr>
          <p:cNvPr id="1623" name="Google Shape;1623;g26fee34664d_0_1291"/>
          <p:cNvCxnSpPr/>
          <p:nvPr/>
        </p:nvCxnSpPr>
        <p:spPr>
          <a:xfrm rot="10800000" flipH="1">
            <a:off x="624006" y="469566"/>
            <a:ext cx="10944000" cy="4800"/>
          </a:xfrm>
          <a:prstGeom prst="straightConnector1">
            <a:avLst/>
          </a:prstGeom>
          <a:noFill/>
          <a:ln w="9525" cap="flat" cmpd="sng">
            <a:solidFill>
              <a:schemeClr val="accent6"/>
            </a:solidFill>
            <a:prstDash val="solid"/>
            <a:round/>
            <a:headEnd type="none" w="sm" len="sm"/>
            <a:tailEnd type="none" w="sm" len="sm"/>
          </a:ln>
        </p:spPr>
      </p:cxnSp>
      <p:pic>
        <p:nvPicPr>
          <p:cNvPr id="1624" name="Google Shape;1624;g26fee34664d_0_1291"/>
          <p:cNvPicPr preferRelativeResize="0"/>
          <p:nvPr/>
        </p:nvPicPr>
        <p:blipFill rotWithShape="1">
          <a:blip r:embed="rId3">
            <a:alphaModFix/>
          </a:blip>
          <a:srcRect/>
          <a:stretch/>
        </p:blipFill>
        <p:spPr>
          <a:xfrm>
            <a:off x="6799121" y="633133"/>
            <a:ext cx="4219200" cy="542815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11B57"/>
        </a:solidFill>
        <a:effectLst/>
      </p:bgPr>
    </p:bg>
    <p:spTree>
      <p:nvGrpSpPr>
        <p:cNvPr id="1" name="Shape 1628"/>
        <p:cNvGrpSpPr/>
        <p:nvPr/>
      </p:nvGrpSpPr>
      <p:grpSpPr>
        <a:xfrm>
          <a:off x="0" y="0"/>
          <a:ext cx="0" cy="0"/>
          <a:chOff x="0" y="0"/>
          <a:chExt cx="0" cy="0"/>
        </a:xfrm>
      </p:grpSpPr>
      <p:sp>
        <p:nvSpPr>
          <p:cNvPr id="1629" name="Google Shape;1629;g1f5151671b8_0_170"/>
          <p:cNvSpPr txBox="1">
            <a:spLocks noGrp="1"/>
          </p:cNvSpPr>
          <p:nvPr>
            <p:ph type="title"/>
          </p:nvPr>
        </p:nvSpPr>
        <p:spPr>
          <a:xfrm>
            <a:off x="524107" y="196137"/>
            <a:ext cx="10994700" cy="10512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3700"/>
              <a:buNone/>
            </a:pPr>
            <a:r>
              <a:rPr lang="en-US" b="1">
                <a:solidFill>
                  <a:schemeClr val="lt1"/>
                </a:solidFill>
                <a:latin typeface="Poppins"/>
                <a:ea typeface="Poppins"/>
                <a:cs typeface="Poppins"/>
                <a:sym typeface="Poppins"/>
              </a:rPr>
              <a:t>The OurCare Standard</a:t>
            </a:r>
            <a:endParaRPr b="1">
              <a:solidFill>
                <a:schemeClr val="lt1"/>
              </a:solidFill>
              <a:latin typeface="Poppins"/>
              <a:ea typeface="Poppins"/>
              <a:cs typeface="Poppins"/>
              <a:sym typeface="Poppins"/>
            </a:endParaRPr>
          </a:p>
        </p:txBody>
      </p:sp>
      <p:cxnSp>
        <p:nvCxnSpPr>
          <p:cNvPr id="1630" name="Google Shape;1630;g1f5151671b8_0_170"/>
          <p:cNvCxnSpPr/>
          <p:nvPr/>
        </p:nvCxnSpPr>
        <p:spPr>
          <a:xfrm>
            <a:off x="5762067" y="1976821"/>
            <a:ext cx="724500" cy="0"/>
          </a:xfrm>
          <a:prstGeom prst="straightConnector1">
            <a:avLst/>
          </a:prstGeom>
          <a:noFill/>
          <a:ln w="28575" cap="flat" cmpd="sng">
            <a:solidFill>
              <a:schemeClr val="lt1"/>
            </a:solidFill>
            <a:prstDash val="solid"/>
            <a:round/>
            <a:headEnd type="none" w="sm" len="sm"/>
            <a:tailEnd type="none" w="sm" len="sm"/>
          </a:ln>
        </p:spPr>
      </p:cxnSp>
      <p:sp>
        <p:nvSpPr>
          <p:cNvPr id="1631" name="Google Shape;1631;g1f5151671b8_0_170"/>
          <p:cNvSpPr/>
          <p:nvPr/>
        </p:nvSpPr>
        <p:spPr>
          <a:xfrm>
            <a:off x="935867" y="3757489"/>
            <a:ext cx="371670" cy="1775570"/>
          </a:xfrm>
          <a:custGeom>
            <a:avLst/>
            <a:gdLst/>
            <a:ahLst/>
            <a:cxnLst/>
            <a:rect l="l" t="t" r="r" b="b"/>
            <a:pathLst>
              <a:path w="9701" h="49076" fill="none" extrusionOk="0">
                <a:moveTo>
                  <a:pt x="9701" y="1"/>
                </a:moveTo>
                <a:lnTo>
                  <a:pt x="5524" y="1"/>
                </a:lnTo>
                <a:cubicBezTo>
                  <a:pt x="2465" y="1"/>
                  <a:pt x="0" y="2489"/>
                  <a:pt x="0" y="5547"/>
                </a:cubicBezTo>
                <a:lnTo>
                  <a:pt x="0" y="43552"/>
                </a:lnTo>
                <a:cubicBezTo>
                  <a:pt x="0" y="46610"/>
                  <a:pt x="2465" y="49075"/>
                  <a:pt x="5524" y="49075"/>
                </a:cubicBezTo>
                <a:lnTo>
                  <a:pt x="9701" y="49075"/>
                </a:lnTo>
              </a:path>
            </a:pathLst>
          </a:custGeom>
          <a:solidFill>
            <a:schemeClr val="lt1"/>
          </a:solidFill>
          <a:ln w="28575"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2" name="Google Shape;1632;g1f5151671b8_0_170"/>
          <p:cNvSpPr/>
          <p:nvPr/>
        </p:nvSpPr>
        <p:spPr>
          <a:xfrm>
            <a:off x="10915901" y="1976823"/>
            <a:ext cx="371708" cy="1780564"/>
          </a:xfrm>
          <a:custGeom>
            <a:avLst/>
            <a:gdLst/>
            <a:ahLst/>
            <a:cxnLst/>
            <a:rect l="l" t="t" r="r" b="b"/>
            <a:pathLst>
              <a:path w="9702" h="49075" fill="none" extrusionOk="0">
                <a:moveTo>
                  <a:pt x="0" y="49075"/>
                </a:moveTo>
                <a:lnTo>
                  <a:pt x="4177" y="49075"/>
                </a:lnTo>
                <a:cubicBezTo>
                  <a:pt x="7236" y="49075"/>
                  <a:pt x="9701" y="46609"/>
                  <a:pt x="9701" y="43551"/>
                </a:cubicBezTo>
                <a:lnTo>
                  <a:pt x="9701" y="5547"/>
                </a:lnTo>
                <a:cubicBezTo>
                  <a:pt x="9701" y="2488"/>
                  <a:pt x="7236" y="0"/>
                  <a:pt x="4177" y="0"/>
                </a:cubicBezTo>
                <a:lnTo>
                  <a:pt x="0" y="0"/>
                </a:lnTo>
              </a:path>
            </a:pathLst>
          </a:custGeom>
          <a:solidFill>
            <a:schemeClr val="lt1"/>
          </a:solidFill>
          <a:ln w="28575" cap="flat" cmpd="sng">
            <a:solidFill>
              <a:schemeClr val="lt1"/>
            </a:solidFill>
            <a:prstDash val="solid"/>
            <a:miter lim="22825"/>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3" name="Google Shape;1633;g1f5151671b8_0_170"/>
          <p:cNvSpPr/>
          <p:nvPr/>
        </p:nvSpPr>
        <p:spPr>
          <a:xfrm>
            <a:off x="1307539" y="1331831"/>
            <a:ext cx="4457943" cy="1289859"/>
          </a:xfrm>
          <a:custGeom>
            <a:avLst/>
            <a:gdLst/>
            <a:ahLst/>
            <a:cxnLst/>
            <a:rect l="l" t="t" r="r" b="b"/>
            <a:pathLst>
              <a:path w="116365" h="33669" extrusionOk="0">
                <a:moveTo>
                  <a:pt x="5319" y="1"/>
                </a:moveTo>
                <a:cubicBezTo>
                  <a:pt x="2375" y="1"/>
                  <a:pt x="1" y="2375"/>
                  <a:pt x="1" y="5296"/>
                </a:cubicBezTo>
                <a:lnTo>
                  <a:pt x="1" y="28373"/>
                </a:lnTo>
                <a:cubicBezTo>
                  <a:pt x="1" y="31294"/>
                  <a:pt x="2375" y="33668"/>
                  <a:pt x="5319" y="33668"/>
                </a:cubicBezTo>
                <a:lnTo>
                  <a:pt x="111069" y="33668"/>
                </a:lnTo>
                <a:cubicBezTo>
                  <a:pt x="113990" y="33668"/>
                  <a:pt x="116364" y="31294"/>
                  <a:pt x="116364" y="28373"/>
                </a:cubicBezTo>
                <a:lnTo>
                  <a:pt x="116364" y="5296"/>
                </a:lnTo>
                <a:cubicBezTo>
                  <a:pt x="116364" y="2375"/>
                  <a:pt x="113990" y="1"/>
                  <a:pt x="111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4" name="Google Shape;1634;g1f5151671b8_0_170"/>
          <p:cNvSpPr/>
          <p:nvPr/>
        </p:nvSpPr>
        <p:spPr>
          <a:xfrm>
            <a:off x="6481611" y="1331899"/>
            <a:ext cx="4434306" cy="1289859"/>
          </a:xfrm>
          <a:custGeom>
            <a:avLst/>
            <a:gdLst/>
            <a:ahLst/>
            <a:cxnLst/>
            <a:rect l="l" t="t" r="r" b="b"/>
            <a:pathLst>
              <a:path w="115748" h="33669" extrusionOk="0">
                <a:moveTo>
                  <a:pt x="5615" y="1"/>
                </a:moveTo>
                <a:cubicBezTo>
                  <a:pt x="2511" y="1"/>
                  <a:pt x="0" y="2512"/>
                  <a:pt x="0" y="5616"/>
                </a:cubicBezTo>
                <a:lnTo>
                  <a:pt x="0" y="28053"/>
                </a:lnTo>
                <a:cubicBezTo>
                  <a:pt x="0" y="31157"/>
                  <a:pt x="2511" y="33668"/>
                  <a:pt x="5615" y="33668"/>
                </a:cubicBezTo>
                <a:lnTo>
                  <a:pt x="110132" y="33668"/>
                </a:lnTo>
                <a:cubicBezTo>
                  <a:pt x="113236" y="33668"/>
                  <a:pt x="115747" y="31157"/>
                  <a:pt x="115747" y="28053"/>
                </a:cubicBezTo>
                <a:lnTo>
                  <a:pt x="115747" y="5616"/>
                </a:lnTo>
                <a:cubicBezTo>
                  <a:pt x="115747" y="2512"/>
                  <a:pt x="113236" y="1"/>
                  <a:pt x="110132" y="1"/>
                </a:cubicBezTo>
                <a:close/>
              </a:path>
            </a:pathLst>
          </a:custGeom>
          <a:solidFill>
            <a:srgbClr val="D9D9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5" name="Google Shape;1635;g1f5151671b8_0_170"/>
          <p:cNvSpPr/>
          <p:nvPr/>
        </p:nvSpPr>
        <p:spPr>
          <a:xfrm>
            <a:off x="6481611" y="3109635"/>
            <a:ext cx="4434306" cy="1290702"/>
          </a:xfrm>
          <a:custGeom>
            <a:avLst/>
            <a:gdLst/>
            <a:ahLst/>
            <a:cxnLst/>
            <a:rect l="l" t="t" r="r" b="b"/>
            <a:pathLst>
              <a:path w="115748" h="33691" extrusionOk="0">
                <a:moveTo>
                  <a:pt x="5615" y="1"/>
                </a:moveTo>
                <a:cubicBezTo>
                  <a:pt x="2511" y="1"/>
                  <a:pt x="0" y="2534"/>
                  <a:pt x="0" y="5639"/>
                </a:cubicBezTo>
                <a:lnTo>
                  <a:pt x="0" y="28053"/>
                </a:lnTo>
                <a:cubicBezTo>
                  <a:pt x="0" y="31180"/>
                  <a:pt x="2511" y="33691"/>
                  <a:pt x="5615" y="33691"/>
                </a:cubicBezTo>
                <a:lnTo>
                  <a:pt x="110132" y="33691"/>
                </a:lnTo>
                <a:cubicBezTo>
                  <a:pt x="113236" y="33691"/>
                  <a:pt x="115747" y="31180"/>
                  <a:pt x="115747" y="28053"/>
                </a:cubicBezTo>
                <a:lnTo>
                  <a:pt x="115747" y="5639"/>
                </a:lnTo>
                <a:cubicBezTo>
                  <a:pt x="115747" y="2534"/>
                  <a:pt x="113236" y="1"/>
                  <a:pt x="11013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6" name="Google Shape;1636;g1f5151671b8_0_170"/>
          <p:cNvSpPr/>
          <p:nvPr/>
        </p:nvSpPr>
        <p:spPr>
          <a:xfrm>
            <a:off x="6481611" y="4888253"/>
            <a:ext cx="4434306" cy="1290702"/>
          </a:xfrm>
          <a:custGeom>
            <a:avLst/>
            <a:gdLst/>
            <a:ahLst/>
            <a:cxnLst/>
            <a:rect l="l" t="t" r="r" b="b"/>
            <a:pathLst>
              <a:path w="115748" h="33691" extrusionOk="0">
                <a:moveTo>
                  <a:pt x="5615" y="0"/>
                </a:moveTo>
                <a:cubicBezTo>
                  <a:pt x="2511" y="0"/>
                  <a:pt x="0" y="2534"/>
                  <a:pt x="0" y="5638"/>
                </a:cubicBezTo>
                <a:lnTo>
                  <a:pt x="0" y="28053"/>
                </a:lnTo>
                <a:cubicBezTo>
                  <a:pt x="0" y="31157"/>
                  <a:pt x="2511" y="33690"/>
                  <a:pt x="5615" y="33690"/>
                </a:cubicBezTo>
                <a:lnTo>
                  <a:pt x="110132" y="33690"/>
                </a:lnTo>
                <a:cubicBezTo>
                  <a:pt x="113236" y="33690"/>
                  <a:pt x="115747" y="31157"/>
                  <a:pt x="115747" y="28053"/>
                </a:cubicBezTo>
                <a:lnTo>
                  <a:pt x="115747" y="5638"/>
                </a:lnTo>
                <a:cubicBezTo>
                  <a:pt x="115747" y="2534"/>
                  <a:pt x="113236" y="0"/>
                  <a:pt x="110132" y="0"/>
                </a:cubicBezTo>
                <a:close/>
              </a:path>
            </a:pathLst>
          </a:custGeom>
          <a:solidFill>
            <a:srgbClr val="6CF1B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7" name="Google Shape;1637;g1f5151671b8_0_170"/>
          <p:cNvSpPr/>
          <p:nvPr/>
        </p:nvSpPr>
        <p:spPr>
          <a:xfrm>
            <a:off x="1307539" y="3109635"/>
            <a:ext cx="4457943" cy="1290702"/>
          </a:xfrm>
          <a:custGeom>
            <a:avLst/>
            <a:gdLst/>
            <a:ahLst/>
            <a:cxnLst/>
            <a:rect l="l" t="t" r="r" b="b"/>
            <a:pathLst>
              <a:path w="116365" h="33691" extrusionOk="0">
                <a:moveTo>
                  <a:pt x="5319" y="1"/>
                </a:moveTo>
                <a:cubicBezTo>
                  <a:pt x="2375" y="1"/>
                  <a:pt x="1" y="2375"/>
                  <a:pt x="1" y="5319"/>
                </a:cubicBezTo>
                <a:lnTo>
                  <a:pt x="1" y="28395"/>
                </a:lnTo>
                <a:cubicBezTo>
                  <a:pt x="1" y="31317"/>
                  <a:pt x="2375" y="33691"/>
                  <a:pt x="5319" y="33691"/>
                </a:cubicBezTo>
                <a:lnTo>
                  <a:pt x="111069" y="33691"/>
                </a:lnTo>
                <a:cubicBezTo>
                  <a:pt x="113990" y="33691"/>
                  <a:pt x="116364" y="31317"/>
                  <a:pt x="116364" y="28395"/>
                </a:cubicBezTo>
                <a:lnTo>
                  <a:pt x="116364" y="5319"/>
                </a:lnTo>
                <a:cubicBezTo>
                  <a:pt x="116364" y="2375"/>
                  <a:pt x="113990" y="1"/>
                  <a:pt x="111069" y="1"/>
                </a:cubicBezTo>
                <a:close/>
              </a:path>
            </a:pathLst>
          </a:custGeom>
          <a:solidFill>
            <a:srgbClr val="6CF1B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38" name="Google Shape;1638;g1f5151671b8_0_170"/>
          <p:cNvSpPr/>
          <p:nvPr/>
        </p:nvSpPr>
        <p:spPr>
          <a:xfrm>
            <a:off x="1307539" y="4888253"/>
            <a:ext cx="4457943" cy="1290702"/>
          </a:xfrm>
          <a:custGeom>
            <a:avLst/>
            <a:gdLst/>
            <a:ahLst/>
            <a:cxnLst/>
            <a:rect l="l" t="t" r="r" b="b"/>
            <a:pathLst>
              <a:path w="116365" h="33691" extrusionOk="0">
                <a:moveTo>
                  <a:pt x="5319" y="0"/>
                </a:moveTo>
                <a:cubicBezTo>
                  <a:pt x="2375" y="0"/>
                  <a:pt x="1" y="2374"/>
                  <a:pt x="1" y="5319"/>
                </a:cubicBezTo>
                <a:lnTo>
                  <a:pt x="1" y="28372"/>
                </a:lnTo>
                <a:cubicBezTo>
                  <a:pt x="1" y="31317"/>
                  <a:pt x="2375" y="33690"/>
                  <a:pt x="5319" y="33690"/>
                </a:cubicBezTo>
                <a:lnTo>
                  <a:pt x="111069" y="33690"/>
                </a:lnTo>
                <a:cubicBezTo>
                  <a:pt x="113990" y="33690"/>
                  <a:pt x="116364" y="31317"/>
                  <a:pt x="116364" y="28372"/>
                </a:cubicBezTo>
                <a:lnTo>
                  <a:pt x="116364" y="5319"/>
                </a:lnTo>
                <a:cubicBezTo>
                  <a:pt x="116364" y="2374"/>
                  <a:pt x="113990" y="0"/>
                  <a:pt x="111069" y="0"/>
                </a:cubicBezTo>
                <a:close/>
              </a:path>
            </a:pathLst>
          </a:custGeom>
          <a:solidFill>
            <a:srgbClr val="D9D9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639" name="Google Shape;1639;g1f5151671b8_0_170"/>
          <p:cNvCxnSpPr/>
          <p:nvPr/>
        </p:nvCxnSpPr>
        <p:spPr>
          <a:xfrm>
            <a:off x="5762067" y="3757288"/>
            <a:ext cx="724500" cy="0"/>
          </a:xfrm>
          <a:prstGeom prst="straightConnector1">
            <a:avLst/>
          </a:prstGeom>
          <a:noFill/>
          <a:ln w="28575" cap="flat" cmpd="sng">
            <a:solidFill>
              <a:schemeClr val="lt1"/>
            </a:solidFill>
            <a:prstDash val="solid"/>
            <a:round/>
            <a:headEnd type="none" w="sm" len="sm"/>
            <a:tailEnd type="none" w="sm" len="sm"/>
          </a:ln>
        </p:spPr>
      </p:cxnSp>
      <p:cxnSp>
        <p:nvCxnSpPr>
          <p:cNvPr id="1640" name="Google Shape;1640;g1f5151671b8_0_170"/>
          <p:cNvCxnSpPr/>
          <p:nvPr/>
        </p:nvCxnSpPr>
        <p:spPr>
          <a:xfrm>
            <a:off x="5762067" y="5533105"/>
            <a:ext cx="724500" cy="0"/>
          </a:xfrm>
          <a:prstGeom prst="straightConnector1">
            <a:avLst/>
          </a:prstGeom>
          <a:noFill/>
          <a:ln w="28575" cap="flat" cmpd="sng">
            <a:solidFill>
              <a:schemeClr val="lt1"/>
            </a:solidFill>
            <a:prstDash val="solid"/>
            <a:round/>
            <a:headEnd type="none" w="sm" len="sm"/>
            <a:tailEnd type="none" w="sm" len="sm"/>
          </a:ln>
        </p:spPr>
      </p:cxnSp>
      <p:sp>
        <p:nvSpPr>
          <p:cNvPr id="1641" name="Google Shape;1641;g1f5151671b8_0_170"/>
          <p:cNvSpPr txBox="1"/>
          <p:nvPr/>
        </p:nvSpPr>
        <p:spPr>
          <a:xfrm>
            <a:off x="1473845" y="1389263"/>
            <a:ext cx="4227900" cy="1098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Poppins"/>
                <a:ea typeface="Poppins"/>
                <a:cs typeface="Poppins"/>
                <a:sym typeface="Poppins"/>
              </a:rPr>
              <a:t>1.  </a:t>
            </a:r>
            <a:r>
              <a:rPr lang="en-US" sz="1600" b="0" i="0" u="none" strike="noStrike" cap="none">
                <a:solidFill>
                  <a:schemeClr val="dk1"/>
                </a:solidFill>
                <a:latin typeface="Poppins"/>
                <a:ea typeface="Poppins"/>
                <a:cs typeface="Poppins"/>
                <a:sym typeface="Poppins"/>
              </a:rPr>
              <a:t>Everyone has a relationship with a primary care clinician who works with other health professionals in a publicly funded team.</a:t>
            </a:r>
            <a:endParaRPr sz="1600" b="0" i="0" u="none" strike="noStrike" cap="none">
              <a:solidFill>
                <a:schemeClr val="dk1"/>
              </a:solidFill>
              <a:latin typeface="Arial"/>
              <a:ea typeface="Arial"/>
              <a:cs typeface="Arial"/>
              <a:sym typeface="Arial"/>
            </a:endParaRPr>
          </a:p>
        </p:txBody>
      </p:sp>
      <p:sp>
        <p:nvSpPr>
          <p:cNvPr id="1642" name="Google Shape;1642;g1f5151671b8_0_170"/>
          <p:cNvSpPr txBox="1"/>
          <p:nvPr/>
        </p:nvSpPr>
        <p:spPr>
          <a:xfrm>
            <a:off x="6679355" y="1439173"/>
            <a:ext cx="4038900" cy="714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Poppins"/>
                <a:ea typeface="Poppins"/>
                <a:cs typeface="Poppins"/>
                <a:sym typeface="Poppins"/>
              </a:rPr>
              <a:t>2.</a:t>
            </a:r>
            <a:r>
              <a:rPr lang="en-US" sz="1600" b="0" i="0" u="none" strike="noStrike" cap="none">
                <a:solidFill>
                  <a:schemeClr val="dk1"/>
                </a:solidFill>
                <a:latin typeface="Poppins"/>
                <a:ea typeface="Poppins"/>
                <a:cs typeface="Poppins"/>
                <a:sym typeface="Poppins"/>
              </a:rPr>
              <a:t>  Everyone receives ongoing care from their primary care team and can access them in a timely way.</a:t>
            </a:r>
            <a:endParaRPr sz="1500" b="0" i="0" u="none" strike="noStrike" cap="none">
              <a:solidFill>
                <a:srgbClr val="000000"/>
              </a:solidFill>
              <a:latin typeface="Arial"/>
              <a:ea typeface="Arial"/>
              <a:cs typeface="Arial"/>
              <a:sym typeface="Arial"/>
            </a:endParaRPr>
          </a:p>
        </p:txBody>
      </p:sp>
      <p:sp>
        <p:nvSpPr>
          <p:cNvPr id="1643" name="Google Shape;1643;g1f5151671b8_0_170"/>
          <p:cNvSpPr txBox="1"/>
          <p:nvPr/>
        </p:nvSpPr>
        <p:spPr>
          <a:xfrm>
            <a:off x="6707603" y="3148567"/>
            <a:ext cx="4382700" cy="1049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Poppins"/>
                <a:ea typeface="Poppins"/>
                <a:cs typeface="Poppins"/>
                <a:sym typeface="Poppins"/>
              </a:rPr>
              <a:t>3.  </a:t>
            </a:r>
            <a:r>
              <a:rPr lang="en-US" sz="1600" b="0" i="0" u="none" strike="noStrike" cap="none">
                <a:solidFill>
                  <a:schemeClr val="dk1"/>
                </a:solidFill>
                <a:latin typeface="Poppins"/>
                <a:ea typeface="Poppins"/>
                <a:cs typeface="Poppins"/>
                <a:sym typeface="Poppins"/>
              </a:rPr>
              <a:t>Everyone’s primary care team is connected to community and social services that together support their physical, mental and social well-being.  ​</a:t>
            </a:r>
            <a:endParaRPr sz="1600" b="0" i="0" u="none" strike="noStrike" cap="none">
              <a:solidFill>
                <a:schemeClr val="dk1"/>
              </a:solidFill>
              <a:latin typeface="Poppins"/>
              <a:ea typeface="Poppins"/>
              <a:cs typeface="Poppins"/>
              <a:sym typeface="Poppins"/>
            </a:endParaRPr>
          </a:p>
        </p:txBody>
      </p:sp>
      <p:sp>
        <p:nvSpPr>
          <p:cNvPr id="1644" name="Google Shape;1644;g1f5151671b8_0_170"/>
          <p:cNvSpPr txBox="1"/>
          <p:nvPr/>
        </p:nvSpPr>
        <p:spPr>
          <a:xfrm>
            <a:off x="6679363" y="4944273"/>
            <a:ext cx="4038900" cy="1061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Poppins"/>
                <a:ea typeface="Poppins"/>
                <a:cs typeface="Poppins"/>
                <a:sym typeface="Poppins"/>
              </a:rPr>
              <a:t>6.  </a:t>
            </a:r>
            <a:r>
              <a:rPr lang="en-US" sz="1600" b="0" i="0" u="none" strike="noStrike" cap="none">
                <a:solidFill>
                  <a:schemeClr val="dk1"/>
                </a:solidFill>
                <a:latin typeface="Poppins"/>
                <a:ea typeface="Poppins"/>
                <a:cs typeface="Poppins"/>
                <a:sym typeface="Poppins"/>
              </a:rPr>
              <a:t>Everyone receives care from a primary care system that is accountable to the communities it serves</a:t>
            </a:r>
            <a:r>
              <a:rPr lang="en-US" sz="1600" b="1" i="0" u="none" strike="noStrike" cap="none">
                <a:solidFill>
                  <a:schemeClr val="dk1"/>
                </a:solidFill>
                <a:latin typeface="Poppins"/>
                <a:ea typeface="Poppins"/>
                <a:cs typeface="Poppins"/>
                <a:sym typeface="Poppins"/>
              </a:rPr>
              <a:t>.</a:t>
            </a:r>
            <a:endParaRPr sz="1900" b="0" i="0" u="none" strike="noStrike" cap="none">
              <a:solidFill>
                <a:schemeClr val="lt1"/>
              </a:solidFill>
              <a:latin typeface="Roboto"/>
              <a:ea typeface="Roboto"/>
              <a:cs typeface="Roboto"/>
              <a:sym typeface="Roboto"/>
            </a:endParaRPr>
          </a:p>
        </p:txBody>
      </p:sp>
      <p:sp>
        <p:nvSpPr>
          <p:cNvPr id="1645" name="Google Shape;1645;g1f5151671b8_0_170"/>
          <p:cNvSpPr txBox="1"/>
          <p:nvPr/>
        </p:nvSpPr>
        <p:spPr>
          <a:xfrm>
            <a:off x="1517109" y="3224851"/>
            <a:ext cx="4038900" cy="1050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Poppins"/>
                <a:ea typeface="Poppins"/>
                <a:cs typeface="Poppins"/>
                <a:sym typeface="Poppins"/>
              </a:rPr>
              <a:t>4.  </a:t>
            </a:r>
            <a:r>
              <a:rPr lang="en-US" sz="1600" b="0" i="0" u="none" strike="noStrike" cap="none">
                <a:solidFill>
                  <a:schemeClr val="dk1"/>
                </a:solidFill>
                <a:latin typeface="Poppins"/>
                <a:ea typeface="Poppins"/>
                <a:cs typeface="Poppins"/>
                <a:sym typeface="Poppins"/>
              </a:rPr>
              <a:t>Everyone can access their health record online and share it with their clinicians.</a:t>
            </a:r>
            <a:endParaRPr sz="1900" b="0" i="0" u="none" strike="noStrike" cap="none">
              <a:solidFill>
                <a:schemeClr val="lt1"/>
              </a:solidFill>
              <a:latin typeface="Roboto"/>
              <a:ea typeface="Roboto"/>
              <a:cs typeface="Roboto"/>
              <a:sym typeface="Roboto"/>
            </a:endParaRPr>
          </a:p>
        </p:txBody>
      </p:sp>
      <p:sp>
        <p:nvSpPr>
          <p:cNvPr id="1646" name="Google Shape;1646;g1f5151671b8_0_170"/>
          <p:cNvSpPr txBox="1"/>
          <p:nvPr/>
        </p:nvSpPr>
        <p:spPr>
          <a:xfrm>
            <a:off x="1517109" y="4944273"/>
            <a:ext cx="4038900" cy="1083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Poppins"/>
                <a:ea typeface="Poppins"/>
                <a:cs typeface="Poppins"/>
                <a:sym typeface="Poppins"/>
              </a:rPr>
              <a:t>5.  </a:t>
            </a:r>
            <a:r>
              <a:rPr lang="en-US" sz="1600" b="0" i="0" u="none" strike="noStrike" cap="none">
                <a:solidFill>
                  <a:schemeClr val="dk1"/>
                </a:solidFill>
                <a:latin typeface="Poppins"/>
                <a:ea typeface="Poppins"/>
                <a:cs typeface="Poppins"/>
                <a:sym typeface="Poppins"/>
              </a:rPr>
              <a:t>Everyone receives culturally safe care that meets their needs from clinicians that represent the diversity of the communities they serve. </a:t>
            </a:r>
            <a:endParaRPr sz="1600" b="0" i="0" u="none" strike="noStrike" cap="none">
              <a:solidFill>
                <a:schemeClr val="dk1"/>
              </a:solidFill>
              <a:latin typeface="Arial"/>
              <a:ea typeface="Arial"/>
              <a:cs typeface="Arial"/>
              <a:sym typeface="Arial"/>
            </a:endParaRPr>
          </a:p>
        </p:txBody>
      </p:sp>
      <p:cxnSp>
        <p:nvCxnSpPr>
          <p:cNvPr id="1647" name="Google Shape;1647;g1f5151671b8_0_170"/>
          <p:cNvCxnSpPr/>
          <p:nvPr/>
        </p:nvCxnSpPr>
        <p:spPr>
          <a:xfrm>
            <a:off x="10915900" y="5533605"/>
            <a:ext cx="603300" cy="0"/>
          </a:xfrm>
          <a:prstGeom prst="straightConnector1">
            <a:avLst/>
          </a:prstGeom>
          <a:noFill/>
          <a:ln w="28575" cap="flat" cmpd="sng">
            <a:solidFill>
              <a:schemeClr val="lt1"/>
            </a:solidFill>
            <a:prstDash val="solid"/>
            <a:round/>
            <a:headEnd type="none" w="sm" len="sm"/>
            <a:tailEnd type="diamond" w="med" len="med"/>
          </a:ln>
        </p:spPr>
      </p:cxnSp>
      <p:cxnSp>
        <p:nvCxnSpPr>
          <p:cNvPr id="1648" name="Google Shape;1648;g1f5151671b8_0_170"/>
          <p:cNvCxnSpPr/>
          <p:nvPr/>
        </p:nvCxnSpPr>
        <p:spPr>
          <a:xfrm>
            <a:off x="766039" y="1895249"/>
            <a:ext cx="541500" cy="0"/>
          </a:xfrm>
          <a:prstGeom prst="straightConnector1">
            <a:avLst/>
          </a:prstGeom>
          <a:noFill/>
          <a:ln w="28575" cap="flat" cmpd="sng">
            <a:solidFill>
              <a:schemeClr val="lt1"/>
            </a:solidFill>
            <a:prstDash val="solid"/>
            <a:round/>
            <a:headEnd type="diamond" w="med" len="med"/>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g1f5151671b8_0_23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pic>
        <p:nvPicPr>
          <p:cNvPr id="1655" name="Google Shape;1655;g1f5151671b8_0_236"/>
          <p:cNvPicPr preferRelativeResize="0"/>
          <p:nvPr/>
        </p:nvPicPr>
        <p:blipFill rotWithShape="1">
          <a:blip r:embed="rId3">
            <a:alphaModFix/>
          </a:blip>
          <a:srcRect/>
          <a:stretch/>
        </p:blipFill>
        <p:spPr>
          <a:xfrm>
            <a:off x="0" y="3"/>
            <a:ext cx="12192020" cy="6858000"/>
          </a:xfrm>
          <a:prstGeom prst="rect">
            <a:avLst/>
          </a:prstGeom>
          <a:noFill/>
          <a:ln>
            <a:noFill/>
          </a:ln>
        </p:spPr>
      </p:pic>
      <p:sp>
        <p:nvSpPr>
          <p:cNvPr id="1656" name="Google Shape;1656;g1f5151671b8_0_236"/>
          <p:cNvSpPr txBox="1"/>
          <p:nvPr/>
        </p:nvSpPr>
        <p:spPr>
          <a:xfrm>
            <a:off x="1192000" y="3119050"/>
            <a:ext cx="10028100" cy="89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733"/>
              <a:buFont typeface="Arial"/>
              <a:buNone/>
            </a:pPr>
            <a:r>
              <a:rPr lang="en-US" sz="4633" b="1" i="0" u="none" strike="noStrike" cap="none">
                <a:solidFill>
                  <a:schemeClr val="lt1"/>
                </a:solidFill>
                <a:latin typeface="Poppins"/>
                <a:ea typeface="Poppins"/>
                <a:cs typeface="Poppins"/>
                <a:sym typeface="Poppins"/>
              </a:rPr>
              <a:t>Where are we now?</a:t>
            </a:r>
            <a:endParaRPr sz="3033" b="1" i="0" u="none" strike="noStrike" cap="none">
              <a:solidFill>
                <a:schemeClr val="lt1"/>
              </a:solidFill>
              <a:latin typeface="Poppins"/>
              <a:ea typeface="Poppins"/>
              <a:cs typeface="Poppins"/>
              <a:sym typeface="Poppins"/>
            </a:endParaRPr>
          </a:p>
        </p:txBody>
      </p:sp>
      <p:sp>
        <p:nvSpPr>
          <p:cNvPr id="1657" name="Google Shape;1657;g1f5151671b8_0_236"/>
          <p:cNvSpPr txBox="1"/>
          <p:nvPr/>
        </p:nvSpPr>
        <p:spPr>
          <a:xfrm>
            <a:off x="482833" y="6169900"/>
            <a:ext cx="3999900" cy="554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000" b="0" i="0" u="none" strike="noStrike" cap="none">
                <a:solidFill>
                  <a:schemeClr val="lt1"/>
                </a:solidFill>
                <a:latin typeface="Poppins ExtraBold"/>
                <a:ea typeface="Poppins ExtraBold"/>
                <a:cs typeface="Poppins ExtraBold"/>
                <a:sym typeface="Poppins ExtraBold"/>
              </a:rPr>
              <a:t>ourcare.ca</a:t>
            </a:r>
            <a:endParaRPr sz="2000" b="0" i="0" u="none" strike="noStrike" cap="none">
              <a:solidFill>
                <a:schemeClr val="lt1"/>
              </a:solidFill>
              <a:latin typeface="Poppins ExtraBold"/>
              <a:ea typeface="Poppins ExtraBold"/>
              <a:cs typeface="Poppins ExtraBold"/>
              <a:sym typeface="Poppins Extra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g2d10fe0f117_0_273"/>
          <p:cNvSpPr/>
          <p:nvPr/>
        </p:nvSpPr>
        <p:spPr>
          <a:xfrm>
            <a:off x="1" y="6322422"/>
            <a:ext cx="5268600" cy="535500"/>
          </a:xfrm>
          <a:prstGeom prst="rect">
            <a:avLst/>
          </a:prstGeom>
          <a:solidFill>
            <a:srgbClr val="6550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63" name="Google Shape;1663;g2d10fe0f117_0_273" descr="A picture containing wheel, gear, clipart&#10;&#10;Description automatically generated"/>
          <p:cNvPicPr preferRelativeResize="0"/>
          <p:nvPr/>
        </p:nvPicPr>
        <p:blipFill rotWithShape="1">
          <a:blip r:embed="rId3">
            <a:alphaModFix/>
          </a:blip>
          <a:srcRect/>
          <a:stretch/>
        </p:blipFill>
        <p:spPr>
          <a:xfrm>
            <a:off x="440037" y="284285"/>
            <a:ext cx="3476624" cy="610033"/>
          </a:xfrm>
          <a:prstGeom prst="rect">
            <a:avLst/>
          </a:prstGeom>
          <a:noFill/>
          <a:ln>
            <a:noFill/>
          </a:ln>
        </p:spPr>
      </p:pic>
      <p:sp>
        <p:nvSpPr>
          <p:cNvPr id="1664" name="Google Shape;1664;g2d10fe0f117_0_273"/>
          <p:cNvSpPr/>
          <p:nvPr/>
        </p:nvSpPr>
        <p:spPr>
          <a:xfrm>
            <a:off x="0" y="876390"/>
            <a:ext cx="12192000" cy="1331100"/>
          </a:xfrm>
          <a:prstGeom prst="rect">
            <a:avLst/>
          </a:prstGeom>
          <a:solidFill>
            <a:srgbClr val="6550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140D59"/>
              </a:highlight>
              <a:latin typeface="Calibri"/>
              <a:ea typeface="Calibri"/>
              <a:cs typeface="Calibri"/>
              <a:sym typeface="Calibri"/>
            </a:endParaRPr>
          </a:p>
        </p:txBody>
      </p:sp>
      <p:pic>
        <p:nvPicPr>
          <p:cNvPr id="1665" name="Google Shape;1665;g2d10fe0f117_0_273" descr="Text&#10;&#10;Description automatically generated"/>
          <p:cNvPicPr preferRelativeResize="0"/>
          <p:nvPr/>
        </p:nvPicPr>
        <p:blipFill rotWithShape="1">
          <a:blip r:embed="rId4">
            <a:alphaModFix/>
          </a:blip>
          <a:srcRect/>
          <a:stretch/>
        </p:blipFill>
        <p:spPr>
          <a:xfrm>
            <a:off x="7999222" y="6431521"/>
            <a:ext cx="1013606" cy="248650"/>
          </a:xfrm>
          <a:prstGeom prst="rect">
            <a:avLst/>
          </a:prstGeom>
          <a:noFill/>
          <a:ln>
            <a:noFill/>
          </a:ln>
        </p:spPr>
      </p:pic>
      <p:pic>
        <p:nvPicPr>
          <p:cNvPr id="1666" name="Google Shape;1666;g2d10fe0f117_0_273" descr="Text&#10;&#10;Description automatically generated with medium confidence"/>
          <p:cNvPicPr preferRelativeResize="0"/>
          <p:nvPr/>
        </p:nvPicPr>
        <p:blipFill rotWithShape="1">
          <a:blip r:embed="rId5">
            <a:alphaModFix/>
          </a:blip>
          <a:srcRect/>
          <a:stretch/>
        </p:blipFill>
        <p:spPr>
          <a:xfrm>
            <a:off x="9174225" y="6432180"/>
            <a:ext cx="1112390" cy="237805"/>
          </a:xfrm>
          <a:prstGeom prst="rect">
            <a:avLst/>
          </a:prstGeom>
          <a:noFill/>
          <a:ln>
            <a:noFill/>
          </a:ln>
        </p:spPr>
      </p:pic>
      <p:sp>
        <p:nvSpPr>
          <p:cNvPr id="1667" name="Google Shape;1667;g2d10fe0f117_0_273"/>
          <p:cNvSpPr txBox="1"/>
          <p:nvPr/>
        </p:nvSpPr>
        <p:spPr>
          <a:xfrm>
            <a:off x="6295270" y="170659"/>
            <a:ext cx="5712900" cy="600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7F7F7F"/>
                </a:solidFill>
                <a:latin typeface="Poppins"/>
                <a:ea typeface="Poppins"/>
                <a:cs typeface="Poppins"/>
                <a:sym typeface="Poppins"/>
              </a:rPr>
              <a:t>The OurCare study surveyed a diverse group of more than 9,000 people across Canada (Sept-Oct 2022) about their care experiences and what’s important to them when it comes to family doctor care. Learn more at </a:t>
            </a:r>
            <a:r>
              <a:rPr lang="en-US" sz="1100" b="1" i="0" u="none" strike="noStrike" cap="none">
                <a:solidFill>
                  <a:srgbClr val="6450FF"/>
                </a:solidFill>
                <a:latin typeface="Poppins"/>
                <a:ea typeface="Poppins"/>
                <a:cs typeface="Poppins"/>
                <a:sym typeface="Poppins"/>
              </a:rPr>
              <a:t>OurCare.ca</a:t>
            </a:r>
            <a:r>
              <a:rPr lang="en-US" sz="1100" b="0" i="0" u="none" strike="noStrike" cap="none">
                <a:solidFill>
                  <a:srgbClr val="7F7F7F"/>
                </a:solidFill>
                <a:latin typeface="Poppins"/>
                <a:ea typeface="Poppins"/>
                <a:cs typeface="Poppins"/>
                <a:sym typeface="Poppins"/>
              </a:rPr>
              <a:t>.</a:t>
            </a:r>
            <a:endParaRPr sz="1100" b="0" i="0" u="none" strike="noStrike" cap="none">
              <a:solidFill>
                <a:srgbClr val="7F7F7F"/>
              </a:solidFill>
              <a:latin typeface="Poppins"/>
              <a:ea typeface="Poppins"/>
              <a:cs typeface="Poppins"/>
              <a:sym typeface="Poppins"/>
            </a:endParaRPr>
          </a:p>
        </p:txBody>
      </p:sp>
      <p:pic>
        <p:nvPicPr>
          <p:cNvPr id="1668" name="Google Shape;1668;g2d10fe0f117_0_273" descr="Text&#10;&#10;Description automatically generated"/>
          <p:cNvPicPr preferRelativeResize="0"/>
          <p:nvPr/>
        </p:nvPicPr>
        <p:blipFill rotWithShape="1">
          <a:blip r:embed="rId6">
            <a:alphaModFix/>
          </a:blip>
          <a:srcRect/>
          <a:stretch/>
        </p:blipFill>
        <p:spPr>
          <a:xfrm>
            <a:off x="10448010" y="6386037"/>
            <a:ext cx="1501906" cy="330428"/>
          </a:xfrm>
          <a:prstGeom prst="rect">
            <a:avLst/>
          </a:prstGeom>
          <a:noFill/>
          <a:ln>
            <a:noFill/>
          </a:ln>
        </p:spPr>
      </p:pic>
      <p:sp>
        <p:nvSpPr>
          <p:cNvPr id="1669" name="Google Shape;1669;g2d10fe0f117_0_273"/>
          <p:cNvSpPr txBox="1"/>
          <p:nvPr/>
        </p:nvSpPr>
        <p:spPr>
          <a:xfrm>
            <a:off x="436420" y="1043141"/>
            <a:ext cx="75630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Poppins"/>
                <a:ea typeface="Poppins"/>
                <a:cs typeface="Poppins"/>
                <a:sym typeface="Poppins"/>
              </a:rPr>
              <a:t>More than </a:t>
            </a:r>
            <a:r>
              <a:rPr lang="en-US" sz="2000" b="1" i="0" u="none" strike="noStrike" cap="none">
                <a:solidFill>
                  <a:srgbClr val="01DBFF"/>
                </a:solidFill>
                <a:latin typeface="Poppins"/>
                <a:ea typeface="Poppins"/>
                <a:cs typeface="Poppins"/>
                <a:sym typeface="Poppins"/>
              </a:rPr>
              <a:t>6.5 million adults</a:t>
            </a:r>
            <a:r>
              <a:rPr lang="en-US" sz="2000" b="0" i="0" u="none" strike="noStrike" cap="none">
                <a:solidFill>
                  <a:schemeClr val="lt1"/>
                </a:solidFill>
                <a:latin typeface="Poppins"/>
                <a:ea typeface="Poppins"/>
                <a:cs typeface="Poppins"/>
                <a:sym typeface="Poppins"/>
              </a:rPr>
              <a:t> in Canada don’t have a regular family doctor or NP – that’s more than </a:t>
            </a:r>
            <a:r>
              <a:rPr lang="en-US" sz="2000" b="1" i="0" u="none" strike="noStrike" cap="none">
                <a:solidFill>
                  <a:srgbClr val="01DBFF"/>
                </a:solidFill>
                <a:latin typeface="Poppins"/>
                <a:ea typeface="Poppins"/>
                <a:cs typeface="Poppins"/>
                <a:sym typeface="Poppins"/>
              </a:rPr>
              <a:t>1 in 5 adults</a:t>
            </a:r>
            <a:r>
              <a:rPr lang="en-US" sz="2000" b="0" i="0" u="none" strike="noStrike" cap="none">
                <a:solidFill>
                  <a:schemeClr val="lt1"/>
                </a:solidFill>
                <a:latin typeface="Poppins"/>
                <a:ea typeface="Poppins"/>
                <a:cs typeface="Poppins"/>
                <a:sym typeface="Poppins"/>
              </a:rPr>
              <a:t>. </a:t>
            </a:r>
            <a:endParaRPr sz="2000" b="0" i="0" u="none" strike="noStrike" cap="none">
              <a:solidFill>
                <a:schemeClr val="lt1"/>
              </a:solidFill>
              <a:latin typeface="Poppins"/>
              <a:ea typeface="Poppins"/>
              <a:cs typeface="Poppins"/>
              <a:sym typeface="Poppins"/>
            </a:endParaRPr>
          </a:p>
        </p:txBody>
      </p:sp>
      <p:grpSp>
        <p:nvGrpSpPr>
          <p:cNvPr id="1670" name="Google Shape;1670;g2d10fe0f117_0_273"/>
          <p:cNvGrpSpPr/>
          <p:nvPr/>
        </p:nvGrpSpPr>
        <p:grpSpPr>
          <a:xfrm>
            <a:off x="7999676" y="1043251"/>
            <a:ext cx="3331082" cy="981334"/>
            <a:chOff x="3128699" y="3053861"/>
            <a:chExt cx="3103878" cy="914400"/>
          </a:xfrm>
        </p:grpSpPr>
        <p:pic>
          <p:nvPicPr>
            <p:cNvPr id="1671" name="Google Shape;1671;g2d10fe0f117_0_273" descr="Man with solid fill"/>
            <p:cNvPicPr preferRelativeResize="0"/>
            <p:nvPr/>
          </p:nvPicPr>
          <p:blipFill rotWithShape="1">
            <a:blip r:embed="rId7">
              <a:alphaModFix/>
            </a:blip>
            <a:srcRect/>
            <a:stretch/>
          </p:blipFill>
          <p:spPr>
            <a:xfrm>
              <a:off x="3128699" y="3053861"/>
              <a:ext cx="914400" cy="914400"/>
            </a:xfrm>
            <a:prstGeom prst="rect">
              <a:avLst/>
            </a:prstGeom>
            <a:noFill/>
            <a:ln>
              <a:noFill/>
            </a:ln>
          </p:spPr>
        </p:pic>
        <p:pic>
          <p:nvPicPr>
            <p:cNvPr id="1672" name="Google Shape;1672;g2d10fe0f117_0_273" descr="Man with solid fill"/>
            <p:cNvPicPr preferRelativeResize="0"/>
            <p:nvPr/>
          </p:nvPicPr>
          <p:blipFill rotWithShape="1">
            <a:blip r:embed="rId8">
              <a:alphaModFix/>
            </a:blip>
            <a:srcRect/>
            <a:stretch/>
          </p:blipFill>
          <p:spPr>
            <a:xfrm>
              <a:off x="4770809" y="3053861"/>
              <a:ext cx="914400" cy="914400"/>
            </a:xfrm>
            <a:prstGeom prst="rect">
              <a:avLst/>
            </a:prstGeom>
            <a:noFill/>
            <a:ln>
              <a:noFill/>
            </a:ln>
          </p:spPr>
        </p:pic>
        <p:pic>
          <p:nvPicPr>
            <p:cNvPr id="1673" name="Google Shape;1673;g2d10fe0f117_0_273" descr="Man with solid fill"/>
            <p:cNvPicPr preferRelativeResize="0"/>
            <p:nvPr/>
          </p:nvPicPr>
          <p:blipFill rotWithShape="1">
            <a:blip r:embed="rId8">
              <a:alphaModFix/>
            </a:blip>
            <a:srcRect/>
            <a:stretch/>
          </p:blipFill>
          <p:spPr>
            <a:xfrm>
              <a:off x="3676069" y="3053861"/>
              <a:ext cx="914400" cy="914400"/>
            </a:xfrm>
            <a:prstGeom prst="rect">
              <a:avLst/>
            </a:prstGeom>
            <a:noFill/>
            <a:ln>
              <a:noFill/>
            </a:ln>
          </p:spPr>
        </p:pic>
        <p:pic>
          <p:nvPicPr>
            <p:cNvPr id="1674" name="Google Shape;1674;g2d10fe0f117_0_273" descr="Man with solid fill"/>
            <p:cNvPicPr preferRelativeResize="0"/>
            <p:nvPr/>
          </p:nvPicPr>
          <p:blipFill rotWithShape="1">
            <a:blip r:embed="rId8">
              <a:alphaModFix/>
            </a:blip>
            <a:srcRect/>
            <a:stretch/>
          </p:blipFill>
          <p:spPr>
            <a:xfrm>
              <a:off x="4223439" y="3053861"/>
              <a:ext cx="914400" cy="914400"/>
            </a:xfrm>
            <a:prstGeom prst="rect">
              <a:avLst/>
            </a:prstGeom>
            <a:noFill/>
            <a:ln>
              <a:noFill/>
            </a:ln>
          </p:spPr>
        </p:pic>
        <p:pic>
          <p:nvPicPr>
            <p:cNvPr id="1675" name="Google Shape;1675;g2d10fe0f117_0_273" descr="Man with solid fill"/>
            <p:cNvPicPr preferRelativeResize="0"/>
            <p:nvPr/>
          </p:nvPicPr>
          <p:blipFill rotWithShape="1">
            <a:blip r:embed="rId8">
              <a:alphaModFix/>
            </a:blip>
            <a:srcRect/>
            <a:stretch/>
          </p:blipFill>
          <p:spPr>
            <a:xfrm>
              <a:off x="5318177" y="3053861"/>
              <a:ext cx="914400" cy="914400"/>
            </a:xfrm>
            <a:prstGeom prst="rect">
              <a:avLst/>
            </a:prstGeom>
            <a:noFill/>
            <a:ln>
              <a:noFill/>
            </a:ln>
          </p:spPr>
        </p:pic>
      </p:grpSp>
      <p:sp>
        <p:nvSpPr>
          <p:cNvPr id="1676" name="Google Shape;1676;g2d10fe0f117_0_273"/>
          <p:cNvSpPr txBox="1"/>
          <p:nvPr/>
        </p:nvSpPr>
        <p:spPr>
          <a:xfrm>
            <a:off x="436420" y="2683107"/>
            <a:ext cx="6095100" cy="295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6450FF"/>
                </a:solidFill>
                <a:latin typeface="Poppins"/>
                <a:ea typeface="Poppins"/>
                <a:cs typeface="Poppins"/>
                <a:sym typeface="Poppins"/>
              </a:rPr>
              <a:t>22% of people in Canada age 18+ </a:t>
            </a:r>
            <a:r>
              <a:rPr lang="en-US" sz="2400" b="0" i="0" u="none" strike="noStrike" cap="none">
                <a:solidFill>
                  <a:schemeClr val="dk1"/>
                </a:solidFill>
                <a:latin typeface="Poppins"/>
                <a:ea typeface="Poppins"/>
                <a:cs typeface="Poppins"/>
                <a:sym typeface="Poppins"/>
              </a:rPr>
              <a:t>do not have a family doctor or nurse practitioner (NP) who they see regularly for care.</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120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More people in </a:t>
            </a:r>
            <a:r>
              <a:rPr lang="en-US" sz="2000" b="1" i="0" u="none" strike="noStrike" cap="none">
                <a:solidFill>
                  <a:srgbClr val="6450FF"/>
                </a:solidFill>
                <a:latin typeface="Poppins"/>
                <a:ea typeface="Poppins"/>
                <a:cs typeface="Poppins"/>
                <a:sym typeface="Poppins"/>
              </a:rPr>
              <a:t>Québec</a:t>
            </a:r>
            <a:r>
              <a:rPr lang="en-US" sz="2000" b="1" i="0" u="none" strike="noStrike" cap="none">
                <a:solidFill>
                  <a:schemeClr val="dk1"/>
                </a:solidFill>
                <a:latin typeface="Poppins"/>
                <a:ea typeface="Poppins"/>
                <a:cs typeface="Poppins"/>
                <a:sym typeface="Poppins"/>
              </a:rPr>
              <a:t>, </a:t>
            </a:r>
            <a:r>
              <a:rPr lang="en-US" sz="2000" b="1" i="0" u="none" strike="noStrike" cap="none">
                <a:solidFill>
                  <a:srgbClr val="6450FF"/>
                </a:solidFill>
                <a:latin typeface="Poppins"/>
                <a:ea typeface="Poppins"/>
                <a:cs typeface="Poppins"/>
                <a:sym typeface="Poppins"/>
              </a:rPr>
              <a:t>British Columbia</a:t>
            </a:r>
            <a:r>
              <a:rPr lang="en-US" sz="2000" b="1" i="0" u="none" strike="noStrike" cap="none">
                <a:solidFill>
                  <a:schemeClr val="dk1"/>
                </a:solidFill>
                <a:latin typeface="Poppins"/>
                <a:ea typeface="Poppins"/>
                <a:cs typeface="Poppins"/>
                <a:sym typeface="Poppins"/>
              </a:rPr>
              <a:t>, and the </a:t>
            </a:r>
            <a:r>
              <a:rPr lang="en-US" sz="2000" b="1" i="0" u="none" strike="noStrike" cap="none">
                <a:solidFill>
                  <a:srgbClr val="6450FF"/>
                </a:solidFill>
                <a:latin typeface="Poppins"/>
                <a:ea typeface="Poppins"/>
                <a:cs typeface="Poppins"/>
                <a:sym typeface="Poppins"/>
              </a:rPr>
              <a:t>Atlantic region</a:t>
            </a:r>
            <a:r>
              <a:rPr lang="en-US" sz="2000" b="1" i="0" u="none" strike="noStrike" cap="none">
                <a:solidFill>
                  <a:schemeClr val="dk1"/>
                </a:solidFill>
                <a:latin typeface="Poppins"/>
                <a:ea typeface="Poppins"/>
                <a:cs typeface="Poppins"/>
                <a:sym typeface="Poppins"/>
              </a:rPr>
              <a:t> reported not having a family doctor compared with people in Ontario and the prairie region.</a:t>
            </a:r>
            <a:endParaRPr sz="1400" b="0" i="0" u="none" strike="noStrike" cap="none">
              <a:solidFill>
                <a:srgbClr val="000000"/>
              </a:solidFill>
              <a:latin typeface="Arial"/>
              <a:ea typeface="Arial"/>
              <a:cs typeface="Arial"/>
              <a:sym typeface="Arial"/>
            </a:endParaRPr>
          </a:p>
        </p:txBody>
      </p:sp>
      <p:pic>
        <p:nvPicPr>
          <p:cNvPr id="1677" name="Google Shape;1677;g2d10fe0f117_0_273"/>
          <p:cNvPicPr preferRelativeResize="0"/>
          <p:nvPr/>
        </p:nvPicPr>
        <p:blipFill rotWithShape="1">
          <a:blip r:embed="rId9">
            <a:alphaModFix/>
          </a:blip>
          <a:srcRect/>
          <a:stretch/>
        </p:blipFill>
        <p:spPr>
          <a:xfrm>
            <a:off x="6531429" y="2313194"/>
            <a:ext cx="6006466" cy="4072843"/>
          </a:xfrm>
          <a:prstGeom prst="rect">
            <a:avLst/>
          </a:prstGeom>
          <a:noFill/>
          <a:ln>
            <a:noFill/>
          </a:ln>
        </p:spPr>
      </p:pic>
      <p:sp>
        <p:nvSpPr>
          <p:cNvPr id="1678" name="Google Shape;1678;g2d10fe0f117_0_273"/>
          <p:cNvSpPr/>
          <p:nvPr/>
        </p:nvSpPr>
        <p:spPr>
          <a:xfrm>
            <a:off x="10942729" y="6108336"/>
            <a:ext cx="1595100" cy="2778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9" name="Google Shape;1679;g2d10fe0f117_0_273"/>
          <p:cNvSpPr txBox="1"/>
          <p:nvPr/>
        </p:nvSpPr>
        <p:spPr>
          <a:xfrm>
            <a:off x="8302460" y="5039433"/>
            <a:ext cx="775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16%</a:t>
            </a:r>
            <a:endParaRPr sz="1400" b="0" i="0" u="none" strike="noStrike" cap="none">
              <a:solidFill>
                <a:srgbClr val="000000"/>
              </a:solidFill>
              <a:latin typeface="Arial"/>
              <a:ea typeface="Arial"/>
              <a:cs typeface="Arial"/>
              <a:sym typeface="Arial"/>
            </a:endParaRPr>
          </a:p>
        </p:txBody>
      </p:sp>
      <p:sp>
        <p:nvSpPr>
          <p:cNvPr id="1680" name="Google Shape;1680;g2d10fe0f117_0_273"/>
          <p:cNvSpPr txBox="1"/>
          <p:nvPr/>
        </p:nvSpPr>
        <p:spPr>
          <a:xfrm>
            <a:off x="9380527" y="5353123"/>
            <a:ext cx="775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13%</a:t>
            </a:r>
            <a:endParaRPr sz="1400" b="0" i="0" u="none" strike="noStrike" cap="none">
              <a:solidFill>
                <a:srgbClr val="000000"/>
              </a:solidFill>
              <a:latin typeface="Arial"/>
              <a:ea typeface="Arial"/>
              <a:cs typeface="Arial"/>
              <a:sym typeface="Arial"/>
            </a:endParaRPr>
          </a:p>
        </p:txBody>
      </p:sp>
      <p:sp>
        <p:nvSpPr>
          <p:cNvPr id="1681" name="Google Shape;1681;g2d10fe0f117_0_273"/>
          <p:cNvSpPr txBox="1"/>
          <p:nvPr/>
        </p:nvSpPr>
        <p:spPr>
          <a:xfrm>
            <a:off x="11269121" y="4314323"/>
            <a:ext cx="775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31%</a:t>
            </a:r>
            <a:endParaRPr sz="1400" b="0" i="0" u="none" strike="noStrike" cap="none">
              <a:solidFill>
                <a:srgbClr val="000000"/>
              </a:solidFill>
              <a:latin typeface="Arial"/>
              <a:ea typeface="Arial"/>
              <a:cs typeface="Arial"/>
              <a:sym typeface="Arial"/>
            </a:endParaRPr>
          </a:p>
        </p:txBody>
      </p:sp>
      <p:cxnSp>
        <p:nvCxnSpPr>
          <p:cNvPr id="1682" name="Google Shape;1682;g2d10fe0f117_0_273"/>
          <p:cNvCxnSpPr/>
          <p:nvPr/>
        </p:nvCxnSpPr>
        <p:spPr>
          <a:xfrm flipH="1">
            <a:off x="11171782" y="4572512"/>
            <a:ext cx="378900" cy="180300"/>
          </a:xfrm>
          <a:prstGeom prst="straightConnector1">
            <a:avLst/>
          </a:prstGeom>
          <a:noFill/>
          <a:ln w="9525" cap="flat" cmpd="sng">
            <a:solidFill>
              <a:schemeClr val="dk1"/>
            </a:solidFill>
            <a:prstDash val="solid"/>
            <a:miter lim="800000"/>
            <a:headEnd type="none" w="sm" len="sm"/>
            <a:tailEnd type="none" w="sm" len="sm"/>
          </a:ln>
        </p:spPr>
      </p:cxnSp>
      <p:cxnSp>
        <p:nvCxnSpPr>
          <p:cNvPr id="1683" name="Google Shape;1683;g2d10fe0f117_0_273"/>
          <p:cNvCxnSpPr/>
          <p:nvPr/>
        </p:nvCxnSpPr>
        <p:spPr>
          <a:xfrm flipH="1">
            <a:off x="11100982" y="4571855"/>
            <a:ext cx="449700" cy="935100"/>
          </a:xfrm>
          <a:prstGeom prst="straightConnector1">
            <a:avLst/>
          </a:prstGeom>
          <a:noFill/>
          <a:ln w="9525" cap="flat" cmpd="sng">
            <a:solidFill>
              <a:schemeClr val="dk1"/>
            </a:solidFill>
            <a:prstDash val="solid"/>
            <a:miter lim="800000"/>
            <a:headEnd type="none" w="sm" len="sm"/>
            <a:tailEnd type="none" w="sm" len="sm"/>
          </a:ln>
        </p:spPr>
      </p:cxnSp>
      <p:cxnSp>
        <p:nvCxnSpPr>
          <p:cNvPr id="1684" name="Google Shape;1684;g2d10fe0f117_0_273"/>
          <p:cNvCxnSpPr/>
          <p:nvPr/>
        </p:nvCxnSpPr>
        <p:spPr>
          <a:xfrm flipH="1">
            <a:off x="11325682" y="4571855"/>
            <a:ext cx="225000" cy="862200"/>
          </a:xfrm>
          <a:prstGeom prst="straightConnector1">
            <a:avLst/>
          </a:prstGeom>
          <a:noFill/>
          <a:ln w="9525" cap="flat" cmpd="sng">
            <a:solidFill>
              <a:schemeClr val="dk1"/>
            </a:solidFill>
            <a:prstDash val="solid"/>
            <a:miter lim="800000"/>
            <a:headEnd type="none" w="sm" len="sm"/>
            <a:tailEnd type="none" w="sm" len="sm"/>
          </a:ln>
        </p:spPr>
      </p:cxnSp>
      <p:cxnSp>
        <p:nvCxnSpPr>
          <p:cNvPr id="1685" name="Google Shape;1685;g2d10fe0f117_0_273"/>
          <p:cNvCxnSpPr/>
          <p:nvPr/>
        </p:nvCxnSpPr>
        <p:spPr>
          <a:xfrm flipH="1">
            <a:off x="11392282" y="4571855"/>
            <a:ext cx="158400" cy="935100"/>
          </a:xfrm>
          <a:prstGeom prst="straightConnector1">
            <a:avLst/>
          </a:prstGeom>
          <a:noFill/>
          <a:ln w="9525" cap="flat" cmpd="sng">
            <a:solidFill>
              <a:schemeClr val="dk1"/>
            </a:solidFill>
            <a:prstDash val="solid"/>
            <a:miter lim="800000"/>
            <a:headEnd type="none" w="sm" len="sm"/>
            <a:tailEnd type="none" w="sm" len="sm"/>
          </a:ln>
        </p:spPr>
      </p:cxnSp>
      <p:sp>
        <p:nvSpPr>
          <p:cNvPr id="1686" name="Google Shape;1686;g2d10fe0f117_0_273"/>
          <p:cNvSpPr txBox="1"/>
          <p:nvPr/>
        </p:nvSpPr>
        <p:spPr>
          <a:xfrm>
            <a:off x="114203" y="6432180"/>
            <a:ext cx="5154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Poppins"/>
                <a:ea typeface="Poppins"/>
                <a:cs typeface="Poppins"/>
                <a:sym typeface="Poppins"/>
              </a:rPr>
              <a:t>Explore the data yourself: </a:t>
            </a:r>
            <a:r>
              <a:rPr lang="en-US" sz="1800" b="1" i="0" u="none" strike="noStrike" cap="none">
                <a:solidFill>
                  <a:schemeClr val="lt1"/>
                </a:solidFill>
                <a:latin typeface="Poppins"/>
                <a:ea typeface="Poppins"/>
                <a:cs typeface="Poppins"/>
                <a:sym typeface="Poppins"/>
              </a:rPr>
              <a:t>data.ourcare.ca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pic>
        <p:nvPicPr>
          <p:cNvPr id="1692" name="Google Shape;1692;g2df48d2ea09_9_13"/>
          <p:cNvPicPr preferRelativeResize="0"/>
          <p:nvPr/>
        </p:nvPicPr>
        <p:blipFill rotWithShape="1">
          <a:blip r:embed="rId3">
            <a:alphaModFix/>
          </a:blip>
          <a:srcRect/>
          <a:stretch/>
        </p:blipFill>
        <p:spPr>
          <a:xfrm>
            <a:off x="753000" y="235750"/>
            <a:ext cx="10686002" cy="6386501"/>
          </a:xfrm>
          <a:prstGeom prst="rect">
            <a:avLst/>
          </a:prstGeom>
          <a:noFill/>
          <a:ln>
            <a:noFill/>
          </a:ln>
        </p:spPr>
      </p:pic>
      <p:sp>
        <p:nvSpPr>
          <p:cNvPr id="1693" name="Google Shape;1693;g2df48d2ea09_9_13"/>
          <p:cNvSpPr txBox="1"/>
          <p:nvPr/>
        </p:nvSpPr>
        <p:spPr>
          <a:xfrm>
            <a:off x="1089450" y="235750"/>
            <a:ext cx="106860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400" b="1" i="0" u="none" strike="noStrike" cap="none">
                <a:solidFill>
                  <a:srgbClr val="6550FF"/>
                </a:solidFill>
                <a:latin typeface="Poppins"/>
                <a:ea typeface="Poppins"/>
                <a:cs typeface="Poppins"/>
                <a:sym typeface="Poppins"/>
              </a:rPr>
              <a:t>Adjusted Odds of Reporting Having a Family Doctor or NP</a:t>
            </a:r>
            <a:r>
              <a:rPr lang="en-US" sz="2400" b="1" i="0" u="none" strike="noStrike" cap="none">
                <a:solidFill>
                  <a:srgbClr val="000000"/>
                </a:solidFill>
                <a:latin typeface="Poppins"/>
                <a:ea typeface="Poppins"/>
                <a:cs typeface="Poppins"/>
                <a:sym typeface="Poppins"/>
              </a:rPr>
              <a:t> </a:t>
            </a:r>
            <a:endParaRPr sz="2400" b="1" i="0" u="none" strike="noStrike" cap="none">
              <a:solidFill>
                <a:srgbClr val="000000"/>
              </a:solidFill>
              <a:latin typeface="Poppins"/>
              <a:ea typeface="Poppins"/>
              <a:cs typeface="Poppins"/>
              <a:sym typeface="Poppins"/>
            </a:endParaRPr>
          </a:p>
        </p:txBody>
      </p:sp>
      <p:sp>
        <p:nvSpPr>
          <p:cNvPr id="1694" name="Google Shape;1694;g2df48d2ea09_9_13"/>
          <p:cNvSpPr txBox="1"/>
          <p:nvPr/>
        </p:nvSpPr>
        <p:spPr>
          <a:xfrm>
            <a:off x="10385225" y="6469850"/>
            <a:ext cx="1859400" cy="11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CMAJ May 2024</a:t>
            </a:r>
            <a:endParaRPr sz="1500" b="0" i="0" u="none" strike="noStrike" cap="none">
              <a:solidFill>
                <a:schemeClr val="dk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pic>
        <p:nvPicPr>
          <p:cNvPr id="1699" name="Google Shape;1699;g26fee34664d_0_2224"/>
          <p:cNvPicPr preferRelativeResize="0"/>
          <p:nvPr/>
        </p:nvPicPr>
        <p:blipFill rotWithShape="1">
          <a:blip r:embed="rId3">
            <a:alphaModFix/>
          </a:blip>
          <a:srcRect/>
          <a:stretch/>
        </p:blipFill>
        <p:spPr>
          <a:xfrm>
            <a:off x="456933" y="-576733"/>
            <a:ext cx="11018732" cy="74347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g2df48d2ea09_0_65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0809"/>
              <a:buNone/>
            </a:pPr>
            <a:endParaRPr/>
          </a:p>
        </p:txBody>
      </p:sp>
      <p:pic>
        <p:nvPicPr>
          <p:cNvPr id="1706" name="Google Shape;1706;g2df48d2ea09_0_658"/>
          <p:cNvPicPr preferRelativeResize="0"/>
          <p:nvPr/>
        </p:nvPicPr>
        <p:blipFill rotWithShape="1">
          <a:blip r:embed="rId3">
            <a:alphaModFix/>
          </a:blip>
          <a:srcRect/>
          <a:stretch/>
        </p:blipFill>
        <p:spPr>
          <a:xfrm>
            <a:off x="0" y="3"/>
            <a:ext cx="12192020" cy="6858000"/>
          </a:xfrm>
          <a:prstGeom prst="rect">
            <a:avLst/>
          </a:prstGeom>
          <a:noFill/>
          <a:ln>
            <a:noFill/>
          </a:ln>
        </p:spPr>
      </p:pic>
      <p:sp>
        <p:nvSpPr>
          <p:cNvPr id="1707" name="Google Shape;1707;g2df48d2ea09_0_658"/>
          <p:cNvSpPr txBox="1"/>
          <p:nvPr/>
        </p:nvSpPr>
        <p:spPr>
          <a:xfrm>
            <a:off x="852780" y="607850"/>
            <a:ext cx="100080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n-US" sz="3700" b="1" i="0" u="none" strike="noStrike" cap="none">
                <a:solidFill>
                  <a:schemeClr val="lt1"/>
                </a:solidFill>
                <a:latin typeface="Poppins"/>
                <a:ea typeface="Poppins"/>
                <a:cs typeface="Poppins"/>
                <a:sym typeface="Poppins"/>
              </a:rPr>
              <a:t>How can we advance their vision?</a:t>
            </a:r>
            <a:endParaRPr sz="2100" b="1" i="0" u="none" strike="noStrike" cap="none">
              <a:solidFill>
                <a:schemeClr val="lt1"/>
              </a:solidFill>
              <a:latin typeface="Poppins"/>
              <a:ea typeface="Poppins"/>
              <a:cs typeface="Poppins"/>
              <a:sym typeface="Poppins"/>
            </a:endParaRPr>
          </a:p>
        </p:txBody>
      </p:sp>
      <p:sp>
        <p:nvSpPr>
          <p:cNvPr id="1708" name="Google Shape;1708;g2df48d2ea09_0_658"/>
          <p:cNvSpPr txBox="1"/>
          <p:nvPr/>
        </p:nvSpPr>
        <p:spPr>
          <a:xfrm>
            <a:off x="482833" y="6169900"/>
            <a:ext cx="3999900" cy="554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000" b="0" i="0" u="none" strike="noStrike" cap="none">
                <a:solidFill>
                  <a:schemeClr val="lt1"/>
                </a:solidFill>
                <a:latin typeface="Poppins ExtraBold"/>
                <a:ea typeface="Poppins ExtraBold"/>
                <a:cs typeface="Poppins ExtraBold"/>
                <a:sym typeface="Poppins ExtraBold"/>
              </a:rPr>
              <a:t>ourcare.ca</a:t>
            </a:r>
            <a:endParaRPr sz="2000" b="0" i="0" u="none" strike="noStrike" cap="none">
              <a:solidFill>
                <a:schemeClr val="lt1"/>
              </a:solidFill>
              <a:latin typeface="Poppins ExtraBold"/>
              <a:ea typeface="Poppins ExtraBold"/>
              <a:cs typeface="Poppins ExtraBold"/>
              <a:sym typeface="Poppins ExtraBold"/>
            </a:endParaRPr>
          </a:p>
        </p:txBody>
      </p:sp>
      <p:sp>
        <p:nvSpPr>
          <p:cNvPr id="1709" name="Google Shape;1709;g2df48d2ea09_0_658"/>
          <p:cNvSpPr txBox="1"/>
          <p:nvPr/>
        </p:nvSpPr>
        <p:spPr>
          <a:xfrm>
            <a:off x="1240500" y="1864967"/>
            <a:ext cx="10146300" cy="6481500"/>
          </a:xfrm>
          <a:prstGeom prst="rect">
            <a:avLst/>
          </a:prstGeom>
          <a:noFill/>
          <a:ln>
            <a:noFill/>
          </a:ln>
        </p:spPr>
        <p:txBody>
          <a:bodyPr spcFirstLastPara="1" wrap="square" lIns="121900" tIns="60925" rIns="121900" bIns="60925" anchor="t" anchorCtr="0">
            <a:noAutofit/>
          </a:bodyPr>
          <a:lstStyle/>
          <a:p>
            <a:pPr marL="812800" marR="0" lvl="0" indent="-590550" algn="l" rtl="0">
              <a:lnSpc>
                <a:spcPct val="115000"/>
              </a:lnSpc>
              <a:spcBef>
                <a:spcPts val="0"/>
              </a:spcBef>
              <a:spcAft>
                <a:spcPts val="0"/>
              </a:spcAft>
              <a:buClr>
                <a:schemeClr val="lt1"/>
              </a:buClr>
              <a:buSzPts val="2900"/>
              <a:buFont typeface="Poppins"/>
              <a:buChar char="●"/>
            </a:pPr>
            <a:r>
              <a:rPr lang="en-US" sz="2900" b="1" i="0" u="none" strike="noStrike" cap="none">
                <a:solidFill>
                  <a:schemeClr val="lt1"/>
                </a:solidFill>
                <a:latin typeface="Poppins"/>
                <a:ea typeface="Poppins"/>
                <a:cs typeface="Poppins"/>
                <a:sym typeface="Poppins"/>
              </a:rPr>
              <a:t>Design for 100% attachment</a:t>
            </a:r>
            <a:endParaRPr sz="2900" b="1" i="0" u="none" strike="noStrike" cap="none">
              <a:solidFill>
                <a:schemeClr val="lt1"/>
              </a:solidFill>
              <a:latin typeface="Poppins"/>
              <a:ea typeface="Poppins"/>
              <a:cs typeface="Poppins"/>
              <a:sym typeface="Poppins"/>
            </a:endParaRPr>
          </a:p>
          <a:p>
            <a:pPr marL="812800" marR="0" lvl="0" indent="-590550" algn="l" rtl="0">
              <a:lnSpc>
                <a:spcPct val="115000"/>
              </a:lnSpc>
              <a:spcBef>
                <a:spcPts val="1300"/>
              </a:spcBef>
              <a:spcAft>
                <a:spcPts val="0"/>
              </a:spcAft>
              <a:buClr>
                <a:schemeClr val="lt1"/>
              </a:buClr>
              <a:buSzPts val="2900"/>
              <a:buFont typeface="Poppins"/>
              <a:buChar char="●"/>
            </a:pPr>
            <a:r>
              <a:rPr lang="en-US" sz="2900" b="1" i="0" u="none" strike="noStrike" cap="none">
                <a:solidFill>
                  <a:schemeClr val="lt1"/>
                </a:solidFill>
                <a:latin typeface="Poppins"/>
                <a:ea typeface="Poppins"/>
                <a:cs typeface="Poppins"/>
                <a:sym typeface="Poppins"/>
              </a:rPr>
              <a:t>Invest more in primary care </a:t>
            </a:r>
            <a:endParaRPr sz="2900" b="1" i="0" u="none" strike="noStrike" cap="none">
              <a:solidFill>
                <a:schemeClr val="lt1"/>
              </a:solidFill>
              <a:latin typeface="Poppins"/>
              <a:ea typeface="Poppins"/>
              <a:cs typeface="Poppins"/>
              <a:sym typeface="Poppins"/>
            </a:endParaRPr>
          </a:p>
          <a:p>
            <a:pPr marL="812800" marR="0" lvl="0" indent="-590550" algn="l" rtl="0">
              <a:lnSpc>
                <a:spcPct val="115000"/>
              </a:lnSpc>
              <a:spcBef>
                <a:spcPts val="1300"/>
              </a:spcBef>
              <a:spcAft>
                <a:spcPts val="0"/>
              </a:spcAft>
              <a:buClr>
                <a:schemeClr val="lt1"/>
              </a:buClr>
              <a:buSzPts val="2900"/>
              <a:buFont typeface="Poppins"/>
              <a:buChar char="●"/>
            </a:pPr>
            <a:r>
              <a:rPr lang="en-US" sz="2900" b="1" i="0" u="none" strike="noStrike" cap="none">
                <a:solidFill>
                  <a:schemeClr val="lt1"/>
                </a:solidFill>
                <a:latin typeface="Poppins"/>
                <a:ea typeface="Poppins"/>
                <a:cs typeface="Poppins"/>
                <a:sym typeface="Poppins"/>
              </a:rPr>
              <a:t>Scale up community-governed teams</a:t>
            </a:r>
            <a:endParaRPr sz="2900" b="1" i="0" u="none" strike="noStrike" cap="none">
              <a:solidFill>
                <a:schemeClr val="lt1"/>
              </a:solidFill>
              <a:latin typeface="Poppins"/>
              <a:ea typeface="Poppins"/>
              <a:cs typeface="Poppins"/>
              <a:sym typeface="Poppins"/>
            </a:endParaRPr>
          </a:p>
          <a:p>
            <a:pPr marL="812800" marR="0" lvl="0" indent="-590550" algn="l" rtl="0">
              <a:lnSpc>
                <a:spcPct val="115000"/>
              </a:lnSpc>
              <a:spcBef>
                <a:spcPts val="1300"/>
              </a:spcBef>
              <a:spcAft>
                <a:spcPts val="0"/>
              </a:spcAft>
              <a:buClr>
                <a:schemeClr val="lt1"/>
              </a:buClr>
              <a:buSzPts val="2900"/>
              <a:buFont typeface="Poppins"/>
              <a:buChar char="●"/>
            </a:pPr>
            <a:r>
              <a:rPr lang="en-US" sz="2900" b="1" i="0" u="none" strike="noStrike" cap="none">
                <a:solidFill>
                  <a:schemeClr val="lt1"/>
                </a:solidFill>
                <a:latin typeface="Poppins"/>
                <a:ea typeface="Poppins"/>
                <a:cs typeface="Poppins"/>
                <a:sym typeface="Poppins"/>
              </a:rPr>
              <a:t>Legislate interoperability</a:t>
            </a:r>
            <a:endParaRPr sz="2900" b="1" i="0" u="none" strike="noStrike" cap="none">
              <a:solidFill>
                <a:schemeClr val="lt1"/>
              </a:solidFill>
              <a:latin typeface="Poppins"/>
              <a:ea typeface="Poppins"/>
              <a:cs typeface="Poppins"/>
              <a:sym typeface="Poppins"/>
            </a:endParaRPr>
          </a:p>
          <a:p>
            <a:pPr marL="812800" marR="0" lvl="0" indent="-590550" algn="l" rtl="0">
              <a:lnSpc>
                <a:spcPct val="115000"/>
              </a:lnSpc>
              <a:spcBef>
                <a:spcPts val="1300"/>
              </a:spcBef>
              <a:spcAft>
                <a:spcPts val="0"/>
              </a:spcAft>
              <a:buClr>
                <a:schemeClr val="lt1"/>
              </a:buClr>
              <a:buSzPts val="2900"/>
              <a:buFont typeface="Poppins"/>
              <a:buChar char="●"/>
            </a:pPr>
            <a:r>
              <a:rPr lang="en-US" sz="2900" b="1" i="0" u="none" strike="noStrike" cap="none">
                <a:solidFill>
                  <a:schemeClr val="lt1"/>
                </a:solidFill>
                <a:latin typeface="Poppins"/>
                <a:ea typeface="Poppins"/>
                <a:cs typeface="Poppins"/>
                <a:sym typeface="Poppins"/>
              </a:rPr>
              <a:t>Remove access barriers</a:t>
            </a:r>
            <a:endParaRPr sz="2900" b="1" i="0" u="none" strike="noStrike" cap="none">
              <a:solidFill>
                <a:schemeClr val="lt1"/>
              </a:solidFill>
              <a:latin typeface="Poppins"/>
              <a:ea typeface="Poppins"/>
              <a:cs typeface="Poppins"/>
              <a:sym typeface="Poppins"/>
            </a:endParaRPr>
          </a:p>
          <a:p>
            <a:pPr marL="0" marR="520700" lvl="0" indent="0" algn="l" rtl="0">
              <a:lnSpc>
                <a:spcPct val="115000"/>
              </a:lnSpc>
              <a:spcBef>
                <a:spcPts val="1300"/>
              </a:spcBef>
              <a:spcAft>
                <a:spcPts val="0"/>
              </a:spcAft>
              <a:buClr>
                <a:srgbClr val="000000"/>
              </a:buClr>
              <a:buSzPts val="2800"/>
              <a:buFont typeface="Arial"/>
              <a:buNone/>
            </a:pPr>
            <a:endParaRPr sz="2800" b="0" i="0" u="none" strike="noStrike" cap="none">
              <a:solidFill>
                <a:srgbClr val="595959"/>
              </a:solidFill>
              <a:latin typeface="Poppins"/>
              <a:ea typeface="Poppins"/>
              <a:cs typeface="Poppins"/>
              <a:sym typeface="Poppins"/>
            </a:endParaRPr>
          </a:p>
          <a:p>
            <a:pPr marL="317500" marR="0" lvl="0" indent="0" algn="l" rtl="0">
              <a:lnSpc>
                <a:spcPct val="115000"/>
              </a:lnSpc>
              <a:spcBef>
                <a:spcPts val="1700"/>
              </a:spcBef>
              <a:spcAft>
                <a:spcPts val="1300"/>
              </a:spcAft>
              <a:buClr>
                <a:srgbClr val="000000"/>
              </a:buClr>
              <a:buSzPts val="2800"/>
              <a:buFont typeface="Arial"/>
              <a:buNone/>
            </a:pPr>
            <a:endParaRPr sz="2800" b="0" i="0" u="none" strike="noStrike" cap="none">
              <a:solidFill>
                <a:srgbClr val="242424"/>
              </a:solidFill>
              <a:latin typeface="Poppins Medium"/>
              <a:ea typeface="Poppins Medium"/>
              <a:cs typeface="Poppins Medium"/>
              <a:sym typeface="Poppins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60A5D"/>
        </a:solidFill>
        <a:effectLst/>
      </p:bgPr>
    </p:bg>
    <p:spTree>
      <p:nvGrpSpPr>
        <p:cNvPr id="1" name="Shape 1713"/>
        <p:cNvGrpSpPr/>
        <p:nvPr/>
      </p:nvGrpSpPr>
      <p:grpSpPr>
        <a:xfrm>
          <a:off x="0" y="0"/>
          <a:ext cx="0" cy="0"/>
          <a:chOff x="0" y="0"/>
          <a:chExt cx="0" cy="0"/>
        </a:xfrm>
      </p:grpSpPr>
      <p:sp>
        <p:nvSpPr>
          <p:cNvPr id="1714" name="Google Shape;1714;g2f32c1c4e46_0_299"/>
          <p:cNvSpPr txBox="1"/>
          <p:nvPr/>
        </p:nvSpPr>
        <p:spPr>
          <a:xfrm>
            <a:off x="385867" y="430733"/>
            <a:ext cx="10188000" cy="815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n-US" sz="3700" b="0" i="0" u="none" strike="noStrike" cap="none">
                <a:solidFill>
                  <a:srgbClr val="FFFFFF"/>
                </a:solidFill>
                <a:latin typeface="Poppins ExtraBold"/>
                <a:ea typeface="Poppins ExtraBold"/>
                <a:cs typeface="Poppins ExtraBold"/>
                <a:sym typeface="Poppins ExtraBold"/>
              </a:rPr>
              <a:t>OurCare Partners</a:t>
            </a:r>
            <a:endParaRPr sz="3700" b="0" i="0" u="none" strike="noStrike" cap="none">
              <a:solidFill>
                <a:srgbClr val="FFFFFF"/>
              </a:solidFill>
              <a:latin typeface="Poppins ExtraBold"/>
              <a:ea typeface="Poppins ExtraBold"/>
              <a:cs typeface="Poppins ExtraBold"/>
              <a:sym typeface="Poppins ExtraBold"/>
            </a:endParaRPr>
          </a:p>
        </p:txBody>
      </p:sp>
      <p:sp>
        <p:nvSpPr>
          <p:cNvPr id="1715" name="Google Shape;1715;g2f32c1c4e46_0_299"/>
          <p:cNvSpPr txBox="1"/>
          <p:nvPr/>
        </p:nvSpPr>
        <p:spPr>
          <a:xfrm>
            <a:off x="406400" y="6133733"/>
            <a:ext cx="39999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Poppins ExtraBold"/>
                <a:ea typeface="Poppins ExtraBold"/>
                <a:cs typeface="Poppins ExtraBold"/>
                <a:sym typeface="Poppins ExtraBold"/>
              </a:rPr>
              <a:t>ourcare.ca</a:t>
            </a:r>
            <a:endParaRPr sz="1900" b="0" i="0" u="none" strike="noStrike" cap="none">
              <a:solidFill>
                <a:srgbClr val="FFFFFF"/>
              </a:solidFill>
              <a:latin typeface="Poppins ExtraBold"/>
              <a:ea typeface="Poppins ExtraBold"/>
              <a:cs typeface="Poppins ExtraBold"/>
              <a:sym typeface="Poppins ExtraBold"/>
            </a:endParaRPr>
          </a:p>
        </p:txBody>
      </p:sp>
      <p:sp>
        <p:nvSpPr>
          <p:cNvPr id="1716" name="Google Shape;1716;g2f32c1c4e46_0_29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FFFFFF"/>
                </a:solidFill>
                <a:latin typeface="Arial"/>
                <a:ea typeface="Arial"/>
                <a:cs typeface="Arial"/>
                <a:sym typeface="Arial"/>
              </a:rPr>
              <a:t>27</a:t>
            </a:fld>
            <a:endParaRPr sz="1300" b="0" i="0" u="none" strike="noStrike" cap="none">
              <a:solidFill>
                <a:srgbClr val="FFFFFF"/>
              </a:solidFill>
              <a:latin typeface="Arial"/>
              <a:ea typeface="Arial"/>
              <a:cs typeface="Arial"/>
              <a:sym typeface="Arial"/>
            </a:endParaRPr>
          </a:p>
        </p:txBody>
      </p:sp>
      <p:sp>
        <p:nvSpPr>
          <p:cNvPr id="1717" name="Google Shape;1717;g2f32c1c4e46_0_299"/>
          <p:cNvSpPr txBox="1"/>
          <p:nvPr/>
        </p:nvSpPr>
        <p:spPr>
          <a:xfrm>
            <a:off x="566367" y="1354033"/>
            <a:ext cx="4604100" cy="22239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US" sz="1300" b="1" i="0" u="none" strike="noStrike" cap="none">
                <a:solidFill>
                  <a:srgbClr val="FFFFFF"/>
                </a:solidFill>
                <a:latin typeface="Poppins"/>
                <a:ea typeface="Poppins"/>
                <a:cs typeface="Poppins"/>
                <a:sym typeface="Poppins"/>
              </a:rPr>
              <a:t>National Collaborating Organizations</a:t>
            </a:r>
            <a:endParaRPr sz="1300" b="1" i="0" u="none" strike="noStrike" cap="none">
              <a:solidFill>
                <a:srgbClr val="FFFFFF"/>
              </a:solidFill>
              <a:latin typeface="Poppins"/>
              <a:ea typeface="Poppins"/>
              <a:cs typeface="Poppins"/>
              <a:sym typeface="Poppins"/>
            </a:endParaRPr>
          </a:p>
          <a:p>
            <a:pPr marL="0" marR="0" lvl="0" indent="0" algn="l" rtl="0">
              <a:lnSpc>
                <a:spcPct val="115000"/>
              </a:lnSpc>
              <a:spcBef>
                <a:spcPts val="1300"/>
              </a:spcBef>
              <a:spcAft>
                <a:spcPts val="0"/>
              </a:spcAft>
              <a:buClr>
                <a:srgbClr val="000000"/>
              </a:buClr>
              <a:buSzPts val="1300"/>
              <a:buFont typeface="Arial"/>
              <a:buNone/>
            </a:pPr>
            <a:r>
              <a:rPr lang="en-US" sz="1300" b="0" i="0" u="none" strike="noStrike" cap="none">
                <a:solidFill>
                  <a:srgbClr val="FFFFFF"/>
                </a:solidFill>
                <a:latin typeface="Poppins"/>
                <a:ea typeface="Poppins"/>
                <a:cs typeface="Poppins"/>
                <a:sym typeface="Poppins"/>
              </a:rPr>
              <a:t>Black Physicians of Canada</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Canadian Institute for Health Research</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Canadian Medical Association</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College of Family Physicians of Canada</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Health Canada</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Healthcare Excellence Canada</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Indigenous Physicians Association of Canada</a:t>
            </a:r>
            <a:endParaRPr sz="1300" b="0" i="0" u="none" strike="noStrike" cap="none">
              <a:solidFill>
                <a:srgbClr val="FFFFFF"/>
              </a:solidFill>
              <a:latin typeface="Poppins"/>
              <a:ea typeface="Poppins"/>
              <a:cs typeface="Poppins"/>
              <a:sym typeface="Poppins"/>
            </a:endParaRPr>
          </a:p>
        </p:txBody>
      </p:sp>
      <p:sp>
        <p:nvSpPr>
          <p:cNvPr id="1718" name="Google Shape;1718;g2f32c1c4e46_0_299"/>
          <p:cNvSpPr txBox="1"/>
          <p:nvPr/>
        </p:nvSpPr>
        <p:spPr>
          <a:xfrm>
            <a:off x="5768433" y="691633"/>
            <a:ext cx="6134700" cy="59058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US" sz="1300" b="1" i="0" u="none" strike="noStrike" cap="none">
                <a:solidFill>
                  <a:srgbClr val="FFFFFF"/>
                </a:solidFill>
                <a:latin typeface="Poppins"/>
                <a:ea typeface="Poppins"/>
                <a:cs typeface="Poppins"/>
                <a:sym typeface="Poppins"/>
              </a:rPr>
              <a:t>Ontario Advisory Group</a:t>
            </a:r>
            <a:endParaRPr sz="1300" b="1" i="0" u="none" strike="noStrike" cap="none">
              <a:solidFill>
                <a:srgbClr val="FFFFFF"/>
              </a:solidFill>
              <a:latin typeface="Poppins"/>
              <a:ea typeface="Poppins"/>
              <a:cs typeface="Poppins"/>
              <a:sym typeface="Poppins"/>
            </a:endParaRPr>
          </a:p>
          <a:p>
            <a:pPr marL="0" marR="0" lvl="0" indent="0" algn="l" rtl="0">
              <a:lnSpc>
                <a:spcPct val="115000"/>
              </a:lnSpc>
              <a:spcBef>
                <a:spcPts val="1300"/>
              </a:spcBef>
              <a:spcAft>
                <a:spcPts val="0"/>
              </a:spcAft>
              <a:buClr>
                <a:srgbClr val="000000"/>
              </a:buClr>
              <a:buSzPts val="1300"/>
              <a:buFont typeface="Arial"/>
              <a:buNone/>
            </a:pPr>
            <a:r>
              <a:rPr lang="en-US" sz="1300" b="0" i="0" u="none" strike="noStrike" cap="none">
                <a:solidFill>
                  <a:srgbClr val="FFFFFF"/>
                </a:solidFill>
                <a:latin typeface="Poppins"/>
                <a:ea typeface="Poppins"/>
                <a:cs typeface="Poppins"/>
                <a:sym typeface="Poppins"/>
              </a:rPr>
              <a:t>Alliance for Healthier Communities</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Association for Family Health Teams of Ontario</a:t>
            </a:r>
            <a:endParaRPr sz="1300" b="0"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FFFFFF"/>
                </a:solidFill>
                <a:latin typeface="Poppins"/>
                <a:ea typeface="Poppins"/>
                <a:cs typeface="Poppins"/>
                <a:sym typeface="Poppins"/>
              </a:rPr>
              <a:t>Black Physicians Association of Ontario</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Canadian Institutes of Health Research</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Carea Community Health Centre</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College of Family Physicians of Canada</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Health Commons Solutions Lab, Sinai Health System</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Indigenous Physicians Association of Canada</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Indigenous Primary Health Care Council</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Department of Family Medicine, McMaster University</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Department of Family Medicine, University of Ottawa</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Department of Family Medicine, Queen's University</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Dalla Lana School of Public Health, University of Toronto</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Department of Family and Community Medicine, University of Toronto</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Northern Ontario School of Medicine</a:t>
            </a:r>
            <a:endParaRPr sz="1300" b="0"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FFFFFF"/>
                </a:solidFill>
                <a:latin typeface="Poppins"/>
                <a:ea typeface="Poppins"/>
                <a:cs typeface="Poppins"/>
                <a:sym typeface="Poppins"/>
              </a:rPr>
              <a:t>Nurse Practitioners’ Association of Ontario</a:t>
            </a:r>
            <a:endParaRPr sz="1300" b="0"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FFFFFF"/>
                </a:solidFill>
                <a:latin typeface="Poppins"/>
                <a:ea typeface="Poppins"/>
                <a:cs typeface="Poppins"/>
                <a:sym typeface="Poppins"/>
              </a:rPr>
              <a:t>Ontario College of Family Physicians</a:t>
            </a:r>
            <a:endParaRPr sz="1300" b="0"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FFFFFF"/>
                </a:solidFill>
                <a:latin typeface="Poppins"/>
                <a:ea typeface="Poppins"/>
                <a:cs typeface="Poppins"/>
                <a:sym typeface="Poppins"/>
              </a:rPr>
              <a:t>Ontario Health</a:t>
            </a:r>
            <a:endParaRPr sz="1300" b="0"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FFFFFF"/>
                </a:solidFill>
                <a:latin typeface="Poppins"/>
                <a:ea typeface="Poppins"/>
                <a:cs typeface="Poppins"/>
                <a:sym typeface="Poppins"/>
              </a:rPr>
              <a:t>Ontario Medical Association</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Ontario Ministry of Health</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Restore Medical Clinics</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Upstream Lab </a:t>
            </a:r>
            <a:endParaRPr sz="1300" b="0"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FFFFFF"/>
                </a:solidFill>
                <a:latin typeface="Poppins"/>
                <a:ea typeface="Poppins"/>
                <a:cs typeface="Poppins"/>
                <a:sym typeface="Poppins"/>
              </a:rPr>
              <a:t>Women’s College Hospital</a:t>
            </a:r>
            <a:endParaRPr sz="1300" b="0" i="0" u="none" strike="noStrike" cap="none">
              <a:solidFill>
                <a:srgbClr val="FFFFFF"/>
              </a:solidFill>
              <a:latin typeface="Poppins"/>
              <a:ea typeface="Poppins"/>
              <a:cs typeface="Poppins"/>
              <a:sym typeface="Poppins"/>
            </a:endParaRPr>
          </a:p>
        </p:txBody>
      </p:sp>
      <p:sp>
        <p:nvSpPr>
          <p:cNvPr id="1719" name="Google Shape;1719;g2f32c1c4e46_0_299"/>
          <p:cNvSpPr txBox="1"/>
          <p:nvPr/>
        </p:nvSpPr>
        <p:spPr>
          <a:xfrm>
            <a:off x="566367" y="3870433"/>
            <a:ext cx="4779900" cy="19938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US" sz="1300" b="1" i="0" u="none" strike="noStrike" cap="none">
                <a:solidFill>
                  <a:srgbClr val="FFFFFF"/>
                </a:solidFill>
                <a:latin typeface="Poppins"/>
                <a:ea typeface="Poppins"/>
                <a:cs typeface="Poppins"/>
                <a:sym typeface="Poppins"/>
              </a:rPr>
              <a:t>National Primary Care Leaders</a:t>
            </a:r>
            <a:endParaRPr sz="1300" b="1" i="0" u="none" strike="noStrike" cap="none">
              <a:solidFill>
                <a:srgbClr val="FFFFFF"/>
              </a:solidFill>
              <a:latin typeface="Poppins"/>
              <a:ea typeface="Poppins"/>
              <a:cs typeface="Poppins"/>
              <a:sym typeface="Poppins"/>
            </a:endParaRPr>
          </a:p>
          <a:p>
            <a:pPr marL="0" marR="0" lvl="0" indent="0" algn="l" rtl="0">
              <a:lnSpc>
                <a:spcPct val="115000"/>
              </a:lnSpc>
              <a:spcBef>
                <a:spcPts val="1300"/>
              </a:spcBef>
              <a:spcAft>
                <a:spcPts val="0"/>
              </a:spcAft>
              <a:buClr>
                <a:srgbClr val="000000"/>
              </a:buClr>
              <a:buSzPts val="1300"/>
              <a:buFont typeface="Arial"/>
              <a:buNone/>
            </a:pPr>
            <a:r>
              <a:rPr lang="en-US" sz="1300" b="0" i="0" u="none" strike="noStrike" cap="none">
                <a:solidFill>
                  <a:srgbClr val="FFFFFF"/>
                </a:solidFill>
                <a:latin typeface="Poppins"/>
                <a:ea typeface="Poppins"/>
                <a:cs typeface="Poppins"/>
                <a:sym typeface="Poppins"/>
              </a:rPr>
              <a:t>Canadian Association for Health Services &amp; Policy Research</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Dalhousie University</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University of Alberta</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University of British Columbia</a:t>
            </a:r>
            <a:br>
              <a:rPr lang="en-US" sz="1300" b="0" i="0" u="none" strike="noStrike" cap="none">
                <a:solidFill>
                  <a:srgbClr val="FFFFFF"/>
                </a:solidFill>
                <a:latin typeface="Poppins"/>
                <a:ea typeface="Poppins"/>
                <a:cs typeface="Poppins"/>
                <a:sym typeface="Poppins"/>
              </a:rPr>
            </a:br>
            <a:r>
              <a:rPr lang="en-US" sz="1300" b="0" i="0" u="none" strike="noStrike" cap="none">
                <a:solidFill>
                  <a:srgbClr val="FFFFFF"/>
                </a:solidFill>
                <a:latin typeface="Poppins"/>
                <a:ea typeface="Poppins"/>
                <a:cs typeface="Poppins"/>
                <a:sym typeface="Poppins"/>
              </a:rPr>
              <a:t>University of Saskatchewan</a:t>
            </a:r>
            <a:endParaRPr sz="1300" b="0" i="0" u="none" strike="noStrike" cap="none">
              <a:solidFill>
                <a:srgbClr val="FFFFFF"/>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60A5D"/>
        </a:solidFill>
        <a:effectLst/>
      </p:bgPr>
    </p:bg>
    <p:spTree>
      <p:nvGrpSpPr>
        <p:cNvPr id="1" name="Shape 1723"/>
        <p:cNvGrpSpPr/>
        <p:nvPr/>
      </p:nvGrpSpPr>
      <p:grpSpPr>
        <a:xfrm>
          <a:off x="0" y="0"/>
          <a:ext cx="0" cy="0"/>
          <a:chOff x="0" y="0"/>
          <a:chExt cx="0" cy="0"/>
        </a:xfrm>
      </p:grpSpPr>
      <p:sp>
        <p:nvSpPr>
          <p:cNvPr id="1724" name="Google Shape;1724;g2f32c1c4e46_0_308"/>
          <p:cNvSpPr txBox="1"/>
          <p:nvPr/>
        </p:nvSpPr>
        <p:spPr>
          <a:xfrm>
            <a:off x="385867" y="430733"/>
            <a:ext cx="10188000" cy="815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n-US" sz="3700" b="0" i="0" u="none" strike="noStrike" cap="none">
                <a:solidFill>
                  <a:srgbClr val="FFFFFF"/>
                </a:solidFill>
                <a:latin typeface="Poppins ExtraBold"/>
                <a:ea typeface="Poppins ExtraBold"/>
                <a:cs typeface="Poppins ExtraBold"/>
                <a:sym typeface="Poppins ExtraBold"/>
              </a:rPr>
              <a:t>OurCare Partners (Cont’d)</a:t>
            </a:r>
            <a:endParaRPr sz="3700" b="0" i="0" u="none" strike="noStrike" cap="none">
              <a:solidFill>
                <a:srgbClr val="FFFFFF"/>
              </a:solidFill>
              <a:latin typeface="Poppins ExtraBold"/>
              <a:ea typeface="Poppins ExtraBold"/>
              <a:cs typeface="Poppins ExtraBold"/>
              <a:sym typeface="Poppins ExtraBold"/>
            </a:endParaRPr>
          </a:p>
        </p:txBody>
      </p:sp>
      <p:sp>
        <p:nvSpPr>
          <p:cNvPr id="1725" name="Google Shape;1725;g2f32c1c4e46_0_308"/>
          <p:cNvSpPr txBox="1"/>
          <p:nvPr/>
        </p:nvSpPr>
        <p:spPr>
          <a:xfrm>
            <a:off x="406400" y="6133733"/>
            <a:ext cx="39999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Poppins ExtraBold"/>
                <a:ea typeface="Poppins ExtraBold"/>
                <a:cs typeface="Poppins ExtraBold"/>
                <a:sym typeface="Poppins ExtraBold"/>
              </a:rPr>
              <a:t>ourcare.ca</a:t>
            </a:r>
            <a:endParaRPr sz="1900" b="0" i="0" u="none" strike="noStrike" cap="none">
              <a:solidFill>
                <a:srgbClr val="FFFFFF"/>
              </a:solidFill>
              <a:latin typeface="Poppins ExtraBold"/>
              <a:ea typeface="Poppins ExtraBold"/>
              <a:cs typeface="Poppins ExtraBold"/>
              <a:sym typeface="Poppins ExtraBold"/>
            </a:endParaRPr>
          </a:p>
        </p:txBody>
      </p:sp>
      <p:sp>
        <p:nvSpPr>
          <p:cNvPr id="1726" name="Google Shape;1726;g2f32c1c4e46_0_30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FFFFFF"/>
                </a:solidFill>
                <a:latin typeface="Arial"/>
                <a:ea typeface="Arial"/>
                <a:cs typeface="Arial"/>
                <a:sym typeface="Arial"/>
              </a:rPr>
              <a:t>28</a:t>
            </a:fld>
            <a:endParaRPr sz="1300" b="0" i="0" u="none" strike="noStrike" cap="none">
              <a:solidFill>
                <a:srgbClr val="FFFFFF"/>
              </a:solidFill>
              <a:latin typeface="Arial"/>
              <a:ea typeface="Arial"/>
              <a:cs typeface="Arial"/>
              <a:sym typeface="Arial"/>
            </a:endParaRPr>
          </a:p>
        </p:txBody>
      </p:sp>
      <p:sp>
        <p:nvSpPr>
          <p:cNvPr id="1727" name="Google Shape;1727;g2f32c1c4e46_0_308"/>
          <p:cNvSpPr txBox="1"/>
          <p:nvPr/>
        </p:nvSpPr>
        <p:spPr>
          <a:xfrm>
            <a:off x="9119800" y="1285033"/>
            <a:ext cx="2908500" cy="4555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Poppins"/>
                <a:ea typeface="Poppins"/>
                <a:cs typeface="Poppins"/>
                <a:sym typeface="Poppins"/>
              </a:rPr>
              <a:t>Manitoba Advisory Group</a:t>
            </a:r>
            <a:endParaRPr sz="11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Department of Family Medicine, University of Manitoba</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Doctors Manitoba</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First Nations Social Secretariate of Manitoba</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Interlake-Eastern Health Authority</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Manitoba Association of Senior Communities</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Manitoba College of Family Physicians (MCFP)</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Manitoba Health</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Northern Health Authority</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Nurse Practitioner Association of Manitoba</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Patient Network</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Prairie Mountain Health</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Province of Manitoba</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Office of community Engagement, University of Manitoba</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Ongomiizwin Institute of Health and Healing, University of Manitoba</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Shared Health</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Winnipeg Regional Health Authority (WRH)</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160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728" name="Google Shape;1728;g2f32c1c4e46_0_308"/>
          <p:cNvSpPr txBox="1"/>
          <p:nvPr/>
        </p:nvSpPr>
        <p:spPr>
          <a:xfrm>
            <a:off x="3290200" y="1334600"/>
            <a:ext cx="2908500" cy="4648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Poppins"/>
                <a:ea typeface="Poppins"/>
                <a:cs typeface="Poppins"/>
                <a:sym typeface="Poppins"/>
              </a:rPr>
              <a:t>British Columbia Advisory Group</a:t>
            </a:r>
            <a:endParaRPr sz="11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BC Association of Community Health Centres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BC College of Family Physicians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BC Family Doctors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BC Patient Safety &amp; Quality Council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Canadian Medical Association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Centre for Health Services and Policy Research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Doctors of BC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First Nations Health Authority</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Interior Health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Island Health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North Shore Division of Family Practice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Nurses and Nurse Practitioners of British Columbia (NNPBC)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Providence Health Care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Rural Coordination Centre of BC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Simon Fraser University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University of British Columbia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BC Ministry of Health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Family Practice Services Committee (FPSC)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Fraser Health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Vancouver Division of Family Practice </a:t>
            </a:r>
            <a:endParaRPr sz="1100" b="0" i="0" u="none" strike="noStrike" cap="none">
              <a:solidFill>
                <a:schemeClr val="lt1"/>
              </a:solidFill>
              <a:latin typeface="Poppins"/>
              <a:ea typeface="Poppins"/>
              <a:cs typeface="Poppins"/>
              <a:sym typeface="Poppins"/>
            </a:endParaRPr>
          </a:p>
        </p:txBody>
      </p:sp>
      <p:sp>
        <p:nvSpPr>
          <p:cNvPr id="1729" name="Google Shape;1729;g2f32c1c4e46_0_308"/>
          <p:cNvSpPr txBox="1"/>
          <p:nvPr/>
        </p:nvSpPr>
        <p:spPr>
          <a:xfrm>
            <a:off x="6313333" y="1334600"/>
            <a:ext cx="2698800" cy="4479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100" b="1" i="0" u="none" strike="noStrike" cap="none">
                <a:solidFill>
                  <a:schemeClr val="lt1"/>
                </a:solidFill>
                <a:latin typeface="Poppins"/>
                <a:ea typeface="Poppins"/>
                <a:cs typeface="Poppins"/>
                <a:sym typeface="Poppins"/>
              </a:rPr>
              <a:t>Nova Scotia Advisory Group</a:t>
            </a:r>
            <a:endParaRPr sz="11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r>
              <a:rPr lang="en-US" sz="1100" b="0" i="0" u="none" strike="noStrike" cap="none">
                <a:solidFill>
                  <a:schemeClr val="lt1"/>
                </a:solidFill>
                <a:latin typeface="Poppins"/>
                <a:ea typeface="Poppins"/>
                <a:cs typeface="Poppins"/>
                <a:sym typeface="Poppins"/>
              </a:rPr>
              <a:t>Dalhousie Medical School, Dalhousie University</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Department of Health and Wellness, Government of Nova Scotia</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Department of Family Medicine, Dalhousie University</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Doctors Nova Scotia</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IWK Department of Family Medicine</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Mi’kmaw Native Friendship Centre</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Nova Scotia Health Authority</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Nova Scotia College of Family Physicians</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Pharmacy Association of Nova Scotia</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Nurse Practitioner Association of Nova Scotia</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r>
              <a:rPr lang="en-US" sz="1100" b="0" i="0" u="none" strike="noStrike" cap="none">
                <a:solidFill>
                  <a:schemeClr val="lt1"/>
                </a:solidFill>
                <a:latin typeface="Poppins"/>
                <a:ea typeface="Poppins"/>
                <a:cs typeface="Poppins"/>
                <a:sym typeface="Poppins"/>
              </a:rPr>
              <a:t>Primary Health Care and Chronic Disease Management Network, Nova Scotia Health Authority </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Tajikemɨk</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730" name="Google Shape;1730;g2f32c1c4e46_0_308"/>
          <p:cNvSpPr txBox="1"/>
          <p:nvPr/>
        </p:nvSpPr>
        <p:spPr>
          <a:xfrm>
            <a:off x="361467" y="1334600"/>
            <a:ext cx="2814000" cy="515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Poppins"/>
                <a:ea typeface="Poppins"/>
                <a:cs typeface="Poppins"/>
                <a:sym typeface="Poppins"/>
              </a:rPr>
              <a:t>Quebec Advisory Group</a:t>
            </a:r>
            <a:endParaRPr sz="11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Association québécoise des medecins du sport et de l'exercice (AQMSE)</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Cree Board of Health and Social Services of James Bay</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Collège Québécois de Médecins de Famille</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Commissaire à la santé et au bien-être (CSBE)</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Département régional de médecine générale (DRMG) Montréal</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r>
              <a:rPr lang="en-US" sz="1100" b="0" i="0" u="none" strike="noStrike" cap="none">
                <a:solidFill>
                  <a:schemeClr val="lt1"/>
                </a:solidFill>
                <a:latin typeface="Poppins"/>
                <a:ea typeface="Poppins"/>
                <a:cs typeface="Poppins"/>
                <a:sym typeface="Poppins"/>
              </a:rPr>
              <a:t>Direction de santé publique de l'Estrie</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Fédération des médecins omnipraticiens du Québec</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McGill University</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r>
              <a:rPr lang="en-US" sz="1100" b="0" i="0" u="none" strike="noStrike" cap="none">
                <a:solidFill>
                  <a:schemeClr val="lt1"/>
                </a:solidFill>
                <a:latin typeface="Poppins"/>
                <a:ea typeface="Poppins"/>
                <a:cs typeface="Poppins"/>
                <a:sym typeface="Poppins"/>
              </a:rPr>
              <a:t>Ministère de la Santé et des Services sociaux (MSSS)</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Ordre des infirmières et infirmiers du Québec (OIIQ)</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Ordre des pharmacists du Québec</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r>
              <a:rPr lang="en-US" sz="1100" b="0" i="0" u="none" strike="noStrike" cap="none">
                <a:solidFill>
                  <a:schemeClr val="lt1"/>
                </a:solidFill>
                <a:latin typeface="Poppins"/>
                <a:ea typeface="Poppins"/>
                <a:cs typeface="Poppins"/>
                <a:sym typeface="Poppins"/>
              </a:rPr>
              <a:t>Universite de Montreal</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Université Laval</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Poppins"/>
                <a:ea typeface="Poppins"/>
                <a:cs typeface="Poppins"/>
                <a:sym typeface="Poppins"/>
              </a:rPr>
              <a:t>Université de Sherbrooke</a:t>
            </a:r>
            <a:endParaRPr sz="11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60A5D"/>
        </a:solidFill>
        <a:effectLst/>
      </p:bgPr>
    </p:bg>
    <p:spTree>
      <p:nvGrpSpPr>
        <p:cNvPr id="1" name="Shape 1734"/>
        <p:cNvGrpSpPr/>
        <p:nvPr/>
      </p:nvGrpSpPr>
      <p:grpSpPr>
        <a:xfrm>
          <a:off x="0" y="0"/>
          <a:ext cx="0" cy="0"/>
          <a:chOff x="0" y="0"/>
          <a:chExt cx="0" cy="0"/>
        </a:xfrm>
      </p:grpSpPr>
      <p:grpSp>
        <p:nvGrpSpPr>
          <p:cNvPr id="1735" name="Google Shape;1735;g2f32c1c4e46_0_325"/>
          <p:cNvGrpSpPr/>
          <p:nvPr/>
        </p:nvGrpSpPr>
        <p:grpSpPr>
          <a:xfrm>
            <a:off x="6135154" y="3353424"/>
            <a:ext cx="5839861" cy="1691127"/>
            <a:chOff x="151478" y="1304918"/>
            <a:chExt cx="4992614" cy="1445778"/>
          </a:xfrm>
        </p:grpSpPr>
        <p:pic>
          <p:nvPicPr>
            <p:cNvPr id="1736" name="Google Shape;1736;g2f32c1c4e46_0_325"/>
            <p:cNvPicPr preferRelativeResize="0"/>
            <p:nvPr/>
          </p:nvPicPr>
          <p:blipFill rotWithShape="1">
            <a:blip r:embed="rId3">
              <a:alphaModFix/>
            </a:blip>
            <a:srcRect/>
            <a:stretch/>
          </p:blipFill>
          <p:spPr>
            <a:xfrm>
              <a:off x="151478" y="1304918"/>
              <a:ext cx="4992614" cy="1445778"/>
            </a:xfrm>
            <a:prstGeom prst="rect">
              <a:avLst/>
            </a:prstGeom>
            <a:noFill/>
            <a:ln>
              <a:noFill/>
            </a:ln>
          </p:spPr>
        </p:pic>
        <p:pic>
          <p:nvPicPr>
            <p:cNvPr id="1737" name="Google Shape;1737;g2f32c1c4e46_0_325"/>
            <p:cNvPicPr preferRelativeResize="0"/>
            <p:nvPr/>
          </p:nvPicPr>
          <p:blipFill rotWithShape="1">
            <a:blip r:embed="rId4">
              <a:alphaModFix/>
            </a:blip>
            <a:srcRect/>
            <a:stretch/>
          </p:blipFill>
          <p:spPr>
            <a:xfrm>
              <a:off x="446523" y="1622254"/>
              <a:ext cx="985535" cy="113478"/>
            </a:xfrm>
            <a:prstGeom prst="rect">
              <a:avLst/>
            </a:prstGeom>
            <a:noFill/>
            <a:ln>
              <a:noFill/>
            </a:ln>
          </p:spPr>
        </p:pic>
        <p:sp>
          <p:nvSpPr>
            <p:cNvPr id="1738" name="Google Shape;1738;g2f32c1c4e46_0_325"/>
            <p:cNvSpPr txBox="1"/>
            <p:nvPr/>
          </p:nvSpPr>
          <p:spPr>
            <a:xfrm>
              <a:off x="446523" y="1670588"/>
              <a:ext cx="4528200" cy="807600"/>
            </a:xfrm>
            <a:prstGeom prst="rect">
              <a:avLst/>
            </a:prstGeom>
            <a:noFill/>
            <a:ln>
              <a:noFill/>
            </a:ln>
          </p:spPr>
          <p:txBody>
            <a:bodyPr spcFirstLastPara="1" wrap="square" lIns="0" tIns="0" rIns="0" bIns="0" anchor="ctr" anchorCtr="0">
              <a:noAutofit/>
            </a:bodyPr>
            <a:lstStyle/>
            <a:p>
              <a:pPr marL="0" lvl="0" indent="0" algn="l" rtl="0">
                <a:lnSpc>
                  <a:spcPct val="109090"/>
                </a:lnSpc>
                <a:spcBef>
                  <a:spcPts val="1500"/>
                </a:spcBef>
                <a:spcAft>
                  <a:spcPts val="800"/>
                </a:spcAft>
                <a:buClr>
                  <a:schemeClr val="dk1"/>
                </a:buClr>
                <a:buSzPts val="1100"/>
                <a:buFont typeface="Arial"/>
                <a:buNone/>
              </a:pPr>
              <a:r>
                <a:rPr lang="en-US" sz="1700" b="1">
                  <a:solidFill>
                    <a:schemeClr val="dk1"/>
                  </a:solidFill>
                  <a:latin typeface="Poppins"/>
                  <a:ea typeface="Poppins"/>
                  <a:cs typeface="Poppins"/>
                  <a:sym typeface="Poppins"/>
                </a:rPr>
                <a:t>Toronto residents increasingly don’t have a family doctor. Here’s why</a:t>
              </a:r>
              <a:endParaRPr sz="1700" b="1">
                <a:solidFill>
                  <a:schemeClr val="dk1"/>
                </a:solidFill>
                <a:latin typeface="Poppins"/>
                <a:ea typeface="Poppins"/>
                <a:cs typeface="Poppins"/>
                <a:sym typeface="Poppins"/>
              </a:endParaRPr>
            </a:p>
          </p:txBody>
        </p:sp>
        <p:sp>
          <p:nvSpPr>
            <p:cNvPr id="1739" name="Google Shape;1739;g2f32c1c4e46_0_325"/>
            <p:cNvSpPr txBox="1"/>
            <p:nvPr/>
          </p:nvSpPr>
          <p:spPr>
            <a:xfrm>
              <a:off x="527128" y="2420911"/>
              <a:ext cx="1129200" cy="206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a:t>
              </a:r>
              <a:r>
                <a:rPr lang="en-US" sz="900" i="1">
                  <a:solidFill>
                    <a:schemeClr val="dk1"/>
                  </a:solidFill>
                  <a:latin typeface="Poppins"/>
                  <a:ea typeface="Poppins"/>
                  <a:cs typeface="Poppins"/>
                  <a:sym typeface="Poppins"/>
                </a:rPr>
                <a:t>Apr. 6</a:t>
              </a:r>
              <a:r>
                <a:rPr lang="en-US" sz="900" b="0" i="1" u="none" strike="noStrike" cap="none">
                  <a:solidFill>
                    <a:schemeClr val="dk1"/>
                  </a:solidFill>
                  <a:latin typeface="Poppins"/>
                  <a:ea typeface="Poppins"/>
                  <a:cs typeface="Poppins"/>
                  <a:sym typeface="Poppins"/>
                </a:rPr>
                <a:t>, 202</a:t>
              </a:r>
              <a:r>
                <a:rPr lang="en-US" sz="900" i="1">
                  <a:solidFill>
                    <a:schemeClr val="dk1"/>
                  </a:solidFill>
                  <a:latin typeface="Poppins"/>
                  <a:ea typeface="Poppins"/>
                  <a:cs typeface="Poppins"/>
                  <a:sym typeface="Poppins"/>
                </a:rPr>
                <a:t>3</a:t>
              </a:r>
              <a:endParaRPr sz="900" b="0" i="1" u="none" strike="noStrike" cap="none">
                <a:solidFill>
                  <a:srgbClr val="000000"/>
                </a:solidFill>
                <a:latin typeface="Arial"/>
                <a:ea typeface="Arial"/>
                <a:cs typeface="Arial"/>
                <a:sym typeface="Arial"/>
              </a:endParaRPr>
            </a:p>
          </p:txBody>
        </p:sp>
      </p:grpSp>
      <p:grpSp>
        <p:nvGrpSpPr>
          <p:cNvPr id="1740" name="Google Shape;1740;g2f32c1c4e46_0_325"/>
          <p:cNvGrpSpPr/>
          <p:nvPr/>
        </p:nvGrpSpPr>
        <p:grpSpPr>
          <a:xfrm>
            <a:off x="6059049" y="76210"/>
            <a:ext cx="5839688" cy="1691075"/>
            <a:chOff x="127221" y="1376592"/>
            <a:chExt cx="4379875" cy="1268338"/>
          </a:xfrm>
        </p:grpSpPr>
        <p:pic>
          <p:nvPicPr>
            <p:cNvPr id="1741" name="Google Shape;1741;g2f32c1c4e46_0_325"/>
            <p:cNvPicPr preferRelativeResize="0"/>
            <p:nvPr/>
          </p:nvPicPr>
          <p:blipFill rotWithShape="1">
            <a:blip r:embed="rId3">
              <a:alphaModFix/>
            </a:blip>
            <a:srcRect/>
            <a:stretch/>
          </p:blipFill>
          <p:spPr>
            <a:xfrm>
              <a:off x="127221" y="1376592"/>
              <a:ext cx="4379875" cy="1268338"/>
            </a:xfrm>
            <a:prstGeom prst="rect">
              <a:avLst/>
            </a:prstGeom>
            <a:noFill/>
            <a:ln>
              <a:noFill/>
            </a:ln>
          </p:spPr>
        </p:pic>
        <p:sp>
          <p:nvSpPr>
            <p:cNvPr id="1742" name="Google Shape;1742;g2f32c1c4e46_0_325"/>
            <p:cNvSpPr txBox="1"/>
            <p:nvPr/>
          </p:nvSpPr>
          <p:spPr>
            <a:xfrm>
              <a:off x="386055" y="1697383"/>
              <a:ext cx="3972600" cy="708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chemeClr val="dk1"/>
                  </a:solidFill>
                  <a:latin typeface="Poppins"/>
                  <a:ea typeface="Poppins"/>
                  <a:cs typeface="Poppins"/>
                  <a:sym typeface="Poppins"/>
                </a:rPr>
                <a:t>Massive new survey finds widespread frustration with access to primary health care</a:t>
              </a:r>
              <a:endParaRPr sz="1700" b="1" i="0" u="none" strike="noStrike" cap="none">
                <a:solidFill>
                  <a:srgbClr val="000000"/>
                </a:solidFill>
                <a:latin typeface="Arial"/>
                <a:ea typeface="Arial"/>
                <a:cs typeface="Arial"/>
                <a:sym typeface="Arial"/>
              </a:endParaRPr>
            </a:p>
          </p:txBody>
        </p:sp>
        <p:sp>
          <p:nvSpPr>
            <p:cNvPr id="1743" name="Google Shape;1743;g2f32c1c4e46_0_325"/>
            <p:cNvSpPr txBox="1"/>
            <p:nvPr/>
          </p:nvSpPr>
          <p:spPr>
            <a:xfrm>
              <a:off x="456768" y="2355619"/>
              <a:ext cx="990600" cy="18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Feb. 27, 2024</a:t>
              </a:r>
              <a:endParaRPr sz="900" b="0" i="1" u="none" strike="noStrike" cap="none">
                <a:solidFill>
                  <a:srgbClr val="000000"/>
                </a:solidFill>
                <a:latin typeface="Arial"/>
                <a:ea typeface="Arial"/>
                <a:cs typeface="Arial"/>
                <a:sym typeface="Arial"/>
              </a:endParaRPr>
            </a:p>
          </p:txBody>
        </p:sp>
        <p:pic>
          <p:nvPicPr>
            <p:cNvPr id="1744" name="Google Shape;1744;g2f32c1c4e46_0_325"/>
            <p:cNvPicPr preferRelativeResize="0"/>
            <p:nvPr/>
          </p:nvPicPr>
          <p:blipFill rotWithShape="1">
            <a:blip r:embed="rId5">
              <a:alphaModFix/>
            </a:blip>
            <a:srcRect/>
            <a:stretch/>
          </p:blipFill>
          <p:spPr>
            <a:xfrm>
              <a:off x="386054" y="1634714"/>
              <a:ext cx="495158" cy="125337"/>
            </a:xfrm>
            <a:prstGeom prst="rect">
              <a:avLst/>
            </a:prstGeom>
            <a:noFill/>
            <a:ln>
              <a:noFill/>
            </a:ln>
          </p:spPr>
        </p:pic>
      </p:grpSp>
      <p:grpSp>
        <p:nvGrpSpPr>
          <p:cNvPr id="1745" name="Google Shape;1745;g2f32c1c4e46_0_325"/>
          <p:cNvGrpSpPr/>
          <p:nvPr/>
        </p:nvGrpSpPr>
        <p:grpSpPr>
          <a:xfrm>
            <a:off x="6064086" y="5074314"/>
            <a:ext cx="5839688" cy="1691075"/>
            <a:chOff x="127221" y="2537483"/>
            <a:chExt cx="4379875" cy="1268338"/>
          </a:xfrm>
        </p:grpSpPr>
        <p:pic>
          <p:nvPicPr>
            <p:cNvPr id="1746" name="Google Shape;1746;g2f32c1c4e46_0_325"/>
            <p:cNvPicPr preferRelativeResize="0"/>
            <p:nvPr/>
          </p:nvPicPr>
          <p:blipFill rotWithShape="1">
            <a:blip r:embed="rId3">
              <a:alphaModFix/>
            </a:blip>
            <a:srcRect/>
            <a:stretch/>
          </p:blipFill>
          <p:spPr>
            <a:xfrm>
              <a:off x="127221" y="2537483"/>
              <a:ext cx="4379875" cy="1268338"/>
            </a:xfrm>
            <a:prstGeom prst="rect">
              <a:avLst/>
            </a:prstGeom>
            <a:noFill/>
            <a:ln>
              <a:noFill/>
            </a:ln>
          </p:spPr>
        </p:pic>
        <p:sp>
          <p:nvSpPr>
            <p:cNvPr id="1747" name="Google Shape;1747;g2f32c1c4e46_0_325"/>
            <p:cNvSpPr txBox="1"/>
            <p:nvPr/>
          </p:nvSpPr>
          <p:spPr>
            <a:xfrm>
              <a:off x="386055" y="2858274"/>
              <a:ext cx="3889200" cy="708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chemeClr val="dk1"/>
                  </a:solidFill>
                  <a:latin typeface="Poppins"/>
                  <a:ea typeface="Poppins"/>
                  <a:cs typeface="Poppins"/>
                  <a:sym typeface="Poppins"/>
                </a:rPr>
                <a:t>OurCare survey highlights lack of access to primary care</a:t>
              </a:r>
              <a:endParaRPr sz="1900"/>
            </a:p>
          </p:txBody>
        </p:sp>
        <p:sp>
          <p:nvSpPr>
            <p:cNvPr id="1748" name="Google Shape;1748;g2f32c1c4e46_0_325"/>
            <p:cNvSpPr txBox="1"/>
            <p:nvPr/>
          </p:nvSpPr>
          <p:spPr>
            <a:xfrm>
              <a:off x="456768" y="3516510"/>
              <a:ext cx="990600" cy="18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Jan. 24, 2023</a:t>
              </a:r>
              <a:endParaRPr sz="900" b="0" i="1" u="none" strike="noStrike" cap="none">
                <a:solidFill>
                  <a:srgbClr val="000000"/>
                </a:solidFill>
                <a:latin typeface="Arial"/>
                <a:ea typeface="Arial"/>
                <a:cs typeface="Arial"/>
                <a:sym typeface="Arial"/>
              </a:endParaRPr>
            </a:p>
          </p:txBody>
        </p:sp>
        <p:pic>
          <p:nvPicPr>
            <p:cNvPr id="1749" name="Google Shape;1749;g2f32c1c4e46_0_325"/>
            <p:cNvPicPr preferRelativeResize="0"/>
            <p:nvPr/>
          </p:nvPicPr>
          <p:blipFill rotWithShape="1">
            <a:blip r:embed="rId6">
              <a:alphaModFix/>
            </a:blip>
            <a:srcRect/>
            <a:stretch/>
          </p:blipFill>
          <p:spPr>
            <a:xfrm>
              <a:off x="386054" y="2777138"/>
              <a:ext cx="613930" cy="152719"/>
            </a:xfrm>
            <a:prstGeom prst="rect">
              <a:avLst/>
            </a:prstGeom>
            <a:noFill/>
            <a:ln>
              <a:noFill/>
            </a:ln>
          </p:spPr>
        </p:pic>
      </p:grpSp>
      <p:grpSp>
        <p:nvGrpSpPr>
          <p:cNvPr id="1750" name="Google Shape;1750;g2f32c1c4e46_0_325"/>
          <p:cNvGrpSpPr/>
          <p:nvPr/>
        </p:nvGrpSpPr>
        <p:grpSpPr>
          <a:xfrm>
            <a:off x="169645" y="5074290"/>
            <a:ext cx="5839834" cy="1691117"/>
            <a:chOff x="6064195" y="4941765"/>
            <a:chExt cx="5839834" cy="1691117"/>
          </a:xfrm>
        </p:grpSpPr>
        <p:pic>
          <p:nvPicPr>
            <p:cNvPr id="1751" name="Google Shape;1751;g2f32c1c4e46_0_325"/>
            <p:cNvPicPr preferRelativeResize="0"/>
            <p:nvPr/>
          </p:nvPicPr>
          <p:blipFill rotWithShape="1">
            <a:blip r:embed="rId3">
              <a:alphaModFix/>
            </a:blip>
            <a:srcRect/>
            <a:stretch/>
          </p:blipFill>
          <p:spPr>
            <a:xfrm>
              <a:off x="6064195" y="4941765"/>
              <a:ext cx="5839834" cy="1691117"/>
            </a:xfrm>
            <a:prstGeom prst="rect">
              <a:avLst/>
            </a:prstGeom>
            <a:noFill/>
            <a:ln>
              <a:noFill/>
            </a:ln>
          </p:spPr>
        </p:pic>
        <p:sp>
          <p:nvSpPr>
            <p:cNvPr id="1752" name="Google Shape;1752;g2f32c1c4e46_0_325"/>
            <p:cNvSpPr txBox="1"/>
            <p:nvPr/>
          </p:nvSpPr>
          <p:spPr>
            <a:xfrm>
              <a:off x="6409307" y="5369487"/>
              <a:ext cx="5296800" cy="944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chemeClr val="dk1"/>
                  </a:solidFill>
                  <a:latin typeface="Poppins"/>
                  <a:ea typeface="Poppins"/>
                  <a:cs typeface="Poppins"/>
                  <a:sym typeface="Poppins"/>
                </a:rPr>
                <a:t>We need bold reform to fix family health care</a:t>
              </a:r>
              <a:endParaRPr sz="1900"/>
            </a:p>
          </p:txBody>
        </p:sp>
        <p:sp>
          <p:nvSpPr>
            <p:cNvPr id="1753" name="Google Shape;1753;g2f32c1c4e46_0_325"/>
            <p:cNvSpPr txBox="1"/>
            <p:nvPr/>
          </p:nvSpPr>
          <p:spPr>
            <a:xfrm>
              <a:off x="6503591" y="6247135"/>
              <a:ext cx="1320900" cy="242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Feb. 07, 2023</a:t>
              </a:r>
              <a:endParaRPr sz="900" b="0" i="1" u="none" strike="noStrike" cap="none">
                <a:solidFill>
                  <a:srgbClr val="000000"/>
                </a:solidFill>
                <a:latin typeface="Arial"/>
                <a:ea typeface="Arial"/>
                <a:cs typeface="Arial"/>
                <a:sym typeface="Arial"/>
              </a:endParaRPr>
            </a:p>
          </p:txBody>
        </p:sp>
        <p:pic>
          <p:nvPicPr>
            <p:cNvPr id="1754" name="Google Shape;1754;g2f32c1c4e46_0_325"/>
            <p:cNvPicPr preferRelativeResize="0"/>
            <p:nvPr/>
          </p:nvPicPr>
          <p:blipFill rotWithShape="1">
            <a:blip r:embed="rId7">
              <a:alphaModFix/>
            </a:blip>
            <a:srcRect r="57935"/>
            <a:stretch/>
          </p:blipFill>
          <p:spPr>
            <a:xfrm>
              <a:off x="6409307" y="5274764"/>
              <a:ext cx="353183" cy="358432"/>
            </a:xfrm>
            <a:prstGeom prst="rect">
              <a:avLst/>
            </a:prstGeom>
            <a:noFill/>
            <a:ln>
              <a:noFill/>
            </a:ln>
          </p:spPr>
        </p:pic>
      </p:grpSp>
      <p:grpSp>
        <p:nvGrpSpPr>
          <p:cNvPr id="1755" name="Google Shape;1755;g2f32c1c4e46_0_325"/>
          <p:cNvGrpSpPr/>
          <p:nvPr/>
        </p:nvGrpSpPr>
        <p:grpSpPr>
          <a:xfrm>
            <a:off x="169681" y="3429642"/>
            <a:ext cx="5839766" cy="1691075"/>
            <a:chOff x="6064043" y="223967"/>
            <a:chExt cx="5839766" cy="1691075"/>
          </a:xfrm>
        </p:grpSpPr>
        <p:grpSp>
          <p:nvGrpSpPr>
            <p:cNvPr id="1756" name="Google Shape;1756;g2f32c1c4e46_0_325"/>
            <p:cNvGrpSpPr/>
            <p:nvPr/>
          </p:nvGrpSpPr>
          <p:grpSpPr>
            <a:xfrm>
              <a:off x="6064043" y="223967"/>
              <a:ext cx="5839766" cy="1691075"/>
              <a:chOff x="4548146" y="716633"/>
              <a:chExt cx="4379934" cy="1268338"/>
            </a:xfrm>
          </p:grpSpPr>
          <p:pic>
            <p:nvPicPr>
              <p:cNvPr id="1757" name="Google Shape;1757;g2f32c1c4e46_0_325"/>
              <p:cNvPicPr preferRelativeResize="0"/>
              <p:nvPr/>
            </p:nvPicPr>
            <p:blipFill rotWithShape="1">
              <a:blip r:embed="rId3">
                <a:alphaModFix/>
              </a:blip>
              <a:srcRect/>
              <a:stretch/>
            </p:blipFill>
            <p:spPr>
              <a:xfrm>
                <a:off x="4548146" y="716633"/>
                <a:ext cx="4379875" cy="1268338"/>
              </a:xfrm>
              <a:prstGeom prst="rect">
                <a:avLst/>
              </a:prstGeom>
              <a:noFill/>
              <a:ln>
                <a:noFill/>
              </a:ln>
            </p:spPr>
          </p:pic>
          <p:sp>
            <p:nvSpPr>
              <p:cNvPr id="1758" name="Google Shape;1758;g2f32c1c4e46_0_325"/>
              <p:cNvSpPr txBox="1"/>
              <p:nvPr/>
            </p:nvSpPr>
            <p:spPr>
              <a:xfrm>
                <a:off x="4806980" y="1037424"/>
                <a:ext cx="4121100" cy="708300"/>
              </a:xfrm>
              <a:prstGeom prst="rect">
                <a:avLst/>
              </a:prstGeom>
              <a:noFill/>
              <a:ln>
                <a:noFill/>
              </a:ln>
            </p:spPr>
            <p:txBody>
              <a:bodyPr spcFirstLastPara="1" wrap="square" lIns="0" tIns="0" rIns="0" bIns="0" anchor="ctr" anchorCtr="0">
                <a:noAutofit/>
              </a:bodyPr>
              <a:lstStyle/>
              <a:p>
                <a:pPr marL="0" lvl="0" indent="0" algn="l" rtl="0">
                  <a:lnSpc>
                    <a:spcPct val="122000"/>
                  </a:lnSpc>
                  <a:spcBef>
                    <a:spcPts val="0"/>
                  </a:spcBef>
                  <a:spcAft>
                    <a:spcPts val="1500"/>
                  </a:spcAft>
                  <a:buClr>
                    <a:schemeClr val="dk1"/>
                  </a:buClr>
                  <a:buSzPts val="1100"/>
                  <a:buFont typeface="Arial"/>
                  <a:buNone/>
                </a:pPr>
                <a:r>
                  <a:rPr lang="en-US" sz="1700" b="1">
                    <a:solidFill>
                      <a:srgbClr val="131313"/>
                    </a:solidFill>
                    <a:latin typeface="Poppins"/>
                    <a:ea typeface="Poppins"/>
                    <a:cs typeface="Poppins"/>
                    <a:sym typeface="Poppins"/>
                  </a:rPr>
                  <a:t>National survey highlights worsening primary care access</a:t>
                </a:r>
                <a:endParaRPr sz="1700" b="1">
                  <a:solidFill>
                    <a:schemeClr val="dk1"/>
                  </a:solidFill>
                  <a:latin typeface="Poppins"/>
                  <a:ea typeface="Poppins"/>
                  <a:cs typeface="Poppins"/>
                  <a:sym typeface="Poppins"/>
                </a:endParaRPr>
              </a:p>
            </p:txBody>
          </p:sp>
          <p:sp>
            <p:nvSpPr>
              <p:cNvPr id="1759" name="Google Shape;1759;g2f32c1c4e46_0_325"/>
              <p:cNvSpPr txBox="1"/>
              <p:nvPr/>
            </p:nvSpPr>
            <p:spPr>
              <a:xfrm>
                <a:off x="4877693" y="1695660"/>
                <a:ext cx="990600" cy="18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a:t>
                </a:r>
                <a:r>
                  <a:rPr lang="en-US" sz="900" i="1">
                    <a:solidFill>
                      <a:schemeClr val="dk1"/>
                    </a:solidFill>
                    <a:latin typeface="Poppins"/>
                    <a:ea typeface="Poppins"/>
                    <a:cs typeface="Poppins"/>
                    <a:sym typeface="Poppins"/>
                  </a:rPr>
                  <a:t>Apr. </a:t>
                </a:r>
                <a:r>
                  <a:rPr lang="en-US" sz="900" b="0" i="1" u="none" strike="noStrike" cap="none">
                    <a:solidFill>
                      <a:schemeClr val="dk1"/>
                    </a:solidFill>
                    <a:latin typeface="Poppins"/>
                    <a:ea typeface="Poppins"/>
                    <a:cs typeface="Poppins"/>
                    <a:sym typeface="Poppins"/>
                  </a:rPr>
                  <a:t> 2</a:t>
                </a:r>
                <a:r>
                  <a:rPr lang="en-US" sz="900" i="1">
                    <a:solidFill>
                      <a:schemeClr val="dk1"/>
                    </a:solidFill>
                    <a:latin typeface="Poppins"/>
                    <a:ea typeface="Poppins"/>
                    <a:cs typeface="Poppins"/>
                    <a:sym typeface="Poppins"/>
                  </a:rPr>
                  <a:t>4</a:t>
                </a:r>
                <a:r>
                  <a:rPr lang="en-US" sz="900" b="0" i="1" u="none" strike="noStrike" cap="none">
                    <a:solidFill>
                      <a:schemeClr val="dk1"/>
                    </a:solidFill>
                    <a:latin typeface="Poppins"/>
                    <a:ea typeface="Poppins"/>
                    <a:cs typeface="Poppins"/>
                    <a:sym typeface="Poppins"/>
                  </a:rPr>
                  <a:t>, 202</a:t>
                </a:r>
                <a:r>
                  <a:rPr lang="en-US" sz="900" i="1">
                    <a:solidFill>
                      <a:schemeClr val="dk1"/>
                    </a:solidFill>
                    <a:latin typeface="Poppins"/>
                    <a:ea typeface="Poppins"/>
                    <a:cs typeface="Poppins"/>
                    <a:sym typeface="Poppins"/>
                  </a:rPr>
                  <a:t>3</a:t>
                </a:r>
                <a:endParaRPr sz="900" b="0" i="1" u="none" strike="noStrike" cap="none">
                  <a:solidFill>
                    <a:srgbClr val="000000"/>
                  </a:solidFill>
                  <a:latin typeface="Arial"/>
                  <a:ea typeface="Arial"/>
                  <a:cs typeface="Arial"/>
                  <a:sym typeface="Arial"/>
                </a:endParaRPr>
              </a:p>
            </p:txBody>
          </p:sp>
        </p:grpSp>
        <p:pic>
          <p:nvPicPr>
            <p:cNvPr id="1760" name="Google Shape;1760;g2f32c1c4e46_0_325"/>
            <p:cNvPicPr preferRelativeResize="0"/>
            <p:nvPr/>
          </p:nvPicPr>
          <p:blipFill>
            <a:blip r:embed="rId8">
              <a:alphaModFix/>
            </a:blip>
            <a:stretch>
              <a:fillRect/>
            </a:stretch>
          </p:blipFill>
          <p:spPr>
            <a:xfrm>
              <a:off x="6409297" y="490172"/>
              <a:ext cx="714235" cy="358425"/>
            </a:xfrm>
            <a:prstGeom prst="rect">
              <a:avLst/>
            </a:prstGeom>
            <a:noFill/>
            <a:ln>
              <a:noFill/>
            </a:ln>
          </p:spPr>
        </p:pic>
      </p:grpSp>
      <p:grpSp>
        <p:nvGrpSpPr>
          <p:cNvPr id="1761" name="Google Shape;1761;g2f32c1c4e46_0_325"/>
          <p:cNvGrpSpPr/>
          <p:nvPr/>
        </p:nvGrpSpPr>
        <p:grpSpPr>
          <a:xfrm>
            <a:off x="196607" y="1755940"/>
            <a:ext cx="5839834" cy="1691117"/>
            <a:chOff x="196795" y="4941765"/>
            <a:chExt cx="5839834" cy="1691117"/>
          </a:xfrm>
        </p:grpSpPr>
        <p:pic>
          <p:nvPicPr>
            <p:cNvPr id="1762" name="Google Shape;1762;g2f32c1c4e46_0_325"/>
            <p:cNvPicPr preferRelativeResize="0"/>
            <p:nvPr/>
          </p:nvPicPr>
          <p:blipFill rotWithShape="1">
            <a:blip r:embed="rId3">
              <a:alphaModFix/>
            </a:blip>
            <a:srcRect/>
            <a:stretch/>
          </p:blipFill>
          <p:spPr>
            <a:xfrm>
              <a:off x="196795" y="4941765"/>
              <a:ext cx="5839834" cy="1691117"/>
            </a:xfrm>
            <a:prstGeom prst="rect">
              <a:avLst/>
            </a:prstGeom>
            <a:noFill/>
            <a:ln>
              <a:noFill/>
            </a:ln>
          </p:spPr>
        </p:pic>
        <p:sp>
          <p:nvSpPr>
            <p:cNvPr id="1763" name="Google Shape;1763;g2f32c1c4e46_0_325"/>
            <p:cNvSpPr txBox="1"/>
            <p:nvPr/>
          </p:nvSpPr>
          <p:spPr>
            <a:xfrm>
              <a:off x="541907" y="5445687"/>
              <a:ext cx="5296800" cy="944400"/>
            </a:xfrm>
            <a:prstGeom prst="rect">
              <a:avLst/>
            </a:prstGeom>
            <a:noFill/>
            <a:ln>
              <a:noFill/>
            </a:ln>
          </p:spPr>
          <p:txBody>
            <a:bodyPr spcFirstLastPara="1" wrap="square" lIns="0" tIns="0" rIns="0" bIns="0" anchor="ctr" anchorCtr="0">
              <a:noAutofit/>
            </a:bodyPr>
            <a:lstStyle/>
            <a:p>
              <a:pPr marL="0" lvl="0" indent="0" algn="l" rtl="0">
                <a:lnSpc>
                  <a:spcPct val="120000"/>
                </a:lnSpc>
                <a:spcBef>
                  <a:spcPts val="0"/>
                </a:spcBef>
                <a:spcAft>
                  <a:spcPts val="0"/>
                </a:spcAft>
                <a:buClr>
                  <a:schemeClr val="dk1"/>
                </a:buClr>
                <a:buSzPts val="1100"/>
                <a:buFont typeface="Arial"/>
                <a:buNone/>
              </a:pPr>
              <a:r>
                <a:rPr lang="en-US" sz="1700" b="1">
                  <a:solidFill>
                    <a:srgbClr val="333333"/>
                  </a:solidFill>
                  <a:latin typeface="Poppins"/>
                  <a:ea typeface="Poppins"/>
                  <a:cs typeface="Poppins"/>
                  <a:sym typeface="Poppins"/>
                </a:rPr>
                <a:t>Reorganizing primary care could alleviate family doctor crisis</a:t>
              </a:r>
              <a:endParaRPr sz="1700" b="1">
                <a:solidFill>
                  <a:schemeClr val="dk1"/>
                </a:solidFill>
                <a:latin typeface="Poppins"/>
                <a:ea typeface="Poppins"/>
                <a:cs typeface="Poppins"/>
                <a:sym typeface="Poppins"/>
              </a:endParaRPr>
            </a:p>
          </p:txBody>
        </p:sp>
        <p:sp>
          <p:nvSpPr>
            <p:cNvPr id="1764" name="Google Shape;1764;g2f32c1c4e46_0_325"/>
            <p:cNvSpPr txBox="1"/>
            <p:nvPr/>
          </p:nvSpPr>
          <p:spPr>
            <a:xfrm>
              <a:off x="636191" y="6247135"/>
              <a:ext cx="1320900" cy="242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a:t>
              </a:r>
              <a:r>
                <a:rPr lang="en-US" sz="900" i="1">
                  <a:solidFill>
                    <a:schemeClr val="dk1"/>
                  </a:solidFill>
                  <a:latin typeface="Poppins"/>
                  <a:ea typeface="Poppins"/>
                  <a:cs typeface="Poppins"/>
                  <a:sym typeface="Poppins"/>
                </a:rPr>
                <a:t>Jun</a:t>
              </a:r>
              <a:r>
                <a:rPr lang="en-US" sz="900" b="0" i="1" u="none" strike="noStrike" cap="none">
                  <a:solidFill>
                    <a:schemeClr val="dk1"/>
                  </a:solidFill>
                  <a:latin typeface="Poppins"/>
                  <a:ea typeface="Poppins"/>
                  <a:cs typeface="Poppins"/>
                  <a:sym typeface="Poppins"/>
                </a:rPr>
                <a:t>. </a:t>
              </a:r>
              <a:r>
                <a:rPr lang="en-US" sz="900" i="1">
                  <a:solidFill>
                    <a:schemeClr val="dk1"/>
                  </a:solidFill>
                  <a:latin typeface="Poppins"/>
                  <a:ea typeface="Poppins"/>
                  <a:cs typeface="Poppins"/>
                  <a:sym typeface="Poppins"/>
                </a:rPr>
                <a:t>24</a:t>
              </a:r>
              <a:r>
                <a:rPr lang="en-US" sz="900" b="0" i="1" u="none" strike="noStrike" cap="none">
                  <a:solidFill>
                    <a:schemeClr val="dk1"/>
                  </a:solidFill>
                  <a:latin typeface="Poppins"/>
                  <a:ea typeface="Poppins"/>
                  <a:cs typeface="Poppins"/>
                  <a:sym typeface="Poppins"/>
                </a:rPr>
                <a:t>, 2023</a:t>
              </a:r>
              <a:endParaRPr sz="900" b="0" i="1" u="none" strike="noStrike" cap="none">
                <a:solidFill>
                  <a:srgbClr val="000000"/>
                </a:solidFill>
                <a:latin typeface="Arial"/>
                <a:ea typeface="Arial"/>
                <a:cs typeface="Arial"/>
                <a:sym typeface="Arial"/>
              </a:endParaRPr>
            </a:p>
          </p:txBody>
        </p:sp>
        <p:pic>
          <p:nvPicPr>
            <p:cNvPr id="1765" name="Google Shape;1765;g2f32c1c4e46_0_325"/>
            <p:cNvPicPr preferRelativeResize="0"/>
            <p:nvPr/>
          </p:nvPicPr>
          <p:blipFill rotWithShape="1">
            <a:blip r:embed="rId7">
              <a:alphaModFix/>
            </a:blip>
            <a:srcRect r="57935"/>
            <a:stretch/>
          </p:blipFill>
          <p:spPr>
            <a:xfrm>
              <a:off x="541907" y="5274764"/>
              <a:ext cx="353183" cy="358432"/>
            </a:xfrm>
            <a:prstGeom prst="rect">
              <a:avLst/>
            </a:prstGeom>
            <a:noFill/>
            <a:ln>
              <a:noFill/>
            </a:ln>
          </p:spPr>
        </p:pic>
      </p:grpSp>
      <p:grpSp>
        <p:nvGrpSpPr>
          <p:cNvPr id="1766" name="Google Shape;1766;g2f32c1c4e46_0_325"/>
          <p:cNvGrpSpPr/>
          <p:nvPr/>
        </p:nvGrpSpPr>
        <p:grpSpPr>
          <a:xfrm>
            <a:off x="295449" y="152410"/>
            <a:ext cx="5839690" cy="1691074"/>
            <a:chOff x="6009399" y="-134665"/>
            <a:chExt cx="5839690" cy="1691074"/>
          </a:xfrm>
        </p:grpSpPr>
        <p:pic>
          <p:nvPicPr>
            <p:cNvPr id="1767" name="Google Shape;1767;g2f32c1c4e46_0_325"/>
            <p:cNvPicPr preferRelativeResize="0"/>
            <p:nvPr/>
          </p:nvPicPr>
          <p:blipFill rotWithShape="1">
            <a:blip r:embed="rId3">
              <a:alphaModFix/>
            </a:blip>
            <a:srcRect/>
            <a:stretch/>
          </p:blipFill>
          <p:spPr>
            <a:xfrm>
              <a:off x="6009399" y="-134665"/>
              <a:ext cx="5839690" cy="1691074"/>
            </a:xfrm>
            <a:prstGeom prst="rect">
              <a:avLst/>
            </a:prstGeom>
            <a:noFill/>
            <a:ln>
              <a:noFill/>
            </a:ln>
          </p:spPr>
        </p:pic>
        <p:grpSp>
          <p:nvGrpSpPr>
            <p:cNvPr id="1768" name="Google Shape;1768;g2f32c1c4e46_0_325"/>
            <p:cNvGrpSpPr/>
            <p:nvPr/>
          </p:nvGrpSpPr>
          <p:grpSpPr>
            <a:xfrm>
              <a:off x="6400308" y="180289"/>
              <a:ext cx="5305506" cy="1221252"/>
              <a:chOff x="4800351" y="1621157"/>
              <a:chExt cx="3979229" cy="915962"/>
            </a:xfrm>
          </p:grpSpPr>
          <p:sp>
            <p:nvSpPr>
              <p:cNvPr id="1769" name="Google Shape;1769;g2f32c1c4e46_0_325"/>
              <p:cNvSpPr txBox="1"/>
              <p:nvPr/>
            </p:nvSpPr>
            <p:spPr>
              <a:xfrm>
                <a:off x="4806980" y="1697383"/>
                <a:ext cx="3972600" cy="7083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1700" b="1">
                    <a:solidFill>
                      <a:schemeClr val="dk1"/>
                    </a:solidFill>
                    <a:uFill>
                      <a:noFill/>
                    </a:uFill>
                    <a:latin typeface="Poppins"/>
                    <a:ea typeface="Poppins"/>
                    <a:cs typeface="Poppins"/>
                    <a:sym typeface="Poppins"/>
                    <a:hlinkClick r:id="rId9">
                      <a:extLst>
                        <a:ext uri="{A12FA001-AC4F-418D-AE19-62706E023703}">
                          <ahyp:hlinkClr xmlns:ahyp="http://schemas.microsoft.com/office/drawing/2018/hyperlinkcolor" val="tx"/>
                        </a:ext>
                      </a:extLst>
                    </a:hlinkClick>
                  </a:rPr>
                  <a:t>A major survey of what Canadians expect from their healthcare system</a:t>
                </a:r>
                <a:endParaRPr sz="1700" b="1">
                  <a:solidFill>
                    <a:schemeClr val="dk1"/>
                  </a:solidFill>
                  <a:latin typeface="Poppins"/>
                  <a:ea typeface="Poppins"/>
                  <a:cs typeface="Poppins"/>
                  <a:sym typeface="Poppins"/>
                </a:endParaRPr>
              </a:p>
            </p:txBody>
          </p:sp>
          <p:sp>
            <p:nvSpPr>
              <p:cNvPr id="1770" name="Google Shape;1770;g2f32c1c4e46_0_325"/>
              <p:cNvSpPr txBox="1"/>
              <p:nvPr/>
            </p:nvSpPr>
            <p:spPr>
              <a:xfrm>
                <a:off x="4877693" y="2355619"/>
                <a:ext cx="990600" cy="18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Feb. 2</a:t>
                </a:r>
                <a:r>
                  <a:rPr lang="en-US" sz="900" i="1">
                    <a:solidFill>
                      <a:schemeClr val="dk1"/>
                    </a:solidFill>
                    <a:latin typeface="Poppins"/>
                    <a:ea typeface="Poppins"/>
                    <a:cs typeface="Poppins"/>
                    <a:sym typeface="Poppins"/>
                  </a:rPr>
                  <a:t>8</a:t>
                </a:r>
                <a:r>
                  <a:rPr lang="en-US" sz="900" b="0" i="1" u="none" strike="noStrike" cap="none">
                    <a:solidFill>
                      <a:schemeClr val="dk1"/>
                    </a:solidFill>
                    <a:latin typeface="Poppins"/>
                    <a:ea typeface="Poppins"/>
                    <a:cs typeface="Poppins"/>
                    <a:sym typeface="Poppins"/>
                  </a:rPr>
                  <a:t>, 2024</a:t>
                </a:r>
                <a:endParaRPr sz="900" b="0" i="1" u="none" strike="noStrike" cap="none">
                  <a:solidFill>
                    <a:srgbClr val="000000"/>
                  </a:solidFill>
                  <a:latin typeface="Arial"/>
                  <a:ea typeface="Arial"/>
                  <a:cs typeface="Arial"/>
                  <a:sym typeface="Arial"/>
                </a:endParaRPr>
              </a:p>
            </p:txBody>
          </p:sp>
          <p:pic>
            <p:nvPicPr>
              <p:cNvPr id="1771" name="Google Shape;1771;g2f32c1c4e46_0_325"/>
              <p:cNvPicPr preferRelativeResize="0"/>
              <p:nvPr/>
            </p:nvPicPr>
            <p:blipFill rotWithShape="1">
              <a:blip r:embed="rId10">
                <a:alphaModFix/>
              </a:blip>
              <a:srcRect/>
              <a:stretch/>
            </p:blipFill>
            <p:spPr>
              <a:xfrm>
                <a:off x="4800351" y="1621157"/>
                <a:ext cx="842606" cy="135966"/>
              </a:xfrm>
              <a:prstGeom prst="rect">
                <a:avLst/>
              </a:prstGeom>
              <a:noFill/>
              <a:ln>
                <a:noFill/>
              </a:ln>
            </p:spPr>
          </p:pic>
        </p:grpSp>
      </p:grpSp>
      <p:grpSp>
        <p:nvGrpSpPr>
          <p:cNvPr id="1772" name="Google Shape;1772;g2f32c1c4e46_0_325"/>
          <p:cNvGrpSpPr/>
          <p:nvPr/>
        </p:nvGrpSpPr>
        <p:grpSpPr>
          <a:xfrm>
            <a:off x="6135249" y="1708785"/>
            <a:ext cx="5839688" cy="1691075"/>
            <a:chOff x="127221" y="1376592"/>
            <a:chExt cx="4379875" cy="1268338"/>
          </a:xfrm>
        </p:grpSpPr>
        <p:pic>
          <p:nvPicPr>
            <p:cNvPr id="1773" name="Google Shape;1773;g2f32c1c4e46_0_325"/>
            <p:cNvPicPr preferRelativeResize="0"/>
            <p:nvPr/>
          </p:nvPicPr>
          <p:blipFill rotWithShape="1">
            <a:blip r:embed="rId3">
              <a:alphaModFix/>
            </a:blip>
            <a:srcRect/>
            <a:stretch/>
          </p:blipFill>
          <p:spPr>
            <a:xfrm>
              <a:off x="127221" y="1376592"/>
              <a:ext cx="4379875" cy="1268338"/>
            </a:xfrm>
            <a:prstGeom prst="rect">
              <a:avLst/>
            </a:prstGeom>
            <a:noFill/>
            <a:ln>
              <a:noFill/>
            </a:ln>
          </p:spPr>
        </p:pic>
        <p:sp>
          <p:nvSpPr>
            <p:cNvPr id="1774" name="Google Shape;1774;g2f32c1c4e46_0_325"/>
            <p:cNvSpPr txBox="1"/>
            <p:nvPr/>
          </p:nvSpPr>
          <p:spPr>
            <a:xfrm>
              <a:off x="386055" y="1697383"/>
              <a:ext cx="3972600" cy="708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a:solidFill>
                    <a:schemeClr val="dk1"/>
                  </a:solidFill>
                  <a:latin typeface="Poppins"/>
                  <a:ea typeface="Poppins"/>
                  <a:cs typeface="Poppins"/>
                  <a:sym typeface="Poppins"/>
                </a:rPr>
                <a:t>What is and isn't working to fix the family doctor shortage?</a:t>
              </a:r>
              <a:endParaRPr sz="1700" b="1" i="0" u="none" strike="noStrike" cap="none">
                <a:solidFill>
                  <a:srgbClr val="000000"/>
                </a:solidFill>
                <a:latin typeface="Poppins"/>
                <a:ea typeface="Poppins"/>
                <a:cs typeface="Poppins"/>
                <a:sym typeface="Poppins"/>
              </a:endParaRPr>
            </a:p>
          </p:txBody>
        </p:sp>
        <p:sp>
          <p:nvSpPr>
            <p:cNvPr id="1775" name="Google Shape;1775;g2f32c1c4e46_0_325"/>
            <p:cNvSpPr txBox="1"/>
            <p:nvPr/>
          </p:nvSpPr>
          <p:spPr>
            <a:xfrm>
              <a:off x="456768" y="2355619"/>
              <a:ext cx="990600" cy="18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a:t>
              </a:r>
              <a:r>
                <a:rPr lang="en-US" sz="900" i="1">
                  <a:solidFill>
                    <a:schemeClr val="dk1"/>
                  </a:solidFill>
                  <a:latin typeface="Poppins"/>
                  <a:ea typeface="Poppins"/>
                  <a:cs typeface="Poppins"/>
                  <a:sym typeface="Poppins"/>
                </a:rPr>
                <a:t>Apr</a:t>
              </a:r>
              <a:r>
                <a:rPr lang="en-US" sz="900" b="0" i="1" u="none" strike="noStrike" cap="none">
                  <a:solidFill>
                    <a:schemeClr val="dk1"/>
                  </a:solidFill>
                  <a:latin typeface="Poppins"/>
                  <a:ea typeface="Poppins"/>
                  <a:cs typeface="Poppins"/>
                  <a:sym typeface="Poppins"/>
                </a:rPr>
                <a:t>. 27, 202</a:t>
              </a:r>
              <a:r>
                <a:rPr lang="en-US" sz="900" i="1">
                  <a:solidFill>
                    <a:schemeClr val="dk1"/>
                  </a:solidFill>
                  <a:latin typeface="Poppins"/>
                  <a:ea typeface="Poppins"/>
                  <a:cs typeface="Poppins"/>
                  <a:sym typeface="Poppins"/>
                </a:rPr>
                <a:t>3</a:t>
              </a:r>
              <a:endParaRPr sz="900" b="0" i="1" u="none" strike="noStrike" cap="none">
                <a:solidFill>
                  <a:srgbClr val="000000"/>
                </a:solidFill>
                <a:latin typeface="Arial"/>
                <a:ea typeface="Arial"/>
                <a:cs typeface="Arial"/>
                <a:sym typeface="Arial"/>
              </a:endParaRPr>
            </a:p>
          </p:txBody>
        </p:sp>
        <p:pic>
          <p:nvPicPr>
            <p:cNvPr id="1776" name="Google Shape;1776;g2f32c1c4e46_0_325"/>
            <p:cNvPicPr preferRelativeResize="0"/>
            <p:nvPr/>
          </p:nvPicPr>
          <p:blipFill rotWithShape="1">
            <a:blip r:embed="rId5">
              <a:alphaModFix/>
            </a:blip>
            <a:srcRect/>
            <a:stretch/>
          </p:blipFill>
          <p:spPr>
            <a:xfrm>
              <a:off x="386054" y="1634714"/>
              <a:ext cx="495158" cy="125337"/>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0D59"/>
        </a:solidFill>
        <a:effectLst/>
      </p:bgPr>
    </p:bg>
    <p:spTree>
      <p:nvGrpSpPr>
        <p:cNvPr id="1" name="Shape 1448"/>
        <p:cNvGrpSpPr/>
        <p:nvPr/>
      </p:nvGrpSpPr>
      <p:grpSpPr>
        <a:xfrm>
          <a:off x="0" y="0"/>
          <a:ext cx="0" cy="0"/>
          <a:chOff x="0" y="0"/>
          <a:chExt cx="0" cy="0"/>
        </a:xfrm>
      </p:grpSpPr>
      <p:cxnSp>
        <p:nvCxnSpPr>
          <p:cNvPr id="1449" name="Google Shape;1449;g26fee34664d_0_336"/>
          <p:cNvCxnSpPr/>
          <p:nvPr/>
        </p:nvCxnSpPr>
        <p:spPr>
          <a:xfrm rot="10800000" flipH="1">
            <a:off x="624006" y="6220066"/>
            <a:ext cx="10944000" cy="4800"/>
          </a:xfrm>
          <a:prstGeom prst="straightConnector1">
            <a:avLst/>
          </a:prstGeom>
          <a:noFill/>
          <a:ln w="9525" cap="flat" cmpd="sng">
            <a:solidFill>
              <a:schemeClr val="accent6"/>
            </a:solidFill>
            <a:prstDash val="solid"/>
            <a:round/>
            <a:headEnd type="none" w="sm" len="sm"/>
            <a:tailEnd type="none" w="sm" len="sm"/>
          </a:ln>
        </p:spPr>
      </p:cxnSp>
      <p:sp>
        <p:nvSpPr>
          <p:cNvPr id="1450" name="Google Shape;1450;g26fee34664d_0_336"/>
          <p:cNvSpPr txBox="1">
            <a:spLocks noGrp="1"/>
          </p:cNvSpPr>
          <p:nvPr>
            <p:ph type="ctrTitle"/>
          </p:nvPr>
        </p:nvSpPr>
        <p:spPr>
          <a:xfrm>
            <a:off x="1124800" y="1596217"/>
            <a:ext cx="9942300" cy="37053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SzPts val="6900"/>
              <a:buNone/>
            </a:pPr>
            <a:r>
              <a:rPr lang="en-US" sz="4300">
                <a:solidFill>
                  <a:srgbClr val="9999FF"/>
                </a:solidFill>
                <a:latin typeface="Poppins"/>
                <a:ea typeface="Poppins"/>
                <a:cs typeface="Poppins"/>
                <a:sym typeface="Poppins"/>
              </a:rPr>
              <a:t>Over 16 months, OurCare engaged nearly </a:t>
            </a:r>
            <a:r>
              <a:rPr lang="en-US" sz="4300">
                <a:solidFill>
                  <a:schemeClr val="dk2"/>
                </a:solidFill>
                <a:latin typeface="Poppins"/>
                <a:ea typeface="Poppins"/>
                <a:cs typeface="Poppins"/>
                <a:sym typeface="Poppins"/>
              </a:rPr>
              <a:t>10,000 people across Canada</a:t>
            </a:r>
            <a:r>
              <a:rPr lang="en-US" sz="4300">
                <a:solidFill>
                  <a:srgbClr val="9999FF"/>
                </a:solidFill>
                <a:latin typeface="Poppins"/>
                <a:ea typeface="Poppins"/>
                <a:cs typeface="Poppins"/>
                <a:sym typeface="Poppins"/>
              </a:rPr>
              <a:t> to understand their experiences, perspectives and priorities for </a:t>
            </a:r>
            <a:r>
              <a:rPr lang="en-US" sz="4300">
                <a:solidFill>
                  <a:schemeClr val="accent2"/>
                </a:solidFill>
                <a:latin typeface="Poppins"/>
                <a:ea typeface="Poppins"/>
                <a:cs typeface="Poppins"/>
                <a:sym typeface="Poppins"/>
              </a:rPr>
              <a:t>primary care</a:t>
            </a:r>
            <a:r>
              <a:rPr lang="en-US" sz="4300">
                <a:solidFill>
                  <a:srgbClr val="9999FF"/>
                </a:solidFill>
                <a:latin typeface="Poppins"/>
                <a:ea typeface="Poppins"/>
                <a:cs typeface="Poppins"/>
                <a:sym typeface="Poppins"/>
              </a:rPr>
              <a:t>.</a:t>
            </a:r>
            <a:r>
              <a:rPr lang="en-US" sz="4300">
                <a:solidFill>
                  <a:schemeClr val="accent6"/>
                </a:solidFill>
                <a:latin typeface="Poppins"/>
                <a:ea typeface="Poppins"/>
                <a:cs typeface="Poppins"/>
                <a:sym typeface="Poppins"/>
              </a:rPr>
              <a:t> </a:t>
            </a:r>
            <a:endParaRPr sz="4300">
              <a:solidFill>
                <a:srgbClr val="9999FF"/>
              </a:solidFill>
              <a:latin typeface="Poppins"/>
              <a:ea typeface="Poppins"/>
              <a:cs typeface="Poppins"/>
              <a:sym typeface="Poppins"/>
            </a:endParaRPr>
          </a:p>
          <a:p>
            <a:pPr marL="0" lvl="0" indent="0" algn="ctr" rtl="0">
              <a:lnSpc>
                <a:spcPct val="100000"/>
              </a:lnSpc>
              <a:spcBef>
                <a:spcPts val="0"/>
              </a:spcBef>
              <a:spcAft>
                <a:spcPts val="0"/>
              </a:spcAft>
              <a:buSzPts val="6900"/>
              <a:buNone/>
            </a:pPr>
            <a:endParaRPr sz="8300">
              <a:solidFill>
                <a:srgbClr val="9999FF"/>
              </a:solidFill>
              <a:latin typeface="Poppins"/>
              <a:ea typeface="Poppins"/>
              <a:cs typeface="Poppins"/>
              <a:sym typeface="Poppins"/>
            </a:endParaRPr>
          </a:p>
        </p:txBody>
      </p:sp>
      <p:sp>
        <p:nvSpPr>
          <p:cNvPr id="1451" name="Google Shape;1451;g26fee34664d_0_336"/>
          <p:cNvSpPr txBox="1"/>
          <p:nvPr/>
        </p:nvSpPr>
        <p:spPr>
          <a:xfrm>
            <a:off x="4964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 </a:t>
            </a:r>
            <a:r>
              <a:rPr lang="en-US" sz="1300" b="0" i="0" u="none" strike="noStrike" cap="none">
                <a:solidFill>
                  <a:schemeClr val="accent6"/>
                </a:solidFill>
                <a:latin typeface="Poppins Light"/>
                <a:ea typeface="Poppins Light"/>
                <a:cs typeface="Poppins Light"/>
                <a:sym typeface="Poppins Light"/>
              </a:rPr>
              <a:t>|</a:t>
            </a:r>
            <a:r>
              <a:rPr lang="en-US" sz="1300" b="0" i="0" u="none" strike="noStrike" cap="none">
                <a:solidFill>
                  <a:schemeClr val="accent6"/>
                </a:solidFill>
                <a:latin typeface="Poppins SemiBold"/>
                <a:ea typeface="Poppins SemiBold"/>
                <a:cs typeface="Poppins SemiBold"/>
                <a:sym typeface="Poppins SemiBold"/>
              </a:rPr>
              <a:t> NosSoins</a:t>
            </a:r>
            <a:endParaRPr sz="1100" b="0" i="0" u="none" strike="noStrike" cap="none">
              <a:solidFill>
                <a:schemeClr val="accent6"/>
              </a:solidFill>
              <a:latin typeface="Poppins SemiBold"/>
              <a:ea typeface="Poppins SemiBold"/>
              <a:cs typeface="Poppins SemiBold"/>
              <a:sym typeface="Poppins SemiBold"/>
            </a:endParaRPr>
          </a:p>
        </p:txBody>
      </p:sp>
      <p:sp>
        <p:nvSpPr>
          <p:cNvPr id="1452" name="Google Shape;1452;g26fee34664d_0_336"/>
          <p:cNvSpPr txBox="1"/>
          <p:nvPr/>
        </p:nvSpPr>
        <p:spPr>
          <a:xfrm>
            <a:off x="67991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ourcare.ca</a:t>
            </a:r>
            <a:endParaRPr sz="1100" b="0" i="0" u="none" strike="noStrike" cap="none">
              <a:solidFill>
                <a:schemeClr val="accent6"/>
              </a:solidFill>
              <a:latin typeface="Poppins SemiBold"/>
              <a:ea typeface="Poppins SemiBold"/>
              <a:cs typeface="Poppins SemiBold"/>
              <a:sym typeface="Poppins SemiBold"/>
            </a:endParaRPr>
          </a:p>
        </p:txBody>
      </p:sp>
      <p:cxnSp>
        <p:nvCxnSpPr>
          <p:cNvPr id="1453" name="Google Shape;1453;g26fee34664d_0_336"/>
          <p:cNvCxnSpPr/>
          <p:nvPr/>
        </p:nvCxnSpPr>
        <p:spPr>
          <a:xfrm rot="10800000" flipH="1">
            <a:off x="624006" y="469566"/>
            <a:ext cx="10944000" cy="4800"/>
          </a:xfrm>
          <a:prstGeom prst="straightConnector1">
            <a:avLst/>
          </a:prstGeom>
          <a:noFill/>
          <a:ln w="9525" cap="flat" cmpd="sng">
            <a:solidFill>
              <a:schemeClr val="accent6"/>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60A5D"/>
        </a:solidFill>
        <a:effectLst/>
      </p:bgPr>
    </p:bg>
    <p:spTree>
      <p:nvGrpSpPr>
        <p:cNvPr id="1" name="Shape 1780"/>
        <p:cNvGrpSpPr/>
        <p:nvPr/>
      </p:nvGrpSpPr>
      <p:grpSpPr>
        <a:xfrm>
          <a:off x="0" y="0"/>
          <a:ext cx="0" cy="0"/>
          <a:chOff x="0" y="0"/>
          <a:chExt cx="0" cy="0"/>
        </a:xfrm>
      </p:grpSpPr>
      <p:grpSp>
        <p:nvGrpSpPr>
          <p:cNvPr id="1781" name="Google Shape;1781;g2f32c1c4e46_0_370"/>
          <p:cNvGrpSpPr/>
          <p:nvPr/>
        </p:nvGrpSpPr>
        <p:grpSpPr>
          <a:xfrm>
            <a:off x="6275954" y="144274"/>
            <a:ext cx="5839861" cy="1691127"/>
            <a:chOff x="151478" y="1304918"/>
            <a:chExt cx="4992614" cy="1445778"/>
          </a:xfrm>
        </p:grpSpPr>
        <p:pic>
          <p:nvPicPr>
            <p:cNvPr id="1782" name="Google Shape;1782;g2f32c1c4e46_0_370"/>
            <p:cNvPicPr preferRelativeResize="0"/>
            <p:nvPr/>
          </p:nvPicPr>
          <p:blipFill rotWithShape="1">
            <a:blip r:embed="rId3">
              <a:alphaModFix/>
            </a:blip>
            <a:srcRect/>
            <a:stretch/>
          </p:blipFill>
          <p:spPr>
            <a:xfrm>
              <a:off x="151478" y="1304918"/>
              <a:ext cx="4992614" cy="1445778"/>
            </a:xfrm>
            <a:prstGeom prst="rect">
              <a:avLst/>
            </a:prstGeom>
            <a:noFill/>
            <a:ln>
              <a:noFill/>
            </a:ln>
          </p:spPr>
        </p:pic>
        <p:pic>
          <p:nvPicPr>
            <p:cNvPr id="1783" name="Google Shape;1783;g2f32c1c4e46_0_370"/>
            <p:cNvPicPr preferRelativeResize="0"/>
            <p:nvPr/>
          </p:nvPicPr>
          <p:blipFill rotWithShape="1">
            <a:blip r:embed="rId4">
              <a:alphaModFix/>
            </a:blip>
            <a:srcRect/>
            <a:stretch/>
          </p:blipFill>
          <p:spPr>
            <a:xfrm>
              <a:off x="446523" y="1557109"/>
              <a:ext cx="985535" cy="113478"/>
            </a:xfrm>
            <a:prstGeom prst="rect">
              <a:avLst/>
            </a:prstGeom>
            <a:noFill/>
            <a:ln>
              <a:noFill/>
            </a:ln>
          </p:spPr>
        </p:pic>
        <p:sp>
          <p:nvSpPr>
            <p:cNvPr id="1784" name="Google Shape;1784;g2f32c1c4e46_0_370"/>
            <p:cNvSpPr txBox="1"/>
            <p:nvPr/>
          </p:nvSpPr>
          <p:spPr>
            <a:xfrm>
              <a:off x="446523" y="1670588"/>
              <a:ext cx="4528200" cy="807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chemeClr val="dk1"/>
                  </a:solidFill>
                  <a:latin typeface="Poppins"/>
                  <a:ea typeface="Poppins"/>
                  <a:cs typeface="Poppins"/>
                  <a:sym typeface="Poppins"/>
                </a:rPr>
                <a:t>10,000 Canadians were asked how to improve health care. Here's what they said</a:t>
              </a:r>
              <a:endParaRPr sz="1700" b="1" i="0" u="none" strike="noStrike" cap="none">
                <a:solidFill>
                  <a:srgbClr val="000000"/>
                </a:solidFill>
                <a:latin typeface="Arial"/>
                <a:ea typeface="Arial"/>
                <a:cs typeface="Arial"/>
                <a:sym typeface="Arial"/>
              </a:endParaRPr>
            </a:p>
          </p:txBody>
        </p:sp>
        <p:sp>
          <p:nvSpPr>
            <p:cNvPr id="1785" name="Google Shape;1785;g2f32c1c4e46_0_370"/>
            <p:cNvSpPr txBox="1"/>
            <p:nvPr/>
          </p:nvSpPr>
          <p:spPr>
            <a:xfrm>
              <a:off x="527128" y="2420911"/>
              <a:ext cx="1129200" cy="206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Feb. 27, 2024</a:t>
              </a:r>
              <a:endParaRPr sz="900" b="0" i="1" u="none" strike="noStrike" cap="none">
                <a:solidFill>
                  <a:srgbClr val="000000"/>
                </a:solidFill>
                <a:latin typeface="Arial"/>
                <a:ea typeface="Arial"/>
                <a:cs typeface="Arial"/>
                <a:sym typeface="Arial"/>
              </a:endParaRPr>
            </a:p>
          </p:txBody>
        </p:sp>
      </p:grpSp>
      <p:grpSp>
        <p:nvGrpSpPr>
          <p:cNvPr id="1786" name="Google Shape;1786;g2f32c1c4e46_0_370"/>
          <p:cNvGrpSpPr/>
          <p:nvPr/>
        </p:nvGrpSpPr>
        <p:grpSpPr>
          <a:xfrm>
            <a:off x="6276006" y="3450267"/>
            <a:ext cx="5839688" cy="1691075"/>
            <a:chOff x="4548146" y="716633"/>
            <a:chExt cx="4379875" cy="1268338"/>
          </a:xfrm>
        </p:grpSpPr>
        <p:pic>
          <p:nvPicPr>
            <p:cNvPr id="1787" name="Google Shape;1787;g2f32c1c4e46_0_370"/>
            <p:cNvPicPr preferRelativeResize="0"/>
            <p:nvPr/>
          </p:nvPicPr>
          <p:blipFill rotWithShape="1">
            <a:blip r:embed="rId3">
              <a:alphaModFix/>
            </a:blip>
            <a:srcRect/>
            <a:stretch/>
          </p:blipFill>
          <p:spPr>
            <a:xfrm>
              <a:off x="4548146" y="716633"/>
              <a:ext cx="4379875" cy="1268338"/>
            </a:xfrm>
            <a:prstGeom prst="rect">
              <a:avLst/>
            </a:prstGeom>
            <a:noFill/>
            <a:ln>
              <a:noFill/>
            </a:ln>
          </p:spPr>
        </p:pic>
        <p:sp>
          <p:nvSpPr>
            <p:cNvPr id="1788" name="Google Shape;1788;g2f32c1c4e46_0_370"/>
            <p:cNvSpPr txBox="1"/>
            <p:nvPr/>
          </p:nvSpPr>
          <p:spPr>
            <a:xfrm>
              <a:off x="4749829" y="1037424"/>
              <a:ext cx="4121100" cy="708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chemeClr val="dk1"/>
                  </a:solidFill>
                  <a:latin typeface="Poppins"/>
                  <a:ea typeface="Poppins"/>
                  <a:cs typeface="Poppins"/>
                  <a:sym typeface="Poppins"/>
                </a:rPr>
                <a:t>Voices for Change: The OurCare Project Unveils a New Vision for Canada's Primary Care</a:t>
              </a:r>
              <a:endParaRPr sz="1900"/>
            </a:p>
          </p:txBody>
        </p:sp>
        <p:sp>
          <p:nvSpPr>
            <p:cNvPr id="1789" name="Google Shape;1789;g2f32c1c4e46_0_370"/>
            <p:cNvSpPr txBox="1"/>
            <p:nvPr/>
          </p:nvSpPr>
          <p:spPr>
            <a:xfrm>
              <a:off x="4877693" y="1695660"/>
              <a:ext cx="990600" cy="18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Feb. 26, 2024</a:t>
              </a:r>
              <a:endParaRPr sz="900" b="0" i="1" u="none" strike="noStrike" cap="none">
                <a:solidFill>
                  <a:srgbClr val="000000"/>
                </a:solidFill>
                <a:latin typeface="Arial"/>
                <a:ea typeface="Arial"/>
                <a:cs typeface="Arial"/>
                <a:sym typeface="Arial"/>
              </a:endParaRPr>
            </a:p>
          </p:txBody>
        </p:sp>
        <p:pic>
          <p:nvPicPr>
            <p:cNvPr id="1790" name="Google Shape;1790;g2f32c1c4e46_0_370"/>
            <p:cNvPicPr preferRelativeResize="0"/>
            <p:nvPr/>
          </p:nvPicPr>
          <p:blipFill rotWithShape="1">
            <a:blip r:embed="rId5">
              <a:alphaModFix/>
            </a:blip>
            <a:srcRect l="3466" t="11578" r="3605" b="8625"/>
            <a:stretch/>
          </p:blipFill>
          <p:spPr>
            <a:xfrm>
              <a:off x="4806981" y="964033"/>
              <a:ext cx="385222" cy="189193"/>
            </a:xfrm>
            <a:prstGeom prst="rect">
              <a:avLst/>
            </a:prstGeom>
            <a:noFill/>
            <a:ln>
              <a:noFill/>
            </a:ln>
          </p:spPr>
        </p:pic>
      </p:grpSp>
      <p:grpSp>
        <p:nvGrpSpPr>
          <p:cNvPr id="1791" name="Google Shape;1791;g2f32c1c4e46_0_370"/>
          <p:cNvGrpSpPr/>
          <p:nvPr/>
        </p:nvGrpSpPr>
        <p:grpSpPr>
          <a:xfrm>
            <a:off x="6276049" y="1733635"/>
            <a:ext cx="5839688" cy="1691075"/>
            <a:chOff x="127221" y="1376592"/>
            <a:chExt cx="4379875" cy="1268338"/>
          </a:xfrm>
        </p:grpSpPr>
        <p:pic>
          <p:nvPicPr>
            <p:cNvPr id="1792" name="Google Shape;1792;g2f32c1c4e46_0_370"/>
            <p:cNvPicPr preferRelativeResize="0"/>
            <p:nvPr/>
          </p:nvPicPr>
          <p:blipFill rotWithShape="1">
            <a:blip r:embed="rId3">
              <a:alphaModFix/>
            </a:blip>
            <a:srcRect/>
            <a:stretch/>
          </p:blipFill>
          <p:spPr>
            <a:xfrm>
              <a:off x="127221" y="1376592"/>
              <a:ext cx="4379875" cy="1268338"/>
            </a:xfrm>
            <a:prstGeom prst="rect">
              <a:avLst/>
            </a:prstGeom>
            <a:noFill/>
            <a:ln>
              <a:noFill/>
            </a:ln>
          </p:spPr>
        </p:pic>
        <p:sp>
          <p:nvSpPr>
            <p:cNvPr id="1793" name="Google Shape;1793;g2f32c1c4e46_0_370"/>
            <p:cNvSpPr txBox="1"/>
            <p:nvPr/>
          </p:nvSpPr>
          <p:spPr>
            <a:xfrm>
              <a:off x="386055" y="1697383"/>
              <a:ext cx="3972600" cy="708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chemeClr val="dk1"/>
                  </a:solidFill>
                  <a:latin typeface="Poppins"/>
                  <a:ea typeface="Poppins"/>
                  <a:cs typeface="Poppins"/>
                  <a:sym typeface="Poppins"/>
                </a:rPr>
                <a:t>Massive new survey finds widespread frustration with access to primary health care</a:t>
              </a:r>
              <a:endParaRPr sz="1700" b="1" i="0" u="none" strike="noStrike" cap="none">
                <a:solidFill>
                  <a:srgbClr val="000000"/>
                </a:solidFill>
                <a:latin typeface="Arial"/>
                <a:ea typeface="Arial"/>
                <a:cs typeface="Arial"/>
                <a:sym typeface="Arial"/>
              </a:endParaRPr>
            </a:p>
          </p:txBody>
        </p:sp>
        <p:sp>
          <p:nvSpPr>
            <p:cNvPr id="1794" name="Google Shape;1794;g2f32c1c4e46_0_370"/>
            <p:cNvSpPr txBox="1"/>
            <p:nvPr/>
          </p:nvSpPr>
          <p:spPr>
            <a:xfrm>
              <a:off x="456768" y="2355619"/>
              <a:ext cx="990600" cy="18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Feb. 27, 2024</a:t>
              </a:r>
              <a:endParaRPr sz="900" b="0" i="1" u="none" strike="noStrike" cap="none">
                <a:solidFill>
                  <a:srgbClr val="000000"/>
                </a:solidFill>
                <a:latin typeface="Arial"/>
                <a:ea typeface="Arial"/>
                <a:cs typeface="Arial"/>
                <a:sym typeface="Arial"/>
              </a:endParaRPr>
            </a:p>
          </p:txBody>
        </p:sp>
        <p:pic>
          <p:nvPicPr>
            <p:cNvPr id="1795" name="Google Shape;1795;g2f32c1c4e46_0_370"/>
            <p:cNvPicPr preferRelativeResize="0"/>
            <p:nvPr/>
          </p:nvPicPr>
          <p:blipFill rotWithShape="1">
            <a:blip r:embed="rId6">
              <a:alphaModFix/>
            </a:blip>
            <a:srcRect/>
            <a:stretch/>
          </p:blipFill>
          <p:spPr>
            <a:xfrm>
              <a:off x="386054" y="1634714"/>
              <a:ext cx="495158" cy="125337"/>
            </a:xfrm>
            <a:prstGeom prst="rect">
              <a:avLst/>
            </a:prstGeom>
            <a:noFill/>
            <a:ln>
              <a:noFill/>
            </a:ln>
          </p:spPr>
        </p:pic>
      </p:grpSp>
      <p:grpSp>
        <p:nvGrpSpPr>
          <p:cNvPr id="1796" name="Google Shape;1796;g2f32c1c4e46_0_370"/>
          <p:cNvGrpSpPr/>
          <p:nvPr/>
        </p:nvGrpSpPr>
        <p:grpSpPr>
          <a:xfrm>
            <a:off x="169618" y="5166926"/>
            <a:ext cx="5839688" cy="1691075"/>
            <a:chOff x="4548146" y="2537483"/>
            <a:chExt cx="4379875" cy="1268338"/>
          </a:xfrm>
        </p:grpSpPr>
        <p:pic>
          <p:nvPicPr>
            <p:cNvPr id="1797" name="Google Shape;1797;g2f32c1c4e46_0_370"/>
            <p:cNvPicPr preferRelativeResize="0"/>
            <p:nvPr/>
          </p:nvPicPr>
          <p:blipFill rotWithShape="1">
            <a:blip r:embed="rId3">
              <a:alphaModFix/>
            </a:blip>
            <a:srcRect/>
            <a:stretch/>
          </p:blipFill>
          <p:spPr>
            <a:xfrm>
              <a:off x="4548146" y="2537483"/>
              <a:ext cx="4379875" cy="1268338"/>
            </a:xfrm>
            <a:prstGeom prst="rect">
              <a:avLst/>
            </a:prstGeom>
            <a:noFill/>
            <a:ln>
              <a:noFill/>
            </a:ln>
          </p:spPr>
        </p:pic>
        <p:sp>
          <p:nvSpPr>
            <p:cNvPr id="1798" name="Google Shape;1798;g2f32c1c4e46_0_370"/>
            <p:cNvSpPr txBox="1"/>
            <p:nvPr/>
          </p:nvSpPr>
          <p:spPr>
            <a:xfrm>
              <a:off x="4806980" y="2948204"/>
              <a:ext cx="3972600" cy="618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chemeClr val="dk1"/>
                  </a:solidFill>
                  <a:latin typeface="Poppins"/>
                  <a:ea typeface="Poppins"/>
                  <a:cs typeface="Poppins"/>
                  <a:sym typeface="Poppins"/>
                </a:rPr>
                <a:t>Indigenous youth want more Indigenous-led models, support to access health care in Winnipeg, report says</a:t>
              </a:r>
              <a:endParaRPr sz="1900"/>
            </a:p>
          </p:txBody>
        </p:sp>
        <p:sp>
          <p:nvSpPr>
            <p:cNvPr id="1799" name="Google Shape;1799;g2f32c1c4e46_0_370"/>
            <p:cNvSpPr txBox="1"/>
            <p:nvPr/>
          </p:nvSpPr>
          <p:spPr>
            <a:xfrm>
              <a:off x="4877693" y="3516510"/>
              <a:ext cx="990600" cy="18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Feb. 26, 2024</a:t>
              </a:r>
              <a:endParaRPr sz="900" b="0" i="1" u="none" strike="noStrike" cap="none">
                <a:solidFill>
                  <a:srgbClr val="000000"/>
                </a:solidFill>
                <a:latin typeface="Arial"/>
                <a:ea typeface="Arial"/>
                <a:cs typeface="Arial"/>
                <a:sym typeface="Arial"/>
              </a:endParaRPr>
            </a:p>
          </p:txBody>
        </p:sp>
        <p:pic>
          <p:nvPicPr>
            <p:cNvPr id="1800" name="Google Shape;1800;g2f32c1c4e46_0_370"/>
            <p:cNvPicPr preferRelativeResize="0"/>
            <p:nvPr/>
          </p:nvPicPr>
          <p:blipFill rotWithShape="1">
            <a:blip r:embed="rId6">
              <a:alphaModFix/>
            </a:blip>
            <a:srcRect/>
            <a:stretch/>
          </p:blipFill>
          <p:spPr>
            <a:xfrm>
              <a:off x="4800351" y="2780922"/>
              <a:ext cx="495158" cy="125337"/>
            </a:xfrm>
            <a:prstGeom prst="rect">
              <a:avLst/>
            </a:prstGeom>
            <a:noFill/>
            <a:ln>
              <a:noFill/>
            </a:ln>
          </p:spPr>
        </p:pic>
      </p:grpSp>
      <p:grpSp>
        <p:nvGrpSpPr>
          <p:cNvPr id="1801" name="Google Shape;1801;g2f32c1c4e46_0_370"/>
          <p:cNvGrpSpPr/>
          <p:nvPr/>
        </p:nvGrpSpPr>
        <p:grpSpPr>
          <a:xfrm>
            <a:off x="169529" y="144274"/>
            <a:ext cx="5839861" cy="1691127"/>
            <a:chOff x="151478" y="1304918"/>
            <a:chExt cx="4992614" cy="1445778"/>
          </a:xfrm>
        </p:grpSpPr>
        <p:pic>
          <p:nvPicPr>
            <p:cNvPr id="1802" name="Google Shape;1802;g2f32c1c4e46_0_370"/>
            <p:cNvPicPr preferRelativeResize="0"/>
            <p:nvPr/>
          </p:nvPicPr>
          <p:blipFill rotWithShape="1">
            <a:blip r:embed="rId3">
              <a:alphaModFix/>
            </a:blip>
            <a:srcRect/>
            <a:stretch/>
          </p:blipFill>
          <p:spPr>
            <a:xfrm>
              <a:off x="151478" y="1304918"/>
              <a:ext cx="4992614" cy="1445778"/>
            </a:xfrm>
            <a:prstGeom prst="rect">
              <a:avLst/>
            </a:prstGeom>
            <a:noFill/>
            <a:ln>
              <a:noFill/>
            </a:ln>
          </p:spPr>
        </p:pic>
        <p:pic>
          <p:nvPicPr>
            <p:cNvPr id="1803" name="Google Shape;1803;g2f32c1c4e46_0_370"/>
            <p:cNvPicPr preferRelativeResize="0"/>
            <p:nvPr/>
          </p:nvPicPr>
          <p:blipFill rotWithShape="1">
            <a:blip r:embed="rId4">
              <a:alphaModFix/>
            </a:blip>
            <a:srcRect/>
            <a:stretch/>
          </p:blipFill>
          <p:spPr>
            <a:xfrm>
              <a:off x="446523" y="1622254"/>
              <a:ext cx="985535" cy="113478"/>
            </a:xfrm>
            <a:prstGeom prst="rect">
              <a:avLst/>
            </a:prstGeom>
            <a:noFill/>
            <a:ln>
              <a:noFill/>
            </a:ln>
          </p:spPr>
        </p:pic>
        <p:sp>
          <p:nvSpPr>
            <p:cNvPr id="1804" name="Google Shape;1804;g2f32c1c4e46_0_370"/>
            <p:cNvSpPr txBox="1"/>
            <p:nvPr/>
          </p:nvSpPr>
          <p:spPr>
            <a:xfrm>
              <a:off x="446523" y="1670588"/>
              <a:ext cx="4528200" cy="807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a:solidFill>
                    <a:schemeClr val="dk1"/>
                  </a:solidFill>
                  <a:latin typeface="Poppins"/>
                  <a:ea typeface="Poppins"/>
                  <a:cs typeface="Poppins"/>
                  <a:sym typeface="Poppins"/>
                </a:rPr>
                <a:t>What do Canadians want for their health care?</a:t>
              </a:r>
              <a:endParaRPr sz="1700" b="1" i="0" u="none" strike="noStrike" cap="none">
                <a:solidFill>
                  <a:srgbClr val="000000"/>
                </a:solidFill>
                <a:latin typeface="Arial"/>
                <a:ea typeface="Arial"/>
                <a:cs typeface="Arial"/>
                <a:sym typeface="Arial"/>
              </a:endParaRPr>
            </a:p>
          </p:txBody>
        </p:sp>
        <p:sp>
          <p:nvSpPr>
            <p:cNvPr id="1805" name="Google Shape;1805;g2f32c1c4e46_0_370"/>
            <p:cNvSpPr txBox="1"/>
            <p:nvPr/>
          </p:nvSpPr>
          <p:spPr>
            <a:xfrm>
              <a:off x="527128" y="2420911"/>
              <a:ext cx="1129200" cy="206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i="1">
                  <a:solidFill>
                    <a:schemeClr val="dk1"/>
                  </a:solidFill>
                  <a:latin typeface="Poppins"/>
                  <a:ea typeface="Poppins"/>
                  <a:cs typeface="Poppins"/>
                  <a:sym typeface="Poppins"/>
                </a:rPr>
                <a:t>Mar. 1</a:t>
              </a:r>
              <a:r>
                <a:rPr lang="en-US" sz="900" b="0" i="1" u="none" strike="noStrike" cap="none">
                  <a:solidFill>
                    <a:schemeClr val="dk1"/>
                  </a:solidFill>
                  <a:latin typeface="Poppins"/>
                  <a:ea typeface="Poppins"/>
                  <a:cs typeface="Poppins"/>
                  <a:sym typeface="Poppins"/>
                </a:rPr>
                <a:t>, 2024</a:t>
              </a:r>
              <a:endParaRPr sz="900" b="0" i="1" u="none" strike="noStrike" cap="none">
                <a:solidFill>
                  <a:srgbClr val="000000"/>
                </a:solidFill>
                <a:latin typeface="Arial"/>
                <a:ea typeface="Arial"/>
                <a:cs typeface="Arial"/>
                <a:sym typeface="Arial"/>
              </a:endParaRPr>
            </a:p>
          </p:txBody>
        </p:sp>
      </p:grpSp>
      <p:grpSp>
        <p:nvGrpSpPr>
          <p:cNvPr id="1806" name="Google Shape;1806;g2f32c1c4e46_0_370"/>
          <p:cNvGrpSpPr/>
          <p:nvPr/>
        </p:nvGrpSpPr>
        <p:grpSpPr>
          <a:xfrm>
            <a:off x="169618" y="1759192"/>
            <a:ext cx="5839688" cy="1691075"/>
            <a:chOff x="4548146" y="716633"/>
            <a:chExt cx="4379875" cy="1268338"/>
          </a:xfrm>
        </p:grpSpPr>
        <p:pic>
          <p:nvPicPr>
            <p:cNvPr id="1807" name="Google Shape;1807;g2f32c1c4e46_0_370"/>
            <p:cNvPicPr preferRelativeResize="0"/>
            <p:nvPr/>
          </p:nvPicPr>
          <p:blipFill rotWithShape="1">
            <a:blip r:embed="rId3">
              <a:alphaModFix/>
            </a:blip>
            <a:srcRect/>
            <a:stretch/>
          </p:blipFill>
          <p:spPr>
            <a:xfrm>
              <a:off x="4548146" y="716633"/>
              <a:ext cx="4379875" cy="1268338"/>
            </a:xfrm>
            <a:prstGeom prst="rect">
              <a:avLst/>
            </a:prstGeom>
            <a:noFill/>
            <a:ln>
              <a:noFill/>
            </a:ln>
          </p:spPr>
        </p:pic>
        <p:sp>
          <p:nvSpPr>
            <p:cNvPr id="1808" name="Google Shape;1808;g2f32c1c4e46_0_370"/>
            <p:cNvSpPr txBox="1"/>
            <p:nvPr/>
          </p:nvSpPr>
          <p:spPr>
            <a:xfrm>
              <a:off x="4806983" y="1037422"/>
              <a:ext cx="4041900" cy="708300"/>
            </a:xfrm>
            <a:prstGeom prst="rect">
              <a:avLst/>
            </a:prstGeom>
            <a:noFill/>
            <a:ln>
              <a:noFill/>
            </a:ln>
          </p:spPr>
          <p:txBody>
            <a:bodyPr spcFirstLastPara="1" wrap="square" lIns="0" tIns="0" rIns="0" bIns="0" anchor="ctr" anchorCtr="0">
              <a:noAutofit/>
            </a:bodyPr>
            <a:lstStyle/>
            <a:p>
              <a:pPr marL="25400" marR="25400" lvl="0" indent="0" algn="l" rtl="0">
                <a:lnSpc>
                  <a:spcPct val="100000"/>
                </a:lnSpc>
                <a:spcBef>
                  <a:spcPts val="200"/>
                </a:spcBef>
                <a:spcAft>
                  <a:spcPts val="200"/>
                </a:spcAft>
                <a:buClr>
                  <a:schemeClr val="dk1"/>
                </a:buClr>
                <a:buSzPts val="1100"/>
                <a:buFont typeface="Arial"/>
                <a:buNone/>
              </a:pPr>
              <a:r>
                <a:rPr lang="en-US" sz="1700" b="1">
                  <a:solidFill>
                    <a:schemeClr val="dk1"/>
                  </a:solidFill>
                  <a:latin typeface="Poppins"/>
                  <a:ea typeface="Poppins"/>
                  <a:cs typeface="Poppins"/>
                  <a:sym typeface="Poppins"/>
                </a:rPr>
                <a:t>Revolutionizing Canada's Primary Care: Expanding Teams, E-Records, and Fast-Tracking Foreign Docs</a:t>
              </a:r>
              <a:endParaRPr sz="1800" b="1">
                <a:solidFill>
                  <a:schemeClr val="dk1"/>
                </a:solidFill>
                <a:latin typeface="Poppins"/>
                <a:ea typeface="Poppins"/>
                <a:cs typeface="Poppins"/>
                <a:sym typeface="Poppins"/>
              </a:endParaRPr>
            </a:p>
          </p:txBody>
        </p:sp>
        <p:sp>
          <p:nvSpPr>
            <p:cNvPr id="1809" name="Google Shape;1809;g2f32c1c4e46_0_370"/>
            <p:cNvSpPr txBox="1"/>
            <p:nvPr/>
          </p:nvSpPr>
          <p:spPr>
            <a:xfrm>
              <a:off x="4877693" y="1695660"/>
              <a:ext cx="990600" cy="18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Feb. 2</a:t>
              </a:r>
              <a:r>
                <a:rPr lang="en-US" sz="900" i="1">
                  <a:solidFill>
                    <a:schemeClr val="dk1"/>
                  </a:solidFill>
                  <a:latin typeface="Poppins"/>
                  <a:ea typeface="Poppins"/>
                  <a:cs typeface="Poppins"/>
                  <a:sym typeface="Poppins"/>
                </a:rPr>
                <a:t>7</a:t>
              </a:r>
              <a:r>
                <a:rPr lang="en-US" sz="900" b="0" i="1" u="none" strike="noStrike" cap="none">
                  <a:solidFill>
                    <a:schemeClr val="dk1"/>
                  </a:solidFill>
                  <a:latin typeface="Poppins"/>
                  <a:ea typeface="Poppins"/>
                  <a:cs typeface="Poppins"/>
                  <a:sym typeface="Poppins"/>
                </a:rPr>
                <a:t>, 2024</a:t>
              </a:r>
              <a:endParaRPr sz="900" b="0" i="1" u="none" strike="noStrike" cap="none">
                <a:solidFill>
                  <a:srgbClr val="000000"/>
                </a:solidFill>
                <a:latin typeface="Arial"/>
                <a:ea typeface="Arial"/>
                <a:cs typeface="Arial"/>
                <a:sym typeface="Arial"/>
              </a:endParaRPr>
            </a:p>
          </p:txBody>
        </p:sp>
        <p:pic>
          <p:nvPicPr>
            <p:cNvPr id="1810" name="Google Shape;1810;g2f32c1c4e46_0_370"/>
            <p:cNvPicPr preferRelativeResize="0"/>
            <p:nvPr/>
          </p:nvPicPr>
          <p:blipFill rotWithShape="1">
            <a:blip r:embed="rId5">
              <a:alphaModFix/>
            </a:blip>
            <a:srcRect l="3466" t="11578" r="3605" b="8625"/>
            <a:stretch/>
          </p:blipFill>
          <p:spPr>
            <a:xfrm>
              <a:off x="4806981" y="906882"/>
              <a:ext cx="385222" cy="189193"/>
            </a:xfrm>
            <a:prstGeom prst="rect">
              <a:avLst/>
            </a:prstGeom>
            <a:noFill/>
            <a:ln>
              <a:noFill/>
            </a:ln>
          </p:spPr>
        </p:pic>
      </p:grpSp>
      <p:grpSp>
        <p:nvGrpSpPr>
          <p:cNvPr id="1811" name="Google Shape;1811;g2f32c1c4e46_0_370"/>
          <p:cNvGrpSpPr/>
          <p:nvPr/>
        </p:nvGrpSpPr>
        <p:grpSpPr>
          <a:xfrm>
            <a:off x="169545" y="3450253"/>
            <a:ext cx="5839834" cy="1691117"/>
            <a:chOff x="6064195" y="4941765"/>
            <a:chExt cx="5839834" cy="1691117"/>
          </a:xfrm>
        </p:grpSpPr>
        <p:pic>
          <p:nvPicPr>
            <p:cNvPr id="1812" name="Google Shape;1812;g2f32c1c4e46_0_370"/>
            <p:cNvPicPr preferRelativeResize="0"/>
            <p:nvPr/>
          </p:nvPicPr>
          <p:blipFill rotWithShape="1">
            <a:blip r:embed="rId3">
              <a:alphaModFix/>
            </a:blip>
            <a:srcRect/>
            <a:stretch/>
          </p:blipFill>
          <p:spPr>
            <a:xfrm>
              <a:off x="6064195" y="4941765"/>
              <a:ext cx="5839834" cy="1691117"/>
            </a:xfrm>
            <a:prstGeom prst="rect">
              <a:avLst/>
            </a:prstGeom>
            <a:noFill/>
            <a:ln>
              <a:noFill/>
            </a:ln>
          </p:spPr>
        </p:pic>
        <p:sp>
          <p:nvSpPr>
            <p:cNvPr id="1813" name="Google Shape;1813;g2f32c1c4e46_0_370"/>
            <p:cNvSpPr txBox="1"/>
            <p:nvPr/>
          </p:nvSpPr>
          <p:spPr>
            <a:xfrm>
              <a:off x="6409307" y="5445687"/>
              <a:ext cx="5296800" cy="944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1700" b="1">
                  <a:solidFill>
                    <a:srgbClr val="333333"/>
                  </a:solidFill>
                  <a:latin typeface="Poppins"/>
                  <a:ea typeface="Poppins"/>
                  <a:cs typeface="Poppins"/>
                  <a:sym typeface="Poppins"/>
                </a:rPr>
                <a:t>Primary-care teams, access to health records key fixes for family doctor crisis: report</a:t>
              </a:r>
              <a:endParaRPr sz="1700" b="1">
                <a:solidFill>
                  <a:schemeClr val="dk1"/>
                </a:solidFill>
                <a:latin typeface="Poppins"/>
                <a:ea typeface="Poppins"/>
                <a:cs typeface="Poppins"/>
                <a:sym typeface="Poppins"/>
              </a:endParaRPr>
            </a:p>
          </p:txBody>
        </p:sp>
        <p:sp>
          <p:nvSpPr>
            <p:cNvPr id="1814" name="Google Shape;1814;g2f32c1c4e46_0_370"/>
            <p:cNvSpPr txBox="1"/>
            <p:nvPr/>
          </p:nvSpPr>
          <p:spPr>
            <a:xfrm>
              <a:off x="6503591" y="6247135"/>
              <a:ext cx="1320900" cy="242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chemeClr val="dk1"/>
                  </a:solidFill>
                  <a:latin typeface="Poppins"/>
                  <a:ea typeface="Poppins"/>
                  <a:cs typeface="Poppins"/>
                  <a:sym typeface="Poppins"/>
                </a:rPr>
                <a:t> Feb. </a:t>
              </a:r>
              <a:r>
                <a:rPr lang="en-US" sz="900" i="1">
                  <a:solidFill>
                    <a:schemeClr val="dk1"/>
                  </a:solidFill>
                  <a:latin typeface="Poppins"/>
                  <a:ea typeface="Poppins"/>
                  <a:cs typeface="Poppins"/>
                  <a:sym typeface="Poppins"/>
                </a:rPr>
                <a:t>26</a:t>
              </a:r>
              <a:r>
                <a:rPr lang="en-US" sz="900" b="0" i="1" u="none" strike="noStrike" cap="none">
                  <a:solidFill>
                    <a:schemeClr val="dk1"/>
                  </a:solidFill>
                  <a:latin typeface="Poppins"/>
                  <a:ea typeface="Poppins"/>
                  <a:cs typeface="Poppins"/>
                  <a:sym typeface="Poppins"/>
                </a:rPr>
                <a:t>, 202</a:t>
              </a:r>
              <a:r>
                <a:rPr lang="en-US" sz="900" i="1">
                  <a:solidFill>
                    <a:schemeClr val="dk1"/>
                  </a:solidFill>
                  <a:latin typeface="Poppins"/>
                  <a:ea typeface="Poppins"/>
                  <a:cs typeface="Poppins"/>
                  <a:sym typeface="Poppins"/>
                </a:rPr>
                <a:t>4</a:t>
              </a:r>
              <a:endParaRPr sz="900" b="0" i="1" u="none" strike="noStrike" cap="none">
                <a:solidFill>
                  <a:srgbClr val="000000"/>
                </a:solidFill>
                <a:latin typeface="Arial"/>
                <a:ea typeface="Arial"/>
                <a:cs typeface="Arial"/>
                <a:sym typeface="Arial"/>
              </a:endParaRPr>
            </a:p>
          </p:txBody>
        </p:sp>
        <p:pic>
          <p:nvPicPr>
            <p:cNvPr id="1815" name="Google Shape;1815;g2f32c1c4e46_0_370"/>
            <p:cNvPicPr preferRelativeResize="0"/>
            <p:nvPr/>
          </p:nvPicPr>
          <p:blipFill rotWithShape="1">
            <a:blip r:embed="rId7">
              <a:alphaModFix/>
            </a:blip>
            <a:srcRect r="57935"/>
            <a:stretch/>
          </p:blipFill>
          <p:spPr>
            <a:xfrm>
              <a:off x="6409307" y="5274764"/>
              <a:ext cx="353183" cy="358432"/>
            </a:xfrm>
            <a:prstGeom prst="rect">
              <a:avLst/>
            </a:prstGeom>
            <a:noFill/>
            <a:ln>
              <a:noFill/>
            </a:ln>
          </p:spPr>
        </p:pic>
      </p:grpSp>
      <p:grpSp>
        <p:nvGrpSpPr>
          <p:cNvPr id="1816" name="Google Shape;1816;g2f32c1c4e46_0_370"/>
          <p:cNvGrpSpPr/>
          <p:nvPr/>
        </p:nvGrpSpPr>
        <p:grpSpPr>
          <a:xfrm>
            <a:off x="6276049" y="5166917"/>
            <a:ext cx="5839688" cy="1691075"/>
            <a:chOff x="6276049" y="5166917"/>
            <a:chExt cx="5839688" cy="1691075"/>
          </a:xfrm>
        </p:grpSpPr>
        <p:grpSp>
          <p:nvGrpSpPr>
            <p:cNvPr id="1817" name="Google Shape;1817;g2f32c1c4e46_0_370"/>
            <p:cNvGrpSpPr/>
            <p:nvPr/>
          </p:nvGrpSpPr>
          <p:grpSpPr>
            <a:xfrm>
              <a:off x="6276049" y="5166917"/>
              <a:ext cx="5839688" cy="1691075"/>
              <a:chOff x="127221" y="3706324"/>
              <a:chExt cx="4379875" cy="1268338"/>
            </a:xfrm>
          </p:grpSpPr>
          <p:pic>
            <p:nvPicPr>
              <p:cNvPr id="1818" name="Google Shape;1818;g2f32c1c4e46_0_370"/>
              <p:cNvPicPr preferRelativeResize="0"/>
              <p:nvPr/>
            </p:nvPicPr>
            <p:blipFill rotWithShape="1">
              <a:blip r:embed="rId3">
                <a:alphaModFix/>
              </a:blip>
              <a:srcRect/>
              <a:stretch/>
            </p:blipFill>
            <p:spPr>
              <a:xfrm>
                <a:off x="127221" y="3706324"/>
                <a:ext cx="4379875" cy="1268338"/>
              </a:xfrm>
              <a:prstGeom prst="rect">
                <a:avLst/>
              </a:prstGeom>
              <a:noFill/>
              <a:ln>
                <a:noFill/>
              </a:ln>
            </p:spPr>
          </p:pic>
          <p:sp>
            <p:nvSpPr>
              <p:cNvPr id="1819" name="Google Shape;1819;g2f32c1c4e46_0_370"/>
              <p:cNvSpPr txBox="1"/>
              <p:nvPr/>
            </p:nvSpPr>
            <p:spPr>
              <a:xfrm>
                <a:off x="443206" y="4027115"/>
                <a:ext cx="3972600" cy="708300"/>
              </a:xfrm>
              <a:prstGeom prst="rect">
                <a:avLst/>
              </a:prstGeom>
              <a:noFill/>
              <a:ln>
                <a:noFill/>
              </a:ln>
            </p:spPr>
            <p:txBody>
              <a:bodyPr spcFirstLastPara="1" wrap="square" lIns="0" tIns="0" rIns="0" bIns="0" anchor="ctr" anchorCtr="0">
                <a:noAutofit/>
              </a:bodyPr>
              <a:lstStyle/>
              <a:p>
                <a:pPr marL="0" lvl="0" indent="0" algn="l" rtl="0">
                  <a:lnSpc>
                    <a:spcPct val="110000"/>
                  </a:lnSpc>
                  <a:spcBef>
                    <a:spcPts val="0"/>
                  </a:spcBef>
                  <a:spcAft>
                    <a:spcPts val="600"/>
                  </a:spcAft>
                  <a:buClr>
                    <a:schemeClr val="dk1"/>
                  </a:buClr>
                  <a:buSzPts val="1100"/>
                  <a:buFont typeface="Arial"/>
                  <a:buNone/>
                </a:pPr>
                <a:r>
                  <a:rPr lang="en-US" sz="1700" b="1">
                    <a:solidFill>
                      <a:srgbClr val="191919"/>
                    </a:solidFill>
                    <a:latin typeface="Poppins"/>
                    <a:ea typeface="Poppins"/>
                    <a:cs typeface="Poppins"/>
                    <a:sym typeface="Poppins"/>
                  </a:rPr>
                  <a:t>System redesign, not incremental improvement, needed to erase family doctor shortage, report author says</a:t>
                </a:r>
                <a:endParaRPr sz="1700" b="1">
                  <a:solidFill>
                    <a:schemeClr val="dk1"/>
                  </a:solidFill>
                  <a:latin typeface="Poppins"/>
                  <a:ea typeface="Poppins"/>
                  <a:cs typeface="Poppins"/>
                  <a:sym typeface="Poppins"/>
                </a:endParaRPr>
              </a:p>
            </p:txBody>
          </p:sp>
          <p:sp>
            <p:nvSpPr>
              <p:cNvPr id="1820" name="Google Shape;1820;g2f32c1c4e46_0_370"/>
              <p:cNvSpPr txBox="1"/>
              <p:nvPr/>
            </p:nvSpPr>
            <p:spPr>
              <a:xfrm>
                <a:off x="456768" y="4685351"/>
                <a:ext cx="990600" cy="18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i="1">
                    <a:solidFill>
                      <a:schemeClr val="dk1"/>
                    </a:solidFill>
                    <a:latin typeface="Poppins"/>
                    <a:ea typeface="Poppins"/>
                    <a:cs typeface="Poppins"/>
                    <a:sym typeface="Poppins"/>
                  </a:rPr>
                  <a:t>Feb. 26</a:t>
                </a:r>
                <a:r>
                  <a:rPr lang="en-US" sz="900" b="0" i="1" u="none" strike="noStrike" cap="none">
                    <a:solidFill>
                      <a:schemeClr val="dk1"/>
                    </a:solidFill>
                    <a:latin typeface="Poppins"/>
                    <a:ea typeface="Poppins"/>
                    <a:cs typeface="Poppins"/>
                    <a:sym typeface="Poppins"/>
                  </a:rPr>
                  <a:t>, 202</a:t>
                </a:r>
                <a:r>
                  <a:rPr lang="en-US" sz="900" i="1">
                    <a:solidFill>
                      <a:schemeClr val="dk1"/>
                    </a:solidFill>
                    <a:latin typeface="Poppins"/>
                    <a:ea typeface="Poppins"/>
                    <a:cs typeface="Poppins"/>
                    <a:sym typeface="Poppins"/>
                  </a:rPr>
                  <a:t>4</a:t>
                </a:r>
                <a:endParaRPr sz="900" b="0" i="1" u="none" strike="noStrike" cap="none">
                  <a:solidFill>
                    <a:srgbClr val="000000"/>
                  </a:solidFill>
                  <a:latin typeface="Arial"/>
                  <a:ea typeface="Arial"/>
                  <a:cs typeface="Arial"/>
                  <a:sym typeface="Arial"/>
                </a:endParaRPr>
              </a:p>
            </p:txBody>
          </p:sp>
        </p:grpSp>
        <p:pic>
          <p:nvPicPr>
            <p:cNvPr id="1821" name="Google Shape;1821;g2f32c1c4e46_0_370"/>
            <p:cNvPicPr preferRelativeResize="0"/>
            <p:nvPr/>
          </p:nvPicPr>
          <p:blipFill>
            <a:blip r:embed="rId8">
              <a:alphaModFix/>
            </a:blip>
            <a:stretch>
              <a:fillRect/>
            </a:stretch>
          </p:blipFill>
          <p:spPr>
            <a:xfrm>
              <a:off x="6610952" y="5392677"/>
              <a:ext cx="1676650" cy="250300"/>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60A5D"/>
        </a:solidFill>
        <a:effectLst/>
      </p:bgPr>
    </p:bg>
    <p:spTree>
      <p:nvGrpSpPr>
        <p:cNvPr id="1" name="Shape 1826"/>
        <p:cNvGrpSpPr/>
        <p:nvPr/>
      </p:nvGrpSpPr>
      <p:grpSpPr>
        <a:xfrm>
          <a:off x="0" y="0"/>
          <a:ext cx="0" cy="0"/>
          <a:chOff x="0" y="0"/>
          <a:chExt cx="0" cy="0"/>
        </a:xfrm>
      </p:grpSpPr>
      <p:sp>
        <p:nvSpPr>
          <p:cNvPr id="1827" name="Google Shape;1827;g2f32c1c4e46_0_414"/>
          <p:cNvSpPr txBox="1">
            <a:spLocks noGrp="1"/>
          </p:cNvSpPr>
          <p:nvPr>
            <p:ph type="title"/>
          </p:nvPr>
        </p:nvSpPr>
        <p:spPr>
          <a:xfrm>
            <a:off x="415650" y="39401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OurCare.ca </a:t>
            </a:r>
            <a:endParaRPr/>
          </a:p>
        </p:txBody>
      </p:sp>
      <p:pic>
        <p:nvPicPr>
          <p:cNvPr id="1828" name="Google Shape;1828;g2f32c1c4e46_0_414"/>
          <p:cNvPicPr preferRelativeResize="0"/>
          <p:nvPr/>
        </p:nvPicPr>
        <p:blipFill>
          <a:blip r:embed="rId3">
            <a:alphaModFix/>
          </a:blip>
          <a:stretch>
            <a:fillRect/>
          </a:stretch>
        </p:blipFill>
        <p:spPr>
          <a:xfrm>
            <a:off x="232280" y="240213"/>
            <a:ext cx="8344079" cy="3654413"/>
          </a:xfrm>
          <a:prstGeom prst="rect">
            <a:avLst/>
          </a:prstGeom>
          <a:noFill/>
          <a:ln>
            <a:noFill/>
          </a:ln>
        </p:spPr>
      </p:pic>
      <p:pic>
        <p:nvPicPr>
          <p:cNvPr id="1829" name="Google Shape;1829;g2f32c1c4e46_0_414"/>
          <p:cNvPicPr preferRelativeResize="0"/>
          <p:nvPr/>
        </p:nvPicPr>
        <p:blipFill>
          <a:blip r:embed="rId4">
            <a:alphaModFix/>
          </a:blip>
          <a:stretch>
            <a:fillRect/>
          </a:stretch>
        </p:blipFill>
        <p:spPr>
          <a:xfrm>
            <a:off x="2638200" y="2638200"/>
            <a:ext cx="9138099" cy="4019151"/>
          </a:xfrm>
          <a:prstGeom prst="rect">
            <a:avLst/>
          </a:prstGeom>
          <a:noFill/>
          <a:ln>
            <a:noFill/>
          </a:ln>
        </p:spPr>
      </p:pic>
      <p:sp>
        <p:nvSpPr>
          <p:cNvPr id="1830" name="Google Shape;1830;g2f32c1c4e46_0_414"/>
          <p:cNvSpPr txBox="1"/>
          <p:nvPr/>
        </p:nvSpPr>
        <p:spPr>
          <a:xfrm>
            <a:off x="535250" y="6148025"/>
            <a:ext cx="19182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600"/>
              </a:spcAft>
              <a:buClr>
                <a:srgbClr val="000000"/>
              </a:buClr>
              <a:buSzPts val="2100"/>
              <a:buFont typeface="Arial"/>
              <a:buNone/>
            </a:pPr>
            <a:r>
              <a:rPr lang="en-US" sz="2100" b="0" i="0" u="sng" strike="noStrike" cap="none">
                <a:solidFill>
                  <a:schemeClr val="lt1"/>
                </a:solidFill>
                <a:latin typeface="Poppins ExtraBold"/>
                <a:ea typeface="Poppins ExtraBold"/>
                <a:cs typeface="Poppins ExtraBold"/>
                <a:sym typeface="Poppins ExtraBold"/>
              </a:rPr>
              <a:t>Ourcare.ca </a:t>
            </a:r>
            <a:endParaRPr sz="2100" b="0" i="0" u="sng"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pic>
        <p:nvPicPr>
          <p:cNvPr id="1836" name="Google Shape;1836;g2f32c1c4e46_0_42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11B57"/>
        </a:solidFill>
        <a:effectLst/>
      </p:bgPr>
    </p:bg>
    <p:spTree>
      <p:nvGrpSpPr>
        <p:cNvPr id="1" name="Shape 1840"/>
        <p:cNvGrpSpPr/>
        <p:nvPr/>
      </p:nvGrpSpPr>
      <p:grpSpPr>
        <a:xfrm>
          <a:off x="0" y="0"/>
          <a:ext cx="0" cy="0"/>
          <a:chOff x="0" y="0"/>
          <a:chExt cx="0" cy="0"/>
        </a:xfrm>
      </p:grpSpPr>
      <p:pic>
        <p:nvPicPr>
          <p:cNvPr id="1841" name="Google Shape;1841;g2cfb9ca1a94_0_55"/>
          <p:cNvPicPr preferRelativeResize="0"/>
          <p:nvPr/>
        </p:nvPicPr>
        <p:blipFill rotWithShape="1">
          <a:blip r:embed="rId3">
            <a:alphaModFix/>
          </a:blip>
          <a:srcRect/>
          <a:stretch/>
        </p:blipFill>
        <p:spPr>
          <a:xfrm>
            <a:off x="-38533" y="4218833"/>
            <a:ext cx="12298432" cy="2735500"/>
          </a:xfrm>
          <a:prstGeom prst="rect">
            <a:avLst/>
          </a:prstGeom>
          <a:noFill/>
          <a:ln>
            <a:noFill/>
          </a:ln>
        </p:spPr>
      </p:pic>
      <p:sp>
        <p:nvSpPr>
          <p:cNvPr id="1842" name="Google Shape;1842;g2cfb9ca1a94_0_5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0808"/>
              <a:buNone/>
            </a:pPr>
            <a:r>
              <a:rPr lang="en-US" b="1">
                <a:solidFill>
                  <a:schemeClr val="lt1"/>
                </a:solidFill>
                <a:latin typeface="Poppins"/>
                <a:ea typeface="Poppins"/>
                <a:cs typeface="Poppins"/>
                <a:sym typeface="Poppins"/>
              </a:rPr>
              <a:t>Thank you to our funders</a:t>
            </a:r>
            <a:endParaRPr b="1">
              <a:solidFill>
                <a:schemeClr val="lt1"/>
              </a:solidFill>
              <a:latin typeface="Poppins"/>
              <a:ea typeface="Poppins"/>
              <a:cs typeface="Poppins"/>
              <a:sym typeface="Poppins"/>
            </a:endParaRPr>
          </a:p>
        </p:txBody>
      </p:sp>
      <p:sp>
        <p:nvSpPr>
          <p:cNvPr id="1843" name="Google Shape;1843;g2cfb9ca1a94_0_5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Clr>
                <a:schemeClr val="dk1"/>
              </a:buClr>
              <a:buSzPts val="1500"/>
              <a:buFont typeface="Arial"/>
              <a:buNone/>
            </a:pPr>
            <a:r>
              <a:rPr lang="en-US" sz="1600">
                <a:solidFill>
                  <a:schemeClr val="lt1"/>
                </a:solidFill>
                <a:latin typeface="Poppins"/>
                <a:ea typeface="Poppins"/>
                <a:cs typeface="Poppins"/>
                <a:sym typeface="Poppins"/>
              </a:rPr>
              <a:t>The OurCare initiative is made possible through financial contributions from Max Bell Foundation, Even the Odds, and Health Canada. The views expressed herein do not necessarily represent the views of our funders.</a:t>
            </a:r>
            <a:endParaRPr sz="1600">
              <a:solidFill>
                <a:schemeClr val="lt1"/>
              </a:solidFill>
              <a:latin typeface="Poppins"/>
              <a:ea typeface="Poppins"/>
              <a:cs typeface="Poppins"/>
              <a:sym typeface="Poppins"/>
            </a:endParaRPr>
          </a:p>
          <a:p>
            <a:pPr marL="0" lvl="0" indent="0" algn="l" rtl="0">
              <a:lnSpc>
                <a:spcPct val="100000"/>
              </a:lnSpc>
              <a:spcBef>
                <a:spcPts val="0"/>
              </a:spcBef>
              <a:spcAft>
                <a:spcPts val="0"/>
              </a:spcAft>
              <a:buSzPts val="2400"/>
              <a:buNone/>
            </a:pPr>
            <a:endParaRPr sz="1600">
              <a:solidFill>
                <a:schemeClr val="lt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500"/>
              <a:buFont typeface="Arial"/>
              <a:buNone/>
            </a:pPr>
            <a:r>
              <a:rPr lang="en-US" sz="1600">
                <a:solidFill>
                  <a:schemeClr val="lt1"/>
                </a:solidFill>
                <a:latin typeface="Poppins"/>
                <a:ea typeface="Poppins"/>
                <a:cs typeface="Poppins"/>
                <a:sym typeface="Poppins"/>
              </a:rPr>
              <a:t>NosSoins est rendue possible grâce aux contributions financières de la Fondation Max Bell, d'Even the Odds et de Santé Canada. Les opinions exprimées ici ne représentent pas nécessairement celles de nos bailleurs de fonds.</a:t>
            </a:r>
            <a:endParaRPr sz="1600">
              <a:solidFill>
                <a:schemeClr val="lt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500"/>
              <a:buFont typeface="Arial"/>
              <a:buNone/>
            </a:pPr>
            <a:endParaRPr sz="1600">
              <a:solidFill>
                <a:schemeClr val="lt1"/>
              </a:solidFill>
              <a:latin typeface="Poppins"/>
              <a:ea typeface="Poppins"/>
              <a:cs typeface="Poppins"/>
              <a:sym typeface="Poppins"/>
            </a:endParaRPr>
          </a:p>
          <a:p>
            <a:pPr marL="0" lvl="0" indent="0" algn="l" rtl="0">
              <a:lnSpc>
                <a:spcPct val="115000"/>
              </a:lnSpc>
              <a:spcBef>
                <a:spcPts val="0"/>
              </a:spcBef>
              <a:spcAft>
                <a:spcPts val="1600"/>
              </a:spcAft>
              <a:buSzPts val="2400"/>
              <a:buNone/>
            </a:pPr>
            <a:endParaRPr sz="2500">
              <a:solidFill>
                <a:schemeClr val="lt1"/>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60A5D"/>
        </a:solidFill>
        <a:effectLst/>
      </p:bgPr>
    </p:bg>
    <p:spTree>
      <p:nvGrpSpPr>
        <p:cNvPr id="1" name="Shape 1847"/>
        <p:cNvGrpSpPr/>
        <p:nvPr/>
      </p:nvGrpSpPr>
      <p:grpSpPr>
        <a:xfrm>
          <a:off x="0" y="0"/>
          <a:ext cx="0" cy="0"/>
          <a:chOff x="0" y="0"/>
          <a:chExt cx="0" cy="0"/>
        </a:xfrm>
      </p:grpSpPr>
      <p:sp>
        <p:nvSpPr>
          <p:cNvPr id="1848" name="Google Shape;1848;g26cfb45b49d_1_581"/>
          <p:cNvSpPr txBox="1"/>
          <p:nvPr/>
        </p:nvSpPr>
        <p:spPr>
          <a:xfrm>
            <a:off x="301928" y="1192725"/>
            <a:ext cx="6200700" cy="1095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300"/>
              <a:buFont typeface="Arial"/>
              <a:buNone/>
            </a:pPr>
            <a:r>
              <a:rPr lang="en-US" sz="2400" b="0" i="0" u="none" strike="noStrike" cap="none">
                <a:solidFill>
                  <a:schemeClr val="lt1"/>
                </a:solidFill>
                <a:latin typeface="Poppins"/>
                <a:ea typeface="Poppins"/>
                <a:cs typeface="Poppins"/>
                <a:sym typeface="Poppins"/>
              </a:rPr>
              <a:t>Thank you to our team, collaborators &amp;  funders and the many participants from across the country who volunteered their time </a:t>
            </a:r>
            <a:endParaRPr sz="24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300"/>
              <a:buFont typeface="Arial"/>
              <a:buNone/>
            </a:pPr>
            <a:endParaRPr sz="24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300"/>
              <a:buFont typeface="Arial"/>
              <a:buNone/>
            </a:pPr>
            <a:r>
              <a:rPr lang="en-US" sz="2400" b="0" i="0" u="none" strike="noStrike" cap="none">
                <a:solidFill>
                  <a:schemeClr val="lt1"/>
                </a:solidFill>
                <a:latin typeface="Poppins"/>
                <a:ea typeface="Poppins"/>
                <a:cs typeface="Poppins"/>
                <a:sym typeface="Poppins"/>
              </a:rPr>
              <a:t>Visit </a:t>
            </a:r>
            <a:r>
              <a:rPr lang="en-US" sz="2400" b="0" i="0" u="none" strike="noStrike" cap="none">
                <a:solidFill>
                  <a:schemeClr val="lt1"/>
                </a:solidFill>
                <a:latin typeface="Poppins ExtraBold"/>
                <a:ea typeface="Poppins ExtraBold"/>
                <a:cs typeface="Poppins ExtraBold"/>
                <a:sym typeface="Poppins ExtraBold"/>
              </a:rPr>
              <a:t>OurCare.ca</a:t>
            </a:r>
            <a:r>
              <a:rPr lang="en-US" sz="2400" b="0" i="0" u="none" strike="noStrike" cap="none">
                <a:solidFill>
                  <a:schemeClr val="lt1"/>
                </a:solidFill>
                <a:latin typeface="Poppins"/>
                <a:ea typeface="Poppins"/>
                <a:cs typeface="Poppins"/>
                <a:sym typeface="Poppins"/>
              </a:rPr>
              <a:t> to learn more </a:t>
            </a:r>
            <a:endParaRPr sz="4300" b="0" i="0" u="none" strike="noStrike" cap="none">
              <a:solidFill>
                <a:schemeClr val="lt1"/>
              </a:solidFill>
              <a:latin typeface="Arial"/>
              <a:ea typeface="Arial"/>
              <a:cs typeface="Arial"/>
              <a:sym typeface="Arial"/>
            </a:endParaRPr>
          </a:p>
        </p:txBody>
      </p:sp>
      <p:sp>
        <p:nvSpPr>
          <p:cNvPr id="1849" name="Google Shape;1849;g26cfb45b49d_1_581"/>
          <p:cNvSpPr txBox="1">
            <a:spLocks noGrp="1"/>
          </p:cNvSpPr>
          <p:nvPr>
            <p:ph type="sldNum" idx="12"/>
          </p:nvPr>
        </p:nvSpPr>
        <p:spPr>
          <a:xfrm>
            <a:off x="15062148" y="8290164"/>
            <a:ext cx="975600" cy="6996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chemeClr val="dk2"/>
              </a:buClr>
              <a:buSzPts val="1300"/>
              <a:buFont typeface="Arial"/>
              <a:buNone/>
            </a:pPr>
            <a:fld id="{00000000-1234-1234-1234-123412341234}" type="slidenum">
              <a:rPr lang="en-US"/>
              <a:t>34</a:t>
            </a:fld>
            <a:endParaRPr/>
          </a:p>
        </p:txBody>
      </p:sp>
      <p:pic>
        <p:nvPicPr>
          <p:cNvPr id="1850" name="Google Shape;1850;g26cfb45b49d_1_581" descr="Text&#10;&#10;Description automatically generated"/>
          <p:cNvPicPr preferRelativeResize="0"/>
          <p:nvPr/>
        </p:nvPicPr>
        <p:blipFill rotWithShape="1">
          <a:blip r:embed="rId3">
            <a:alphaModFix/>
          </a:blip>
          <a:srcRect/>
          <a:stretch/>
        </p:blipFill>
        <p:spPr>
          <a:xfrm>
            <a:off x="301933" y="6081933"/>
            <a:ext cx="2139226" cy="524801"/>
          </a:xfrm>
          <a:prstGeom prst="rect">
            <a:avLst/>
          </a:prstGeom>
          <a:noFill/>
          <a:ln>
            <a:noFill/>
          </a:ln>
        </p:spPr>
      </p:pic>
      <p:pic>
        <p:nvPicPr>
          <p:cNvPr id="1851" name="Google Shape;1851;g26cfb45b49d_1_581" descr="Text&#10;&#10;Description automatically generated"/>
          <p:cNvPicPr preferRelativeResize="0"/>
          <p:nvPr/>
        </p:nvPicPr>
        <p:blipFill rotWithShape="1">
          <a:blip r:embed="rId4">
            <a:alphaModFix/>
          </a:blip>
          <a:srcRect/>
          <a:stretch/>
        </p:blipFill>
        <p:spPr>
          <a:xfrm>
            <a:off x="5613567" y="5958983"/>
            <a:ext cx="2944231" cy="647767"/>
          </a:xfrm>
          <a:prstGeom prst="rect">
            <a:avLst/>
          </a:prstGeom>
          <a:noFill/>
          <a:ln>
            <a:noFill/>
          </a:ln>
        </p:spPr>
      </p:pic>
      <p:sp>
        <p:nvSpPr>
          <p:cNvPr id="1852" name="Google Shape;1852;g26cfb45b49d_1_581"/>
          <p:cNvSpPr txBox="1"/>
          <p:nvPr/>
        </p:nvSpPr>
        <p:spPr>
          <a:xfrm>
            <a:off x="9392433" y="5810000"/>
            <a:ext cx="2785500" cy="415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Poppins"/>
                <a:ea typeface="Poppins"/>
                <a:cs typeface="Poppins"/>
                <a:sym typeface="Poppins"/>
              </a:rPr>
              <a:t>In partnership with:</a:t>
            </a:r>
            <a:endParaRPr sz="1100" b="1" i="0" u="none" strike="noStrike" cap="none">
              <a:solidFill>
                <a:schemeClr val="lt1"/>
              </a:solidFill>
              <a:latin typeface="Poppins"/>
              <a:ea typeface="Poppins"/>
              <a:cs typeface="Poppins"/>
              <a:sym typeface="Poppins"/>
            </a:endParaRPr>
          </a:p>
        </p:txBody>
      </p:sp>
      <p:pic>
        <p:nvPicPr>
          <p:cNvPr id="1853" name="Google Shape;1853;g26cfb45b49d_1_581"/>
          <p:cNvPicPr preferRelativeResize="0"/>
          <p:nvPr/>
        </p:nvPicPr>
        <p:blipFill rotWithShape="1">
          <a:blip r:embed="rId5">
            <a:alphaModFix/>
          </a:blip>
          <a:srcRect/>
          <a:stretch/>
        </p:blipFill>
        <p:spPr>
          <a:xfrm>
            <a:off x="2776367" y="6081933"/>
            <a:ext cx="2454834" cy="524800"/>
          </a:xfrm>
          <a:prstGeom prst="rect">
            <a:avLst/>
          </a:prstGeom>
          <a:noFill/>
          <a:ln>
            <a:noFill/>
          </a:ln>
        </p:spPr>
      </p:pic>
      <p:sp>
        <p:nvSpPr>
          <p:cNvPr id="1854" name="Google Shape;1854;g26cfb45b49d_1_581"/>
          <p:cNvSpPr txBox="1"/>
          <p:nvPr/>
        </p:nvSpPr>
        <p:spPr>
          <a:xfrm>
            <a:off x="301933" y="4282550"/>
            <a:ext cx="9229200" cy="3101700"/>
          </a:xfrm>
          <a:prstGeom prst="rect">
            <a:avLst/>
          </a:prstGeom>
          <a:noFill/>
          <a:ln>
            <a:noFill/>
          </a:ln>
        </p:spPr>
        <p:txBody>
          <a:bodyPr spcFirstLastPara="1" wrap="square" lIns="91400" tIns="45700" rIns="91400" bIns="45700" anchor="b" anchorCtr="0">
            <a:noAutofit/>
          </a:bodyPr>
          <a:lstStyle/>
          <a:p>
            <a:pPr marL="0" marR="0" lvl="0" indent="0" algn="l" rtl="0">
              <a:lnSpc>
                <a:spcPct val="80000"/>
              </a:lnSpc>
              <a:spcBef>
                <a:spcPts val="0"/>
              </a:spcBef>
              <a:spcAft>
                <a:spcPts val="0"/>
              </a:spcAft>
              <a:buClr>
                <a:srgbClr val="000000"/>
              </a:buClr>
              <a:buSzPts val="1900"/>
              <a:buFont typeface="Arial"/>
              <a:buNone/>
            </a:pPr>
            <a:endParaRPr sz="1900" b="1" i="0" u="none" strike="noStrike" cap="none">
              <a:solidFill>
                <a:schemeClr val="lt1"/>
              </a:solidFill>
              <a:latin typeface="Poppins"/>
              <a:ea typeface="Poppins"/>
              <a:cs typeface="Poppins"/>
              <a:sym typeface="Poppins"/>
            </a:endParaRPr>
          </a:p>
          <a:p>
            <a:pPr marL="0" marR="0" lvl="0" indent="0" algn="l" rtl="0">
              <a:lnSpc>
                <a:spcPct val="80000"/>
              </a:lnSpc>
              <a:spcBef>
                <a:spcPts val="0"/>
              </a:spcBef>
              <a:spcAft>
                <a:spcPts val="0"/>
              </a:spcAft>
              <a:buClr>
                <a:srgbClr val="000000"/>
              </a:buClr>
              <a:buSzPts val="1900"/>
              <a:buFont typeface="Arial"/>
              <a:buNone/>
            </a:pPr>
            <a:endParaRPr sz="19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lt1"/>
                </a:solidFill>
                <a:latin typeface="Poppins"/>
                <a:ea typeface="Poppins"/>
                <a:cs typeface="Poppins"/>
                <a:sym typeface="Poppins"/>
              </a:rPr>
              <a:t>Email:</a:t>
            </a:r>
            <a:r>
              <a:rPr lang="en-US" sz="1900" b="0" i="0" u="none" strike="noStrike" cap="none">
                <a:solidFill>
                  <a:schemeClr val="lt1"/>
                </a:solidFill>
                <a:latin typeface="Poppins"/>
                <a:ea typeface="Poppins"/>
                <a:cs typeface="Poppins"/>
                <a:sym typeface="Poppins"/>
              </a:rPr>
              <a:t> </a:t>
            </a:r>
            <a:r>
              <a:rPr lang="en-US" sz="1900" b="0" i="0" u="sng" strike="noStrike" cap="none">
                <a:solidFill>
                  <a:schemeClr val="lt1"/>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tara.kiran@utoronto.ca</a:t>
            </a:r>
            <a:r>
              <a:rPr lang="en-US" sz="1900" b="0" i="0" u="none" strike="noStrike" cap="none">
                <a:solidFill>
                  <a:schemeClr val="lt1"/>
                </a:solidFill>
                <a:latin typeface="Poppins"/>
                <a:ea typeface="Poppins"/>
                <a:cs typeface="Poppins"/>
                <a:sym typeface="Poppins"/>
              </a:rPr>
              <a:t> </a:t>
            </a:r>
            <a:endParaRPr sz="19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Poppins"/>
              <a:ea typeface="Poppins"/>
              <a:cs typeface="Poppins"/>
              <a:sym typeface="Poppins"/>
            </a:endParaRPr>
          </a:p>
          <a:p>
            <a:pPr marL="0" marR="0" lvl="0" indent="0" algn="l" rtl="0">
              <a:lnSpc>
                <a:spcPct val="100000"/>
              </a:lnSpc>
              <a:spcBef>
                <a:spcPts val="1600"/>
              </a:spcBef>
              <a:spcAft>
                <a:spcPts val="0"/>
              </a:spcAft>
              <a:buClr>
                <a:schemeClr val="dk1"/>
              </a:buClr>
              <a:buSzPts val="1900"/>
              <a:buFont typeface="Arial"/>
              <a:buNone/>
            </a:pPr>
            <a:endParaRPr sz="1900" b="0" i="0" u="none" strike="noStrike" cap="none">
              <a:solidFill>
                <a:schemeClr val="lt1"/>
              </a:solidFill>
              <a:latin typeface="Poppins"/>
              <a:ea typeface="Poppins"/>
              <a:cs typeface="Poppins"/>
              <a:sym typeface="Poppins"/>
            </a:endParaRPr>
          </a:p>
          <a:p>
            <a:pPr marL="0" marR="0" lvl="0" indent="0" algn="l" rtl="0">
              <a:lnSpc>
                <a:spcPct val="100000"/>
              </a:lnSpc>
              <a:spcBef>
                <a:spcPts val="1600"/>
              </a:spcBef>
              <a:spcAft>
                <a:spcPts val="0"/>
              </a:spcAft>
              <a:buClr>
                <a:schemeClr val="dk1"/>
              </a:buClr>
              <a:buSzPts val="1900"/>
              <a:buFont typeface="Arial"/>
              <a:buNone/>
            </a:pPr>
            <a:endParaRPr sz="1900" b="1" i="0" u="sng" strike="noStrike" cap="none">
              <a:solidFill>
                <a:schemeClr val="lt1"/>
              </a:solidFill>
              <a:latin typeface="Poppins"/>
              <a:ea typeface="Poppins"/>
              <a:cs typeface="Poppins"/>
              <a:sym typeface="Poppins"/>
            </a:endParaRPr>
          </a:p>
          <a:p>
            <a:pPr marL="0" marR="0" lvl="0" indent="0" algn="l" rtl="0">
              <a:lnSpc>
                <a:spcPct val="180000"/>
              </a:lnSpc>
              <a:spcBef>
                <a:spcPts val="1100"/>
              </a:spcBef>
              <a:spcAft>
                <a:spcPts val="0"/>
              </a:spcAft>
              <a:buClr>
                <a:schemeClr val="dk1"/>
              </a:buClr>
              <a:buSzPts val="1900"/>
              <a:buFont typeface="Arial"/>
              <a:buNone/>
            </a:pPr>
            <a:endParaRPr sz="1900" b="1" i="0" u="sng" strike="noStrike" cap="none">
              <a:solidFill>
                <a:schemeClr val="lt1"/>
              </a:solidFill>
              <a:latin typeface="Poppins"/>
              <a:ea typeface="Poppins"/>
              <a:cs typeface="Poppins"/>
              <a:sym typeface="Poppins"/>
            </a:endParaRPr>
          </a:p>
        </p:txBody>
      </p:sp>
      <p:sp>
        <p:nvSpPr>
          <p:cNvPr id="1855" name="Google Shape;1855;g26cfb45b49d_1_581"/>
          <p:cNvSpPr txBox="1"/>
          <p:nvPr/>
        </p:nvSpPr>
        <p:spPr>
          <a:xfrm>
            <a:off x="9392425" y="6225500"/>
            <a:ext cx="2646900" cy="647700"/>
          </a:xfrm>
          <a:prstGeom prst="rect">
            <a:avLst/>
          </a:prstGeom>
          <a:noFill/>
          <a:ln>
            <a:noFill/>
          </a:ln>
        </p:spPr>
        <p:txBody>
          <a:bodyPr spcFirstLastPara="1" wrap="square" lIns="91425" tIns="91425" rIns="91425" bIns="91425" anchor="b" anchorCtr="0">
            <a:noAutofit/>
          </a:bodyPr>
          <a:lstStyle/>
          <a:p>
            <a:pPr marL="0" marR="0" lvl="0" indent="0" algn="l" rtl="0">
              <a:lnSpc>
                <a:spcPct val="80000"/>
              </a:lnSpc>
              <a:spcBef>
                <a:spcPts val="0"/>
              </a:spcBef>
              <a:spcAft>
                <a:spcPts val="0"/>
              </a:spcAft>
              <a:buClr>
                <a:srgbClr val="000000"/>
              </a:buClr>
              <a:buSzPts val="4000"/>
              <a:buFont typeface="Arial"/>
              <a:buNone/>
            </a:pPr>
            <a:r>
              <a:rPr lang="en-US" sz="4000" b="0" i="0" u="none" strike="noStrike" cap="none">
                <a:solidFill>
                  <a:schemeClr val="lt1"/>
                </a:solidFill>
                <a:latin typeface="Anton"/>
                <a:ea typeface="Anton"/>
                <a:cs typeface="Anton"/>
                <a:sym typeface="Anton"/>
              </a:rPr>
              <a:t>MASSLBP</a:t>
            </a:r>
            <a:endParaRPr sz="4000" b="0" i="0" u="none" strike="noStrike" cap="none">
              <a:solidFill>
                <a:schemeClr val="lt1"/>
              </a:solidFill>
              <a:latin typeface="Anton"/>
              <a:ea typeface="Anton"/>
              <a:cs typeface="Anton"/>
              <a:sym typeface="Anton"/>
            </a:endParaRPr>
          </a:p>
        </p:txBody>
      </p:sp>
      <p:pic>
        <p:nvPicPr>
          <p:cNvPr id="1856" name="Google Shape;1856;g26cfb45b49d_1_581"/>
          <p:cNvPicPr preferRelativeResize="0"/>
          <p:nvPr/>
        </p:nvPicPr>
        <p:blipFill rotWithShape="1">
          <a:blip r:embed="rId7">
            <a:alphaModFix/>
          </a:blip>
          <a:srcRect/>
          <a:stretch/>
        </p:blipFill>
        <p:spPr>
          <a:xfrm>
            <a:off x="7496896" y="246333"/>
            <a:ext cx="4219200" cy="54281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0D59"/>
        </a:solidFill>
        <a:effectLst/>
      </p:bgPr>
    </p:bg>
    <p:spTree>
      <p:nvGrpSpPr>
        <p:cNvPr id="1" name="Shape 1457"/>
        <p:cNvGrpSpPr/>
        <p:nvPr/>
      </p:nvGrpSpPr>
      <p:grpSpPr>
        <a:xfrm>
          <a:off x="0" y="0"/>
          <a:ext cx="0" cy="0"/>
          <a:chOff x="0" y="0"/>
          <a:chExt cx="0" cy="0"/>
        </a:xfrm>
      </p:grpSpPr>
      <p:cxnSp>
        <p:nvCxnSpPr>
          <p:cNvPr id="1458" name="Google Shape;1458;g26fee34664d_0_670"/>
          <p:cNvCxnSpPr/>
          <p:nvPr/>
        </p:nvCxnSpPr>
        <p:spPr>
          <a:xfrm rot="10800000" flipH="1">
            <a:off x="624006" y="6220066"/>
            <a:ext cx="10944000" cy="4800"/>
          </a:xfrm>
          <a:prstGeom prst="straightConnector1">
            <a:avLst/>
          </a:prstGeom>
          <a:noFill/>
          <a:ln w="9525" cap="flat" cmpd="sng">
            <a:solidFill>
              <a:schemeClr val="accent6"/>
            </a:solidFill>
            <a:prstDash val="solid"/>
            <a:round/>
            <a:headEnd type="none" w="sm" len="sm"/>
            <a:tailEnd type="none" w="sm" len="sm"/>
          </a:ln>
        </p:spPr>
      </p:cxnSp>
      <p:sp>
        <p:nvSpPr>
          <p:cNvPr id="1459" name="Google Shape;1459;g26fee34664d_0_670"/>
          <p:cNvSpPr txBox="1">
            <a:spLocks noGrp="1"/>
          </p:cNvSpPr>
          <p:nvPr>
            <p:ph type="ctrTitle"/>
          </p:nvPr>
        </p:nvSpPr>
        <p:spPr>
          <a:xfrm>
            <a:off x="496433" y="1218733"/>
            <a:ext cx="5824800" cy="3498300"/>
          </a:xfrm>
          <a:prstGeom prst="rect">
            <a:avLst/>
          </a:prstGeom>
          <a:noFill/>
          <a:ln>
            <a:noFill/>
          </a:ln>
        </p:spPr>
        <p:txBody>
          <a:bodyPr spcFirstLastPara="1" wrap="square" lIns="121900" tIns="121900" rIns="121900" bIns="121900" anchor="t" anchorCtr="0">
            <a:noAutofit/>
          </a:bodyPr>
          <a:lstStyle/>
          <a:p>
            <a:pPr marL="0" lvl="0" indent="0" algn="l" rtl="0">
              <a:lnSpc>
                <a:spcPct val="78000"/>
              </a:lnSpc>
              <a:spcBef>
                <a:spcPts val="0"/>
              </a:spcBef>
              <a:spcAft>
                <a:spcPts val="0"/>
              </a:spcAft>
              <a:buSzPts val="6900"/>
              <a:buNone/>
            </a:pPr>
            <a:r>
              <a:rPr lang="en-US" sz="7300">
                <a:solidFill>
                  <a:schemeClr val="accent6"/>
                </a:solidFill>
                <a:latin typeface="Poppins"/>
                <a:ea typeface="Poppins"/>
                <a:cs typeface="Poppins"/>
                <a:sym typeface="Poppins"/>
              </a:rPr>
              <a:t>One</a:t>
            </a:r>
            <a:r>
              <a:rPr lang="en-US" sz="7300">
                <a:solidFill>
                  <a:srgbClr val="160A5D"/>
                </a:solidFill>
                <a:latin typeface="Poppins"/>
                <a:ea typeface="Poppins"/>
                <a:cs typeface="Poppins"/>
                <a:sym typeface="Poppins"/>
              </a:rPr>
              <a:t> </a:t>
            </a:r>
            <a:r>
              <a:rPr lang="en-US" sz="7300">
                <a:solidFill>
                  <a:srgbClr val="9999FF"/>
                </a:solidFill>
                <a:latin typeface="Poppins"/>
                <a:ea typeface="Poppins"/>
                <a:cs typeface="Poppins"/>
                <a:sym typeface="Poppins"/>
              </a:rPr>
              <a:t>National Survey</a:t>
            </a:r>
            <a:endParaRPr sz="7300">
              <a:solidFill>
                <a:srgbClr val="9999FF"/>
              </a:solidFill>
              <a:latin typeface="Poppins"/>
              <a:ea typeface="Poppins"/>
              <a:cs typeface="Poppins"/>
              <a:sym typeface="Poppins"/>
            </a:endParaRPr>
          </a:p>
          <a:p>
            <a:pPr marL="0" lvl="0" indent="0" algn="l" rtl="0">
              <a:lnSpc>
                <a:spcPct val="78000"/>
              </a:lnSpc>
              <a:spcBef>
                <a:spcPts val="0"/>
              </a:spcBef>
              <a:spcAft>
                <a:spcPts val="0"/>
              </a:spcAft>
              <a:buSzPts val="6900"/>
              <a:buNone/>
            </a:pPr>
            <a:endParaRPr sz="8300">
              <a:solidFill>
                <a:srgbClr val="9999FF"/>
              </a:solidFill>
              <a:latin typeface="Poppins"/>
              <a:ea typeface="Poppins"/>
              <a:cs typeface="Poppins"/>
              <a:sym typeface="Poppins"/>
            </a:endParaRPr>
          </a:p>
        </p:txBody>
      </p:sp>
      <p:sp>
        <p:nvSpPr>
          <p:cNvPr id="1460" name="Google Shape;1460;g26fee34664d_0_670"/>
          <p:cNvSpPr txBox="1">
            <a:spLocks noGrp="1"/>
          </p:cNvSpPr>
          <p:nvPr>
            <p:ph type="ctrTitle"/>
          </p:nvPr>
        </p:nvSpPr>
        <p:spPr>
          <a:xfrm>
            <a:off x="496433" y="4122000"/>
            <a:ext cx="5618100" cy="1613100"/>
          </a:xfrm>
          <a:prstGeom prst="rect">
            <a:avLst/>
          </a:prstGeom>
          <a:noFill/>
          <a:ln>
            <a:noFill/>
          </a:ln>
        </p:spPr>
        <p:txBody>
          <a:bodyPr spcFirstLastPara="1" wrap="square" lIns="121900" tIns="121900" rIns="121900" bIns="121900" anchor="t" anchorCtr="0">
            <a:noAutofit/>
          </a:bodyPr>
          <a:lstStyle/>
          <a:p>
            <a:pPr marL="0" lvl="0" indent="0" algn="l" rtl="0">
              <a:lnSpc>
                <a:spcPct val="95000"/>
              </a:lnSpc>
              <a:spcBef>
                <a:spcPts val="0"/>
              </a:spcBef>
              <a:spcAft>
                <a:spcPts val="0"/>
              </a:spcAft>
              <a:buSzPts val="6900"/>
              <a:buNone/>
            </a:pPr>
            <a:r>
              <a:rPr lang="en-US" sz="3200">
                <a:solidFill>
                  <a:schemeClr val="accent6"/>
                </a:solidFill>
                <a:latin typeface="Poppins"/>
                <a:ea typeface="Poppins"/>
                <a:cs typeface="Poppins"/>
                <a:sym typeface="Poppins"/>
              </a:rPr>
              <a:t>9000+</a:t>
            </a:r>
            <a:r>
              <a:rPr lang="en-US" sz="3200">
                <a:solidFill>
                  <a:srgbClr val="9999FF"/>
                </a:solidFill>
                <a:latin typeface="Poppins"/>
                <a:ea typeface="Poppins"/>
                <a:cs typeface="Poppins"/>
                <a:sym typeface="Poppins"/>
              </a:rPr>
              <a:t> responses</a:t>
            </a:r>
            <a:endParaRPr sz="3200">
              <a:solidFill>
                <a:srgbClr val="9999FF"/>
              </a:solidFill>
              <a:latin typeface="Poppins"/>
              <a:ea typeface="Poppins"/>
              <a:cs typeface="Poppins"/>
              <a:sym typeface="Poppins"/>
            </a:endParaRPr>
          </a:p>
          <a:p>
            <a:pPr marL="0" lvl="0" indent="0" algn="l" rtl="0">
              <a:lnSpc>
                <a:spcPct val="95000"/>
              </a:lnSpc>
              <a:spcBef>
                <a:spcPts val="0"/>
              </a:spcBef>
              <a:spcAft>
                <a:spcPts val="0"/>
              </a:spcAft>
              <a:buSzPts val="6900"/>
              <a:buNone/>
            </a:pPr>
            <a:endParaRPr sz="2800" b="0">
              <a:solidFill>
                <a:srgbClr val="0033A0"/>
              </a:solidFill>
              <a:latin typeface="Lora"/>
              <a:ea typeface="Lora"/>
              <a:cs typeface="Lora"/>
              <a:sym typeface="Lora"/>
            </a:endParaRPr>
          </a:p>
          <a:p>
            <a:pPr marL="0" lvl="0" indent="0" algn="l" rtl="0">
              <a:lnSpc>
                <a:spcPct val="95000"/>
              </a:lnSpc>
              <a:spcBef>
                <a:spcPts val="0"/>
              </a:spcBef>
              <a:spcAft>
                <a:spcPts val="0"/>
              </a:spcAft>
              <a:buSzPts val="6900"/>
              <a:buNone/>
            </a:pPr>
            <a:endParaRPr sz="3500" b="0">
              <a:solidFill>
                <a:srgbClr val="0033A0"/>
              </a:solidFill>
              <a:latin typeface="Lora"/>
              <a:ea typeface="Lora"/>
              <a:cs typeface="Lora"/>
              <a:sym typeface="Lora"/>
            </a:endParaRPr>
          </a:p>
        </p:txBody>
      </p:sp>
      <p:sp>
        <p:nvSpPr>
          <p:cNvPr id="1461" name="Google Shape;1461;g26fee34664d_0_670"/>
          <p:cNvSpPr txBox="1"/>
          <p:nvPr/>
        </p:nvSpPr>
        <p:spPr>
          <a:xfrm>
            <a:off x="4964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 </a:t>
            </a:r>
            <a:r>
              <a:rPr lang="en-US" sz="1300" b="0" i="0" u="none" strike="noStrike" cap="none">
                <a:solidFill>
                  <a:schemeClr val="accent6"/>
                </a:solidFill>
                <a:latin typeface="Poppins Light"/>
                <a:ea typeface="Poppins Light"/>
                <a:cs typeface="Poppins Light"/>
                <a:sym typeface="Poppins Light"/>
              </a:rPr>
              <a:t>|</a:t>
            </a:r>
            <a:r>
              <a:rPr lang="en-US" sz="1300" b="0" i="0" u="none" strike="noStrike" cap="none">
                <a:solidFill>
                  <a:schemeClr val="accent6"/>
                </a:solidFill>
                <a:latin typeface="Poppins SemiBold"/>
                <a:ea typeface="Poppins SemiBold"/>
                <a:cs typeface="Poppins SemiBold"/>
                <a:sym typeface="Poppins SemiBold"/>
              </a:rPr>
              <a:t> NosSoins</a:t>
            </a:r>
            <a:endParaRPr sz="1100" b="0" i="0" u="none" strike="noStrike" cap="none">
              <a:solidFill>
                <a:schemeClr val="accent6"/>
              </a:solidFill>
              <a:latin typeface="Poppins SemiBold"/>
              <a:ea typeface="Poppins SemiBold"/>
              <a:cs typeface="Poppins SemiBold"/>
              <a:sym typeface="Poppins SemiBold"/>
            </a:endParaRPr>
          </a:p>
        </p:txBody>
      </p:sp>
      <p:sp>
        <p:nvSpPr>
          <p:cNvPr id="1462" name="Google Shape;1462;g26fee34664d_0_670"/>
          <p:cNvSpPr txBox="1"/>
          <p:nvPr/>
        </p:nvSpPr>
        <p:spPr>
          <a:xfrm>
            <a:off x="67991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ourcare.ca</a:t>
            </a:r>
            <a:endParaRPr sz="1100" b="0" i="0" u="none" strike="noStrike" cap="none">
              <a:solidFill>
                <a:schemeClr val="accent6"/>
              </a:solidFill>
              <a:latin typeface="Poppins SemiBold"/>
              <a:ea typeface="Poppins SemiBold"/>
              <a:cs typeface="Poppins SemiBold"/>
              <a:sym typeface="Poppins SemiBold"/>
            </a:endParaRPr>
          </a:p>
        </p:txBody>
      </p:sp>
      <p:cxnSp>
        <p:nvCxnSpPr>
          <p:cNvPr id="1463" name="Google Shape;1463;g26fee34664d_0_670"/>
          <p:cNvCxnSpPr/>
          <p:nvPr/>
        </p:nvCxnSpPr>
        <p:spPr>
          <a:xfrm rot="10800000" flipH="1">
            <a:off x="624006" y="469566"/>
            <a:ext cx="10944000" cy="4800"/>
          </a:xfrm>
          <a:prstGeom prst="straightConnector1">
            <a:avLst/>
          </a:prstGeom>
          <a:noFill/>
          <a:ln w="9525" cap="flat" cmpd="sng">
            <a:solidFill>
              <a:schemeClr val="accent6"/>
            </a:solidFill>
            <a:prstDash val="solid"/>
            <a:round/>
            <a:headEnd type="none" w="sm" len="sm"/>
            <a:tailEnd type="none" w="sm" len="sm"/>
          </a:ln>
        </p:spPr>
      </p:cxnSp>
      <p:pic>
        <p:nvPicPr>
          <p:cNvPr id="1464" name="Google Shape;1464;g26fee34664d_0_670"/>
          <p:cNvPicPr preferRelativeResize="0"/>
          <p:nvPr/>
        </p:nvPicPr>
        <p:blipFill rotWithShape="1">
          <a:blip r:embed="rId3">
            <a:alphaModFix/>
          </a:blip>
          <a:srcRect/>
          <a:stretch/>
        </p:blipFill>
        <p:spPr>
          <a:xfrm>
            <a:off x="5851208" y="653033"/>
            <a:ext cx="5716803" cy="53883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0D59"/>
        </a:solidFill>
        <a:effectLst/>
      </p:bgPr>
    </p:bg>
    <p:spTree>
      <p:nvGrpSpPr>
        <p:cNvPr id="1" name="Shape 1468"/>
        <p:cNvGrpSpPr/>
        <p:nvPr/>
      </p:nvGrpSpPr>
      <p:grpSpPr>
        <a:xfrm>
          <a:off x="0" y="0"/>
          <a:ext cx="0" cy="0"/>
          <a:chOff x="0" y="0"/>
          <a:chExt cx="0" cy="0"/>
        </a:xfrm>
      </p:grpSpPr>
      <p:pic>
        <p:nvPicPr>
          <p:cNvPr id="1469" name="Google Shape;1469;g26fee34664d_0_680"/>
          <p:cNvPicPr preferRelativeResize="0"/>
          <p:nvPr/>
        </p:nvPicPr>
        <p:blipFill rotWithShape="1">
          <a:blip r:embed="rId3">
            <a:alphaModFix/>
          </a:blip>
          <a:srcRect/>
          <a:stretch/>
        </p:blipFill>
        <p:spPr>
          <a:xfrm>
            <a:off x="5487400" y="526717"/>
            <a:ext cx="6422502" cy="5437802"/>
          </a:xfrm>
          <a:prstGeom prst="rect">
            <a:avLst/>
          </a:prstGeom>
          <a:noFill/>
          <a:ln>
            <a:noFill/>
          </a:ln>
        </p:spPr>
      </p:pic>
      <p:cxnSp>
        <p:nvCxnSpPr>
          <p:cNvPr id="1470" name="Google Shape;1470;g26fee34664d_0_680"/>
          <p:cNvCxnSpPr/>
          <p:nvPr/>
        </p:nvCxnSpPr>
        <p:spPr>
          <a:xfrm rot="10800000" flipH="1">
            <a:off x="624006" y="6220066"/>
            <a:ext cx="10944000" cy="4800"/>
          </a:xfrm>
          <a:prstGeom prst="straightConnector1">
            <a:avLst/>
          </a:prstGeom>
          <a:noFill/>
          <a:ln w="9525" cap="flat" cmpd="sng">
            <a:solidFill>
              <a:schemeClr val="accent6"/>
            </a:solidFill>
            <a:prstDash val="solid"/>
            <a:round/>
            <a:headEnd type="none" w="sm" len="sm"/>
            <a:tailEnd type="none" w="sm" len="sm"/>
          </a:ln>
        </p:spPr>
      </p:cxnSp>
      <p:sp>
        <p:nvSpPr>
          <p:cNvPr id="1471" name="Google Shape;1471;g26fee34664d_0_680"/>
          <p:cNvSpPr txBox="1">
            <a:spLocks noGrp="1"/>
          </p:cNvSpPr>
          <p:nvPr>
            <p:ph type="ctrTitle"/>
          </p:nvPr>
        </p:nvSpPr>
        <p:spPr>
          <a:xfrm>
            <a:off x="496433" y="1224600"/>
            <a:ext cx="5824800" cy="3498300"/>
          </a:xfrm>
          <a:prstGeom prst="rect">
            <a:avLst/>
          </a:prstGeom>
          <a:noFill/>
          <a:ln>
            <a:noFill/>
          </a:ln>
        </p:spPr>
        <p:txBody>
          <a:bodyPr spcFirstLastPara="1" wrap="square" lIns="121900" tIns="121900" rIns="121900" bIns="121900" anchor="t" anchorCtr="0">
            <a:noAutofit/>
          </a:bodyPr>
          <a:lstStyle/>
          <a:p>
            <a:pPr marL="0" lvl="0" indent="0" algn="l" rtl="0">
              <a:lnSpc>
                <a:spcPct val="78000"/>
              </a:lnSpc>
              <a:spcBef>
                <a:spcPts val="0"/>
              </a:spcBef>
              <a:spcAft>
                <a:spcPts val="0"/>
              </a:spcAft>
              <a:buSzPts val="6900"/>
              <a:buNone/>
            </a:pPr>
            <a:r>
              <a:rPr lang="en-US" sz="7300">
                <a:solidFill>
                  <a:schemeClr val="accent6"/>
                </a:solidFill>
                <a:latin typeface="Poppins"/>
                <a:ea typeface="Poppins"/>
                <a:cs typeface="Poppins"/>
                <a:sym typeface="Poppins"/>
              </a:rPr>
              <a:t>Five</a:t>
            </a:r>
            <a:r>
              <a:rPr lang="en-US" sz="7300">
                <a:solidFill>
                  <a:srgbClr val="160A5D"/>
                </a:solidFill>
                <a:latin typeface="Poppins"/>
                <a:ea typeface="Poppins"/>
                <a:cs typeface="Poppins"/>
                <a:sym typeface="Poppins"/>
              </a:rPr>
              <a:t> </a:t>
            </a:r>
            <a:r>
              <a:rPr lang="en-US" sz="7300">
                <a:solidFill>
                  <a:srgbClr val="9999FF"/>
                </a:solidFill>
                <a:latin typeface="Poppins"/>
                <a:ea typeface="Poppins"/>
                <a:cs typeface="Poppins"/>
                <a:sym typeface="Poppins"/>
              </a:rPr>
              <a:t>Provincial</a:t>
            </a:r>
            <a:endParaRPr sz="7300">
              <a:solidFill>
                <a:srgbClr val="9999FF"/>
              </a:solidFill>
              <a:latin typeface="Poppins"/>
              <a:ea typeface="Poppins"/>
              <a:cs typeface="Poppins"/>
              <a:sym typeface="Poppins"/>
            </a:endParaRPr>
          </a:p>
          <a:p>
            <a:pPr marL="0" lvl="0" indent="0" algn="l" rtl="0">
              <a:lnSpc>
                <a:spcPct val="78000"/>
              </a:lnSpc>
              <a:spcBef>
                <a:spcPts val="0"/>
              </a:spcBef>
              <a:spcAft>
                <a:spcPts val="0"/>
              </a:spcAft>
              <a:buSzPts val="6900"/>
              <a:buNone/>
            </a:pPr>
            <a:r>
              <a:rPr lang="en-US" sz="7300">
                <a:solidFill>
                  <a:srgbClr val="9999FF"/>
                </a:solidFill>
                <a:latin typeface="Poppins"/>
                <a:ea typeface="Poppins"/>
                <a:cs typeface="Poppins"/>
                <a:sym typeface="Poppins"/>
              </a:rPr>
              <a:t>Panels</a:t>
            </a:r>
            <a:endParaRPr sz="7300">
              <a:solidFill>
                <a:srgbClr val="9999FF"/>
              </a:solidFill>
              <a:latin typeface="Poppins"/>
              <a:ea typeface="Poppins"/>
              <a:cs typeface="Poppins"/>
              <a:sym typeface="Poppins"/>
            </a:endParaRPr>
          </a:p>
          <a:p>
            <a:pPr marL="0" lvl="0" indent="0" algn="l" rtl="0">
              <a:lnSpc>
                <a:spcPct val="78000"/>
              </a:lnSpc>
              <a:spcBef>
                <a:spcPts val="0"/>
              </a:spcBef>
              <a:spcAft>
                <a:spcPts val="0"/>
              </a:spcAft>
              <a:buSzPts val="6900"/>
              <a:buNone/>
            </a:pPr>
            <a:endParaRPr sz="8300">
              <a:solidFill>
                <a:srgbClr val="9999FF"/>
              </a:solidFill>
              <a:latin typeface="Poppins"/>
              <a:ea typeface="Poppins"/>
              <a:cs typeface="Poppins"/>
              <a:sym typeface="Poppins"/>
            </a:endParaRPr>
          </a:p>
        </p:txBody>
      </p:sp>
      <p:sp>
        <p:nvSpPr>
          <p:cNvPr id="1472" name="Google Shape;1472;g26fee34664d_0_680"/>
          <p:cNvSpPr txBox="1">
            <a:spLocks noGrp="1"/>
          </p:cNvSpPr>
          <p:nvPr>
            <p:ph type="ctrTitle"/>
          </p:nvPr>
        </p:nvSpPr>
        <p:spPr>
          <a:xfrm>
            <a:off x="496433" y="4078300"/>
            <a:ext cx="5618100" cy="1613100"/>
          </a:xfrm>
          <a:prstGeom prst="rect">
            <a:avLst/>
          </a:prstGeom>
          <a:noFill/>
          <a:ln>
            <a:noFill/>
          </a:ln>
        </p:spPr>
        <p:txBody>
          <a:bodyPr spcFirstLastPara="1" wrap="square" lIns="121900" tIns="121900" rIns="121900" bIns="121900" anchor="t" anchorCtr="0">
            <a:noAutofit/>
          </a:bodyPr>
          <a:lstStyle/>
          <a:p>
            <a:pPr marL="0" lvl="0" indent="0" algn="l" rtl="0">
              <a:lnSpc>
                <a:spcPct val="95000"/>
              </a:lnSpc>
              <a:spcBef>
                <a:spcPts val="0"/>
              </a:spcBef>
              <a:spcAft>
                <a:spcPts val="0"/>
              </a:spcAft>
              <a:buSzPts val="6900"/>
              <a:buNone/>
            </a:pPr>
            <a:r>
              <a:rPr lang="en-US" sz="3200">
                <a:solidFill>
                  <a:schemeClr val="accent6"/>
                </a:solidFill>
                <a:latin typeface="Poppins"/>
                <a:ea typeface="Poppins"/>
                <a:cs typeface="Poppins"/>
                <a:sym typeface="Poppins"/>
              </a:rPr>
              <a:t>150+</a:t>
            </a:r>
            <a:r>
              <a:rPr lang="en-US" sz="3200">
                <a:solidFill>
                  <a:srgbClr val="9999FF"/>
                </a:solidFill>
                <a:latin typeface="Poppins"/>
                <a:ea typeface="Poppins"/>
                <a:cs typeface="Poppins"/>
                <a:sym typeface="Poppins"/>
              </a:rPr>
              <a:t> participants</a:t>
            </a:r>
            <a:endParaRPr sz="3200">
              <a:solidFill>
                <a:srgbClr val="9999FF"/>
              </a:solidFill>
              <a:latin typeface="Poppins"/>
              <a:ea typeface="Poppins"/>
              <a:cs typeface="Poppins"/>
              <a:sym typeface="Poppins"/>
            </a:endParaRPr>
          </a:p>
          <a:p>
            <a:pPr marL="0" lvl="0" indent="0" algn="l" rtl="0">
              <a:lnSpc>
                <a:spcPct val="95000"/>
              </a:lnSpc>
              <a:spcBef>
                <a:spcPts val="0"/>
              </a:spcBef>
              <a:spcAft>
                <a:spcPts val="0"/>
              </a:spcAft>
              <a:buSzPts val="6900"/>
              <a:buNone/>
            </a:pPr>
            <a:endParaRPr sz="2800" b="0">
              <a:solidFill>
                <a:srgbClr val="0033A0"/>
              </a:solidFill>
              <a:latin typeface="Lora"/>
              <a:ea typeface="Lora"/>
              <a:cs typeface="Lora"/>
              <a:sym typeface="Lora"/>
            </a:endParaRPr>
          </a:p>
          <a:p>
            <a:pPr marL="0" lvl="0" indent="0" algn="l" rtl="0">
              <a:lnSpc>
                <a:spcPct val="95000"/>
              </a:lnSpc>
              <a:spcBef>
                <a:spcPts val="0"/>
              </a:spcBef>
              <a:spcAft>
                <a:spcPts val="0"/>
              </a:spcAft>
              <a:buSzPts val="6900"/>
              <a:buNone/>
            </a:pPr>
            <a:endParaRPr sz="3500" b="0">
              <a:solidFill>
                <a:srgbClr val="0033A0"/>
              </a:solidFill>
              <a:latin typeface="Lora"/>
              <a:ea typeface="Lora"/>
              <a:cs typeface="Lora"/>
              <a:sym typeface="Lora"/>
            </a:endParaRPr>
          </a:p>
        </p:txBody>
      </p:sp>
      <p:sp>
        <p:nvSpPr>
          <p:cNvPr id="1473" name="Google Shape;1473;g26fee34664d_0_680"/>
          <p:cNvSpPr txBox="1"/>
          <p:nvPr/>
        </p:nvSpPr>
        <p:spPr>
          <a:xfrm>
            <a:off x="4964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 </a:t>
            </a:r>
            <a:r>
              <a:rPr lang="en-US" sz="1300" b="0" i="0" u="none" strike="noStrike" cap="none">
                <a:solidFill>
                  <a:schemeClr val="accent6"/>
                </a:solidFill>
                <a:latin typeface="Poppins Light"/>
                <a:ea typeface="Poppins Light"/>
                <a:cs typeface="Poppins Light"/>
                <a:sym typeface="Poppins Light"/>
              </a:rPr>
              <a:t>|</a:t>
            </a:r>
            <a:r>
              <a:rPr lang="en-US" sz="1300" b="0" i="0" u="none" strike="noStrike" cap="none">
                <a:solidFill>
                  <a:schemeClr val="accent6"/>
                </a:solidFill>
                <a:latin typeface="Poppins SemiBold"/>
                <a:ea typeface="Poppins SemiBold"/>
                <a:cs typeface="Poppins SemiBold"/>
                <a:sym typeface="Poppins SemiBold"/>
              </a:rPr>
              <a:t> NosSoins</a:t>
            </a:r>
            <a:endParaRPr sz="1100" b="0" i="0" u="none" strike="noStrike" cap="none">
              <a:solidFill>
                <a:schemeClr val="accent6"/>
              </a:solidFill>
              <a:latin typeface="Poppins SemiBold"/>
              <a:ea typeface="Poppins SemiBold"/>
              <a:cs typeface="Poppins SemiBold"/>
              <a:sym typeface="Poppins SemiBold"/>
            </a:endParaRPr>
          </a:p>
        </p:txBody>
      </p:sp>
      <p:sp>
        <p:nvSpPr>
          <p:cNvPr id="1474" name="Google Shape;1474;g26fee34664d_0_680"/>
          <p:cNvSpPr txBox="1"/>
          <p:nvPr/>
        </p:nvSpPr>
        <p:spPr>
          <a:xfrm>
            <a:off x="6799133" y="6220067"/>
            <a:ext cx="4887900" cy="4464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US" sz="1300" b="0" i="0" u="none" strike="noStrike" cap="none">
                <a:solidFill>
                  <a:schemeClr val="accent6"/>
                </a:solidFill>
                <a:latin typeface="Poppins SemiBold"/>
                <a:ea typeface="Poppins SemiBold"/>
                <a:cs typeface="Poppins SemiBold"/>
                <a:sym typeface="Poppins SemiBold"/>
              </a:rPr>
              <a:t>ourcare.ca</a:t>
            </a:r>
            <a:endParaRPr sz="1100" b="0" i="0" u="none" strike="noStrike" cap="none">
              <a:solidFill>
                <a:schemeClr val="accent6"/>
              </a:solidFill>
              <a:latin typeface="Poppins SemiBold"/>
              <a:ea typeface="Poppins SemiBold"/>
              <a:cs typeface="Poppins SemiBold"/>
              <a:sym typeface="Poppins SemiBold"/>
            </a:endParaRPr>
          </a:p>
        </p:txBody>
      </p:sp>
      <p:cxnSp>
        <p:nvCxnSpPr>
          <p:cNvPr id="1475" name="Google Shape;1475;g26fee34664d_0_680"/>
          <p:cNvCxnSpPr/>
          <p:nvPr/>
        </p:nvCxnSpPr>
        <p:spPr>
          <a:xfrm rot="10800000" flipH="1">
            <a:off x="624006" y="469566"/>
            <a:ext cx="10944000" cy="4800"/>
          </a:xfrm>
          <a:prstGeom prst="straightConnector1">
            <a:avLst/>
          </a:prstGeom>
          <a:noFill/>
          <a:ln w="9525" cap="flat" cmpd="sng">
            <a:solidFill>
              <a:schemeClr val="accent6"/>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9"/>
        <p:cNvGrpSpPr/>
        <p:nvPr/>
      </p:nvGrpSpPr>
      <p:grpSpPr>
        <a:xfrm>
          <a:off x="0" y="0"/>
          <a:ext cx="0" cy="0"/>
          <a:chOff x="0" y="0"/>
          <a:chExt cx="0" cy="0"/>
        </a:xfrm>
      </p:grpSpPr>
      <p:sp>
        <p:nvSpPr>
          <p:cNvPr id="1480" name="Google Shape;1480;g26d85113c9a_0_234"/>
          <p:cNvSpPr/>
          <p:nvPr/>
        </p:nvSpPr>
        <p:spPr>
          <a:xfrm>
            <a:off x="546533" y="552700"/>
            <a:ext cx="11156700" cy="5804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81" name="Google Shape;1481;g26d85113c9a_0_234"/>
          <p:cNvSpPr txBox="1"/>
          <p:nvPr/>
        </p:nvSpPr>
        <p:spPr>
          <a:xfrm>
            <a:off x="584567" y="6213233"/>
            <a:ext cx="3999900" cy="533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FFFFFF"/>
                </a:solidFill>
                <a:latin typeface="Poppins"/>
                <a:ea typeface="Poppins"/>
                <a:cs typeface="Poppins"/>
                <a:sym typeface="Poppins"/>
              </a:rPr>
              <a:t>ourcare.ca</a:t>
            </a:r>
            <a:endParaRPr sz="1900" b="1" i="0" u="none" strike="noStrike" cap="none">
              <a:solidFill>
                <a:srgbClr val="FFFFFF"/>
              </a:solidFill>
              <a:latin typeface="Poppins"/>
              <a:ea typeface="Poppins"/>
              <a:cs typeface="Poppins"/>
              <a:sym typeface="Poppins"/>
            </a:endParaRPr>
          </a:p>
        </p:txBody>
      </p:sp>
      <p:sp>
        <p:nvSpPr>
          <p:cNvPr id="1482" name="Google Shape;1482;g26d85113c9a_0_234"/>
          <p:cNvSpPr txBox="1"/>
          <p:nvPr/>
        </p:nvSpPr>
        <p:spPr>
          <a:xfrm>
            <a:off x="482833" y="6169900"/>
            <a:ext cx="39999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550FF"/>
                </a:solidFill>
                <a:latin typeface="Poppins ExtraBold"/>
                <a:ea typeface="Poppins ExtraBold"/>
                <a:cs typeface="Poppins ExtraBold"/>
                <a:sym typeface="Poppins ExtraBold"/>
              </a:rPr>
              <a:t>ourcare.ca</a:t>
            </a:r>
            <a:endParaRPr sz="1600" b="0" i="0" u="none" strike="noStrike" cap="none">
              <a:solidFill>
                <a:srgbClr val="6550FF"/>
              </a:solidFill>
              <a:latin typeface="Poppins ExtraBold"/>
              <a:ea typeface="Poppins ExtraBold"/>
              <a:cs typeface="Poppins ExtraBold"/>
              <a:sym typeface="Poppins ExtraBold"/>
            </a:endParaRPr>
          </a:p>
        </p:txBody>
      </p:sp>
      <p:sp>
        <p:nvSpPr>
          <p:cNvPr id="1483" name="Google Shape;1483;g26d85113c9a_0_234"/>
          <p:cNvSpPr txBox="1"/>
          <p:nvPr/>
        </p:nvSpPr>
        <p:spPr>
          <a:xfrm>
            <a:off x="634800" y="1675823"/>
            <a:ext cx="4372500" cy="4309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Poppins"/>
                <a:ea typeface="Poppins"/>
                <a:cs typeface="Poppins"/>
                <a:sym typeface="Poppins"/>
              </a:rPr>
              <a:t>35 Ontario residents</a:t>
            </a:r>
            <a:endParaRPr sz="24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oppins"/>
              <a:ea typeface="Poppins"/>
              <a:cs typeface="Poppins"/>
              <a:sym typeface="Poppins"/>
            </a:endParaRPr>
          </a:p>
          <a:p>
            <a:pPr marL="609600" marR="0" lvl="0" indent="-463550" algn="l" rtl="0">
              <a:lnSpc>
                <a:spcPct val="100000"/>
              </a:lnSpc>
              <a:spcBef>
                <a:spcPts val="0"/>
              </a:spcBef>
              <a:spcAft>
                <a:spcPts val="0"/>
              </a:spcAft>
              <a:buClr>
                <a:srgbClr val="6DF2B9"/>
              </a:buClr>
              <a:buSzPts val="1900"/>
              <a:buFont typeface="Poppins"/>
              <a:buChar char="●"/>
            </a:pPr>
            <a:r>
              <a:rPr lang="en-US" sz="2400" b="0" i="0" u="none" strike="noStrike" cap="none">
                <a:solidFill>
                  <a:srgbClr val="000000"/>
                </a:solidFill>
                <a:latin typeface="Poppins"/>
                <a:ea typeface="Poppins"/>
                <a:cs typeface="Poppins"/>
                <a:sym typeface="Poppins"/>
              </a:rPr>
              <a:t>Randomly selected from a pool of +1,250 volunteers</a:t>
            </a:r>
            <a:endParaRPr sz="2400" b="0" i="0" u="none" strike="noStrike" cap="none">
              <a:solidFill>
                <a:srgbClr val="000000"/>
              </a:solidFill>
              <a:latin typeface="Poppins"/>
              <a:ea typeface="Poppins"/>
              <a:cs typeface="Poppins"/>
              <a:sym typeface="Poppins"/>
            </a:endParaRPr>
          </a:p>
          <a:p>
            <a:pPr marL="60960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oppins"/>
              <a:ea typeface="Poppins"/>
              <a:cs typeface="Poppins"/>
              <a:sym typeface="Poppins"/>
            </a:endParaRPr>
          </a:p>
          <a:p>
            <a:pPr marL="609600" marR="0" lvl="0" indent="-463550" algn="l" rtl="0">
              <a:lnSpc>
                <a:spcPct val="100000"/>
              </a:lnSpc>
              <a:spcBef>
                <a:spcPts val="0"/>
              </a:spcBef>
              <a:spcAft>
                <a:spcPts val="0"/>
              </a:spcAft>
              <a:buClr>
                <a:srgbClr val="6DF2B9"/>
              </a:buClr>
              <a:buSzPts val="1900"/>
              <a:buFont typeface="Poppins"/>
              <a:buChar char="●"/>
            </a:pPr>
            <a:r>
              <a:rPr lang="en-US" sz="2400" b="0" i="0" u="none" strike="noStrike" cap="none">
                <a:solidFill>
                  <a:srgbClr val="000000"/>
                </a:solidFill>
                <a:latin typeface="Poppins"/>
                <a:ea typeface="Poppins"/>
                <a:cs typeface="Poppins"/>
                <a:sym typeface="Poppins"/>
              </a:rPr>
              <a:t>Extra representation to equity-deserving groups: ethnicity, income, time in Canada</a:t>
            </a:r>
            <a:endParaRPr sz="2400" b="0" i="0" u="none" strike="noStrike" cap="none">
              <a:solidFill>
                <a:srgbClr val="000000"/>
              </a:solidFill>
              <a:latin typeface="Poppins"/>
              <a:ea typeface="Poppins"/>
              <a:cs typeface="Poppins"/>
              <a:sym typeface="Poppins"/>
            </a:endParaRPr>
          </a:p>
        </p:txBody>
      </p:sp>
      <p:pic>
        <p:nvPicPr>
          <p:cNvPr id="1484" name="Google Shape;1484;g26d85113c9a_0_234"/>
          <p:cNvPicPr preferRelativeResize="0"/>
          <p:nvPr/>
        </p:nvPicPr>
        <p:blipFill rotWithShape="1">
          <a:blip r:embed="rId3">
            <a:alphaModFix/>
          </a:blip>
          <a:srcRect/>
          <a:stretch/>
        </p:blipFill>
        <p:spPr>
          <a:xfrm>
            <a:off x="5452465" y="735475"/>
            <a:ext cx="6432732" cy="5927025"/>
          </a:xfrm>
          <a:prstGeom prst="rect">
            <a:avLst/>
          </a:prstGeom>
          <a:noFill/>
          <a:ln>
            <a:noFill/>
          </a:ln>
        </p:spPr>
      </p:pic>
      <p:sp>
        <p:nvSpPr>
          <p:cNvPr id="1485" name="Google Shape;1485;g26d85113c9a_0_23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100"/>
              <a:buNone/>
            </a:pPr>
            <a:fld id="{00000000-1234-1234-1234-123412341234}" type="slidenum">
              <a:rPr lang="en-US">
                <a:solidFill>
                  <a:srgbClr val="595959"/>
                </a:solidFill>
              </a:rPr>
              <a:t>6</a:t>
            </a:fld>
            <a:endParaRPr>
              <a:solidFill>
                <a:srgbClr val="595959"/>
              </a:solidFill>
            </a:endParaRPr>
          </a:p>
        </p:txBody>
      </p:sp>
      <p:sp>
        <p:nvSpPr>
          <p:cNvPr id="1486" name="Google Shape;1486;g26d85113c9a_0_234"/>
          <p:cNvSpPr txBox="1"/>
          <p:nvPr/>
        </p:nvSpPr>
        <p:spPr>
          <a:xfrm>
            <a:off x="546525" y="171700"/>
            <a:ext cx="11156700" cy="957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700"/>
              <a:buFont typeface="Arial"/>
              <a:buNone/>
            </a:pPr>
            <a:r>
              <a:rPr lang="en-US" sz="3700" b="0" i="0" u="none" strike="noStrike" cap="none">
                <a:solidFill>
                  <a:srgbClr val="6550FF"/>
                </a:solidFill>
                <a:highlight>
                  <a:srgbClr val="FFFFFF"/>
                </a:highlight>
                <a:latin typeface="Poppins ExtraBold"/>
                <a:ea typeface="Poppins ExtraBold"/>
                <a:cs typeface="Poppins ExtraBold"/>
                <a:sym typeface="Poppins ExtraBold"/>
              </a:rPr>
              <a:t>Ontario Priorities Panel </a:t>
            </a:r>
            <a:endParaRPr sz="2100" b="1" i="0" u="none" strike="noStrike" cap="none">
              <a:solidFill>
                <a:srgbClr val="595959"/>
              </a:solidFill>
              <a:latin typeface="Poppins"/>
              <a:ea typeface="Poppins"/>
              <a:cs typeface="Poppins"/>
              <a:sym typeface="Poppins"/>
            </a:endParaRPr>
          </a:p>
          <a:p>
            <a:pPr marL="457200" marR="0" lvl="0" indent="0" algn="l" rtl="0">
              <a:lnSpc>
                <a:spcPct val="115000"/>
              </a:lnSpc>
              <a:spcBef>
                <a:spcPts val="0"/>
              </a:spcBef>
              <a:spcAft>
                <a:spcPts val="1600"/>
              </a:spcAft>
              <a:buClr>
                <a:srgbClr val="000000"/>
              </a:buClr>
              <a:buSzPts val="2400"/>
              <a:buFont typeface="Arial"/>
              <a:buNone/>
            </a:pPr>
            <a:endParaRPr sz="2400" b="0" i="0" u="none" strike="noStrike" cap="none">
              <a:solidFill>
                <a:srgbClr val="595959"/>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1"/>
        <p:cNvGrpSpPr/>
        <p:nvPr/>
      </p:nvGrpSpPr>
      <p:grpSpPr>
        <a:xfrm>
          <a:off x="0" y="0"/>
          <a:ext cx="0" cy="0"/>
          <a:chOff x="0" y="0"/>
          <a:chExt cx="0" cy="0"/>
        </a:xfrm>
      </p:grpSpPr>
      <p:sp>
        <p:nvSpPr>
          <p:cNvPr id="1492" name="Google Shape;1492;g26d85113c9a_0_244"/>
          <p:cNvSpPr/>
          <p:nvPr/>
        </p:nvSpPr>
        <p:spPr>
          <a:xfrm>
            <a:off x="1524" y="0"/>
            <a:ext cx="121893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1493" name="Google Shape;1493;g26d85113c9a_0_244" descr="A map of the water and lakes&#10;&#10;Description automatically generated"/>
          <p:cNvPicPr preferRelativeResize="0"/>
          <p:nvPr/>
        </p:nvPicPr>
        <p:blipFill rotWithShape="1">
          <a:blip r:embed="rId3">
            <a:alphaModFix/>
          </a:blip>
          <a:srcRect l="10" t="8566" r="-10" b="3557"/>
          <a:stretch/>
        </p:blipFill>
        <p:spPr>
          <a:xfrm>
            <a:off x="20" y="1283"/>
            <a:ext cx="12191984" cy="6856721"/>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000"/>
              </a:srgbClr>
            </a:outerShdw>
          </a:effectLst>
        </p:spPr>
      </p:pic>
      <p:sp>
        <p:nvSpPr>
          <p:cNvPr id="1494" name="Google Shape;1494;g26d85113c9a_0_244"/>
          <p:cNvSpPr/>
          <p:nvPr/>
        </p:nvSpPr>
        <p:spPr>
          <a:xfrm>
            <a:off x="6200003" y="989051"/>
            <a:ext cx="5390700" cy="1260000"/>
          </a:xfrm>
          <a:prstGeom prst="roundRect">
            <a:avLst>
              <a:gd name="adj" fmla="val 16667"/>
            </a:avLst>
          </a:prstGeom>
          <a:solidFill>
            <a:srgbClr val="6550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Poppins"/>
                <a:ea typeface="Poppins"/>
                <a:cs typeface="Poppins"/>
                <a:sym typeface="Poppins"/>
              </a:rPr>
              <a:t>Ontario in a room</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FFFFF"/>
                </a:solidFill>
                <a:latin typeface="Poppins"/>
                <a:ea typeface="Poppins"/>
                <a:cs typeface="Poppins"/>
                <a:sym typeface="Poppins"/>
              </a:rPr>
              <a:t>East  7           West 8</a:t>
            </a:r>
            <a:endParaRPr sz="1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FFFFFF"/>
                </a:solidFill>
                <a:latin typeface="Poppins"/>
                <a:ea typeface="Poppins"/>
                <a:cs typeface="Poppins"/>
                <a:sym typeface="Poppins"/>
              </a:rPr>
              <a:t>GTA 19        North 2</a:t>
            </a:r>
            <a:endParaRPr sz="19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8"/>
        <p:cNvGrpSpPr/>
        <p:nvPr/>
      </p:nvGrpSpPr>
      <p:grpSpPr>
        <a:xfrm>
          <a:off x="0" y="0"/>
          <a:ext cx="0" cy="0"/>
          <a:chOff x="0" y="0"/>
          <a:chExt cx="0" cy="0"/>
        </a:xfrm>
      </p:grpSpPr>
      <p:sp>
        <p:nvSpPr>
          <p:cNvPr id="1499" name="Google Shape;1499;g26d85113c9a_0_229"/>
          <p:cNvSpPr/>
          <p:nvPr/>
        </p:nvSpPr>
        <p:spPr>
          <a:xfrm>
            <a:off x="1524" y="0"/>
            <a:ext cx="121893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1500" name="Google Shape;1500;g26d85113c9a_0_229" descr="A group of people standing together&#10;&#10;Description automatically generated"/>
          <p:cNvPicPr preferRelativeResize="0"/>
          <p:nvPr/>
        </p:nvPicPr>
        <p:blipFill rotWithShape="1">
          <a:blip r:embed="rId3">
            <a:alphaModFix/>
          </a:blip>
          <a:srcRect t="15745"/>
          <a:stretch/>
        </p:blipFill>
        <p:spPr>
          <a:xfrm>
            <a:off x="20" y="1283"/>
            <a:ext cx="12191981" cy="68567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pic>
        <p:nvPicPr>
          <p:cNvPr id="1506" name="Google Shape;1506;g26d85113c9a_0_251" descr="A group of people posing for a photo&#10;&#10;Description automatically generated"/>
          <p:cNvPicPr preferRelativeResize="0"/>
          <p:nvPr/>
        </p:nvPicPr>
        <p:blipFill rotWithShape="1">
          <a:blip r:embed="rId3">
            <a:alphaModFix/>
          </a:blip>
          <a:srcRect/>
          <a:stretch/>
        </p:blipFill>
        <p:spPr>
          <a:xfrm>
            <a:off x="0" y="-1269999"/>
            <a:ext cx="12192000" cy="8128002"/>
          </a:xfrm>
          <a:prstGeom prst="rect">
            <a:avLst/>
          </a:prstGeom>
          <a:noFill/>
          <a:ln>
            <a:noFill/>
          </a:ln>
        </p:spPr>
      </p:pic>
    </p:spTree>
  </p:cSld>
  <p:clrMapOvr>
    <a:masterClrMapping/>
  </p:clrMapOvr>
</p:sld>
</file>

<file path=ppt/theme/theme1.xml><?xml version="1.0" encoding="utf-8"?>
<a:theme xmlns:a="http://schemas.openxmlformats.org/drawingml/2006/main"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c063a29-87db-4907-9db2-f048ff797aaf}" enabled="1" method="Privileged" siteId="{7dd12bd6-325a-411f-8fed-b8004b6f2a52}" contentBits="0" removed="0"/>
</clbl:labelList>
</file>

<file path=docProps/app.xml><?xml version="1.0" encoding="utf-8"?>
<Properties xmlns="http://schemas.openxmlformats.org/officeDocument/2006/extended-properties" xmlns:vt="http://schemas.openxmlformats.org/officeDocument/2006/docPropsVTypes">
  <TotalTime>0</TotalTime>
  <Words>1649</Words>
  <Application>Microsoft Office PowerPoint</Application>
  <PresentationFormat>Widescreen</PresentationFormat>
  <Paragraphs>273</Paragraphs>
  <Slides>34</Slides>
  <Notes>34</Notes>
  <HiddenSlides>0</HiddenSlides>
  <MMClips>0</MMClips>
  <ScaleCrop>false</ScaleCrop>
  <HeadingPairs>
    <vt:vector size="6" baseType="variant">
      <vt:variant>
        <vt:lpstr>Fonts Used</vt:lpstr>
      </vt:variant>
      <vt:variant>
        <vt:i4>15</vt:i4>
      </vt:variant>
      <vt:variant>
        <vt:lpstr>Theme</vt:lpstr>
      </vt:variant>
      <vt:variant>
        <vt:i4>17</vt:i4>
      </vt:variant>
      <vt:variant>
        <vt:lpstr>Slide Titles</vt:lpstr>
      </vt:variant>
      <vt:variant>
        <vt:i4>34</vt:i4>
      </vt:variant>
    </vt:vector>
  </HeadingPairs>
  <TitlesOfParts>
    <vt:vector size="66" baseType="lpstr">
      <vt:lpstr>Poppins Light</vt:lpstr>
      <vt:lpstr>Poppins</vt:lpstr>
      <vt:lpstr>Livvic</vt:lpstr>
      <vt:lpstr>Lora</vt:lpstr>
      <vt:lpstr>Calibri</vt:lpstr>
      <vt:lpstr>Bebas Neue</vt:lpstr>
      <vt:lpstr>Nunito</vt:lpstr>
      <vt:lpstr>Poppins ExtraBold</vt:lpstr>
      <vt:lpstr>Poppins Medium</vt:lpstr>
      <vt:lpstr>Questrial</vt:lpstr>
      <vt:lpstr>Anton</vt:lpstr>
      <vt:lpstr>Poppins SemiBold</vt:lpstr>
      <vt:lpstr>Roboto</vt:lpstr>
      <vt:lpstr>Arial</vt:lpstr>
      <vt:lpstr>Darker Grotesque SemiBold</vt:lpstr>
      <vt:lpstr>Minimalist Slides for meeting by Slidesgo</vt:lpstr>
      <vt:lpstr>Office Theme</vt:lpstr>
      <vt:lpstr>Minimalist Slides for meeting by Slidesgo</vt:lpstr>
      <vt:lpstr>Simple Light</vt:lpstr>
      <vt:lpstr>Minimalist Slides for meeting by Slidesgo</vt:lpstr>
      <vt:lpstr>3_Simple Light</vt:lpstr>
      <vt:lpstr>1_Office Theme</vt:lpstr>
      <vt:lpstr>2_Simple Light</vt:lpstr>
      <vt:lpstr>Minimalist Slides for meeting by Slidesgo</vt:lpstr>
      <vt:lpstr>Office Theme</vt:lpstr>
      <vt:lpstr>Simple Light</vt:lpstr>
      <vt:lpstr>Minimalist Slides for meeting by Slidesgo</vt:lpstr>
      <vt:lpstr>Simple Light</vt:lpstr>
      <vt:lpstr>Simple Light</vt:lpstr>
      <vt:lpstr>1_Simple Light</vt:lpstr>
      <vt:lpstr>Simple Light</vt:lpstr>
      <vt:lpstr>1_Office Theme</vt:lpstr>
      <vt:lpstr>PowerPoint Presentation</vt:lpstr>
      <vt:lpstr>PowerPoint Presentation</vt:lpstr>
      <vt:lpstr>Over 16 months, OurCare engaged nearly 10,000 people across Canada to understand their experiences, perspectives and priorities for primary care.  </vt:lpstr>
      <vt:lpstr>One National Survey </vt:lpstr>
      <vt:lpstr>Five Provincial Panels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Ten Community Roundtables </vt:lpstr>
      <vt:lpstr>Ten Community Roundtables, 190+ participants </vt:lpstr>
      <vt:lpstr>PowerPoint Presentation</vt:lpstr>
      <vt:lpstr>PowerPoint Presentation</vt:lpstr>
      <vt:lpstr>PowerPoint Presentation</vt:lpstr>
      <vt:lpstr>A Standard  for the Future of Primary Care  </vt:lpstr>
      <vt:lpstr>PowerPoint Presentation</vt:lpstr>
      <vt:lpstr>A Standard  for the Future of Primary Care  </vt:lpstr>
      <vt:lpstr>The OurCare Standard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OurCare.ca </vt:lpstr>
      <vt:lpstr>PowerPoint Presentation</vt:lpstr>
      <vt:lpstr>Thank you to our funders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Kirsten Eldridge</dc:creator>
  <cp:lastModifiedBy>Courtney Brown</cp:lastModifiedBy>
  <cp:revision>1</cp:revision>
  <dcterms:created xsi:type="dcterms:W3CDTF">2023-07-24T17:15:08Z</dcterms:created>
  <dcterms:modified xsi:type="dcterms:W3CDTF">2024-08-21T14:51:20Z</dcterms:modified>
</cp:coreProperties>
</file>