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5"/>
  </p:sldMasterIdLst>
  <p:notesMasterIdLst>
    <p:notesMasterId r:id="rId19"/>
  </p:notesMasterIdLst>
  <p:handoutMasterIdLst>
    <p:handoutMasterId r:id="rId20"/>
  </p:handoutMasterIdLst>
  <p:sldIdLst>
    <p:sldId id="1362" r:id="rId6"/>
    <p:sldId id="1393" r:id="rId7"/>
    <p:sldId id="1396" r:id="rId8"/>
    <p:sldId id="1383" r:id="rId9"/>
    <p:sldId id="1336" r:id="rId10"/>
    <p:sldId id="1386" r:id="rId11"/>
    <p:sldId id="1387" r:id="rId12"/>
    <p:sldId id="1394" r:id="rId13"/>
    <p:sldId id="1395" r:id="rId14"/>
    <p:sldId id="1388" r:id="rId15"/>
    <p:sldId id="1389" r:id="rId16"/>
    <p:sldId id="1392" r:id="rId17"/>
    <p:sldId id="1374" r:id="rId18"/>
  </p:sldIdLst>
  <p:sldSz cx="12192000" cy="6858000"/>
  <p:notesSz cx="6954838" cy="92408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9DE1DDFF-CDF3-42B6-9BCC-D8F8419F02FA}">
          <p14:sldIdLst>
            <p14:sldId id="1362"/>
            <p14:sldId id="1393"/>
            <p14:sldId id="1396"/>
            <p14:sldId id="1383"/>
            <p14:sldId id="1336"/>
            <p14:sldId id="1386"/>
            <p14:sldId id="1387"/>
            <p14:sldId id="1394"/>
            <p14:sldId id="1395"/>
            <p14:sldId id="1388"/>
            <p14:sldId id="1389"/>
            <p14:sldId id="1392"/>
            <p14:sldId id="1374"/>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32BD01A-2479-D784-DE00-195D9D38E200}" name="Aaron Burch" initials="AB" userId="S::aburch@theabfm.org::644f636f-4b2c-4a98-9e91-c222f62316d3" providerId="AD"/>
  <p188:author id="{EACFEF27-1178-23AB-A2FF-404D3BA78497}" name="Gary LeRoy" initials="GL" userId="S::gleroy@theabfm.org::cd026c75-5aba-413f-a20c-18662c08b083" providerId="AD"/>
  <p188:author id="{0D37F534-B1FD-F64F-EA78-EC0D1FF489A8}" name="Gary LeRoy" initials="" userId="S::GLeRoy@theabfm.org::cd026c75-5aba-413f-a20c-18662c08b083" providerId="AD"/>
  <p188:author id="{4CE79C44-293C-5319-5D5B-5E6B46255322}" name="Ann Williamson" initials="AW" userId="S::awilliamson@theabfm.org::9b495b70-4f59-4695-ad3c-b04a5855b8d9" providerId="AD"/>
  <p188:author id="{9B6D0157-C0FC-C547-A0B3-41BD4DBC6678}" name="Shannon White" initials="SW" userId="S::swhite@theabfm.org::be383c05-b1d7-499a-aba2-4a5308d5c115" providerId="AD"/>
  <p188:author id="{88DB385C-C1A4-F81A-1E9B-6949FE338D69}" name="Warren Newton" initials="WN" userId="S::wnewton@theabfm.org::589c7434-38aa-4268-bd74-7263289bf5f9" providerId="AD"/>
  <p188:author id="{43583E67-D069-AFF7-0592-4562367378C9}" name="January Moore" initials="JM" userId="S::JMoore@theabfm.org::57f31e70-6b82-400e-9962-ebb360189966" providerId="AD"/>
  <p188:author id="{1E3E237E-F73C-9280-090A-E70A57135595}" name="Shannon White" initials="" userId="S::SWhite@theabfm.org::be383c05-b1d7-499a-aba2-4a5308d5c115" providerId="AD"/>
  <p188:author id="{0C1364BD-1D43-E956-6554-3D3BBE88CD60}" name="Aaron Burch" initials="" userId="S::ABurch@theabfm.org::644f636f-4b2c-4a98-9e91-c222f62316d3" providerId="AD"/>
  <p188:author id="{CA03EEC5-D249-7744-F03D-43DFA555965B}" name="January Moore" initials="JM" userId="S::jmoore@theabfm.org::57f31e70-6b82-400e-9962-ebb360189966" providerId="AD"/>
  <p188:author id="{A59EC9E6-0A7B-9DAA-CC8E-6B506038A3D2}" name="Ashley Webb" initials="AW" userId="S::awebb@theabfm.org::eaad21a3-a040-4281-b2bb-5a305acc3686"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Andrew Bazemore" initials="AB" lastIdx="1" clrIdx="0">
    <p:extLst>
      <p:ext uri="{19B8F6BF-5375-455C-9EA6-DF929625EA0E}">
        <p15:presenceInfo xmlns:p15="http://schemas.microsoft.com/office/powerpoint/2012/main" userId="S::abazemore@theabfm.org::14241195-b2cd-41f9-854a-265ebeee36fa" providerId="AD"/>
      </p:ext>
    </p:extLst>
  </p:cmAuthor>
  <p:cmAuthor id="2" name="Lars Peterson" initials="LP [2]" lastIdx="1" clrIdx="1">
    <p:extLst>
      <p:ext uri="{19B8F6BF-5375-455C-9EA6-DF929625EA0E}">
        <p15:presenceInfo xmlns:p15="http://schemas.microsoft.com/office/powerpoint/2012/main" userId="S::lpeterson@theabfm.org::4e0905bf-6bc4-480a-bc02-09f11bf2c68a"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7EFF3"/>
    <a:srgbClr val="E0F2F2"/>
    <a:srgbClr val="06435E"/>
    <a:srgbClr val="006D85"/>
    <a:srgbClr val="B14510"/>
    <a:srgbClr val="115568"/>
    <a:srgbClr val="0E6B82"/>
    <a:srgbClr val="66CCCC"/>
    <a:srgbClr val="0070C0"/>
    <a:srgbClr val="488F9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76B8ABE-EA3B-4CEF-9F6E-9F15590CE545}" v="2" dt="2025-08-13T20:16:24.428"/>
    <p1510:client id="{B9CA1E37-50C1-4CB2-B204-540D820AAF76}" v="18" dt="2025-08-13T07:43:31.44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2" autoAdjust="0"/>
    <p:restoredTop sz="94673" autoAdjust="0"/>
  </p:normalViewPr>
  <p:slideViewPr>
    <p:cSldViewPr snapToGrid="0">
      <p:cViewPr varScale="1">
        <p:scale>
          <a:sx n="81" d="100"/>
          <a:sy n="81" d="100"/>
        </p:scale>
        <p:origin x="665" y="264"/>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viewProps" Target="viewProps.xml"/><Relationship Id="rId28" Type="http://schemas.microsoft.com/office/2018/10/relationships/authors" Target="authors.xml"/><Relationship Id="rId10" Type="http://schemas.openxmlformats.org/officeDocument/2006/relationships/slide" Target="slides/slide5.xml"/><Relationship Id="rId19" Type="http://schemas.openxmlformats.org/officeDocument/2006/relationships/notesMaster" Target="notesMasters/notesMaster1.xml"/><Relationship Id="rId27" Type="http://schemas.microsoft.com/office/2015/10/relationships/revisionInfo" Target="revisionInfo.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risha Layow" userId="f42538b7-7f45-4733-9f1f-fd4445584cb5" providerId="ADAL" clId="{176B8ABE-EA3B-4CEF-9F6E-9F15590CE545}"/>
    <pc:docChg chg="custSel modSld">
      <pc:chgData name="Trisha Layow" userId="f42538b7-7f45-4733-9f1f-fd4445584cb5" providerId="ADAL" clId="{176B8ABE-EA3B-4CEF-9F6E-9F15590CE545}" dt="2025-08-13T20:16:57.849" v="86" actId="207"/>
      <pc:docMkLst>
        <pc:docMk/>
      </pc:docMkLst>
      <pc:sldChg chg="modSp mod">
        <pc:chgData name="Trisha Layow" userId="f42538b7-7f45-4733-9f1f-fd4445584cb5" providerId="ADAL" clId="{176B8ABE-EA3B-4CEF-9F6E-9F15590CE545}" dt="2025-08-13T20:16:57.849" v="86" actId="207"/>
        <pc:sldMkLst>
          <pc:docMk/>
          <pc:sldMk cId="2381699720" sldId="1389"/>
        </pc:sldMkLst>
        <pc:spChg chg="mod">
          <ac:chgData name="Trisha Layow" userId="f42538b7-7f45-4733-9f1f-fd4445584cb5" providerId="ADAL" clId="{176B8ABE-EA3B-4CEF-9F6E-9F15590CE545}" dt="2025-08-13T20:16:57.849" v="86" actId="207"/>
          <ac:spMkLst>
            <pc:docMk/>
            <pc:sldMk cId="2381699720" sldId="1389"/>
            <ac:spMk id="3" creationId="{B8E1F416-0788-BB6A-9EF8-6DDAE30113B9}"/>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710CC76-3121-7096-CECF-4C34BBB7DF1E}"/>
              </a:ext>
            </a:extLst>
          </p:cNvPr>
          <p:cNvSpPr>
            <a:spLocks noGrp="1"/>
          </p:cNvSpPr>
          <p:nvPr>
            <p:ph type="hdr" sz="quarter"/>
          </p:nvPr>
        </p:nvSpPr>
        <p:spPr>
          <a:xfrm>
            <a:off x="0" y="0"/>
            <a:ext cx="3013763" cy="463647"/>
          </a:xfrm>
          <a:prstGeom prst="rect">
            <a:avLst/>
          </a:prstGeom>
        </p:spPr>
        <p:txBody>
          <a:bodyPr vert="horz" lIns="92546" tIns="46273" rIns="92546" bIns="46273" rtlCol="0"/>
          <a:lstStyle>
            <a:lvl1pPr algn="l">
              <a:defRPr sz="1200"/>
            </a:lvl1pPr>
          </a:lstStyle>
          <a:p>
            <a:endParaRPr lang="en-US"/>
          </a:p>
        </p:txBody>
      </p:sp>
      <p:sp>
        <p:nvSpPr>
          <p:cNvPr id="3" name="Date Placeholder 2">
            <a:extLst>
              <a:ext uri="{FF2B5EF4-FFF2-40B4-BE49-F238E27FC236}">
                <a16:creationId xmlns:a16="http://schemas.microsoft.com/office/drawing/2014/main" id="{46846CAB-F68E-B393-FE53-03B769A8DEB3}"/>
              </a:ext>
            </a:extLst>
          </p:cNvPr>
          <p:cNvSpPr>
            <a:spLocks noGrp="1"/>
          </p:cNvSpPr>
          <p:nvPr>
            <p:ph type="dt" sz="quarter" idx="1"/>
          </p:nvPr>
        </p:nvSpPr>
        <p:spPr>
          <a:xfrm>
            <a:off x="3939466" y="0"/>
            <a:ext cx="3013763" cy="463647"/>
          </a:xfrm>
          <a:prstGeom prst="rect">
            <a:avLst/>
          </a:prstGeom>
        </p:spPr>
        <p:txBody>
          <a:bodyPr vert="horz" lIns="92546" tIns="46273" rIns="92546" bIns="46273" rtlCol="0"/>
          <a:lstStyle>
            <a:lvl1pPr algn="r">
              <a:defRPr sz="1200"/>
            </a:lvl1pPr>
          </a:lstStyle>
          <a:p>
            <a:fld id="{37C4F76D-551F-7E4D-B8C7-BCFC84738C19}" type="datetimeFigureOut">
              <a:rPr lang="en-US" smtClean="0"/>
              <a:t>8/13/2025</a:t>
            </a:fld>
            <a:endParaRPr lang="en-US"/>
          </a:p>
        </p:txBody>
      </p:sp>
      <p:sp>
        <p:nvSpPr>
          <p:cNvPr id="4" name="Footer Placeholder 3">
            <a:extLst>
              <a:ext uri="{FF2B5EF4-FFF2-40B4-BE49-F238E27FC236}">
                <a16:creationId xmlns:a16="http://schemas.microsoft.com/office/drawing/2014/main" id="{13C1D24E-AFC1-0DE8-0272-9168396F50F8}"/>
              </a:ext>
            </a:extLst>
          </p:cNvPr>
          <p:cNvSpPr>
            <a:spLocks noGrp="1"/>
          </p:cNvSpPr>
          <p:nvPr>
            <p:ph type="ftr" sz="quarter" idx="2"/>
          </p:nvPr>
        </p:nvSpPr>
        <p:spPr>
          <a:xfrm>
            <a:off x="0" y="8777193"/>
            <a:ext cx="3013763" cy="463646"/>
          </a:xfrm>
          <a:prstGeom prst="rect">
            <a:avLst/>
          </a:prstGeom>
        </p:spPr>
        <p:txBody>
          <a:bodyPr vert="horz" lIns="92546" tIns="46273" rIns="92546" bIns="46273"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8BB51E03-DB46-794D-F808-F8984BCBA84F}"/>
              </a:ext>
            </a:extLst>
          </p:cNvPr>
          <p:cNvSpPr>
            <a:spLocks noGrp="1"/>
          </p:cNvSpPr>
          <p:nvPr>
            <p:ph type="sldNum" sz="quarter" idx="3"/>
          </p:nvPr>
        </p:nvSpPr>
        <p:spPr>
          <a:xfrm>
            <a:off x="3939466" y="8777193"/>
            <a:ext cx="3013763" cy="463646"/>
          </a:xfrm>
          <a:prstGeom prst="rect">
            <a:avLst/>
          </a:prstGeom>
        </p:spPr>
        <p:txBody>
          <a:bodyPr vert="horz" lIns="92546" tIns="46273" rIns="92546" bIns="46273" rtlCol="0" anchor="b"/>
          <a:lstStyle>
            <a:lvl1pPr algn="r">
              <a:defRPr sz="1200"/>
            </a:lvl1pPr>
          </a:lstStyle>
          <a:p>
            <a:fld id="{48933423-27C3-A149-8381-365C7270003F}" type="slidenum">
              <a:rPr lang="en-US" smtClean="0"/>
              <a:t>‹#›</a:t>
            </a:fld>
            <a:endParaRPr lang="en-US"/>
          </a:p>
        </p:txBody>
      </p:sp>
    </p:spTree>
    <p:extLst>
      <p:ext uri="{BB962C8B-B14F-4D97-AF65-F5344CB8AC3E}">
        <p14:creationId xmlns:p14="http://schemas.microsoft.com/office/powerpoint/2010/main" val="16600934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3763" cy="463647"/>
          </a:xfrm>
          <a:prstGeom prst="rect">
            <a:avLst/>
          </a:prstGeom>
        </p:spPr>
        <p:txBody>
          <a:bodyPr vert="horz" lIns="92546" tIns="46273" rIns="92546" bIns="46273" rtlCol="0"/>
          <a:lstStyle>
            <a:lvl1pPr algn="l">
              <a:defRPr sz="1200"/>
            </a:lvl1pPr>
          </a:lstStyle>
          <a:p>
            <a:endParaRPr lang="en-US"/>
          </a:p>
        </p:txBody>
      </p:sp>
      <p:sp>
        <p:nvSpPr>
          <p:cNvPr id="3" name="Date Placeholder 2"/>
          <p:cNvSpPr>
            <a:spLocks noGrp="1"/>
          </p:cNvSpPr>
          <p:nvPr>
            <p:ph type="dt" idx="1"/>
          </p:nvPr>
        </p:nvSpPr>
        <p:spPr>
          <a:xfrm>
            <a:off x="3939466" y="0"/>
            <a:ext cx="3013763" cy="463647"/>
          </a:xfrm>
          <a:prstGeom prst="rect">
            <a:avLst/>
          </a:prstGeom>
        </p:spPr>
        <p:txBody>
          <a:bodyPr vert="horz" lIns="92546" tIns="46273" rIns="92546" bIns="46273" rtlCol="0"/>
          <a:lstStyle>
            <a:lvl1pPr algn="r">
              <a:defRPr sz="1200"/>
            </a:lvl1pPr>
          </a:lstStyle>
          <a:p>
            <a:fld id="{E4958EDD-C67F-B841-8185-720EE33A7F62}" type="datetimeFigureOut">
              <a:rPr lang="en-US" smtClean="0"/>
              <a:t>8/13/2025</a:t>
            </a:fld>
            <a:endParaRPr lang="en-US"/>
          </a:p>
        </p:txBody>
      </p:sp>
      <p:sp>
        <p:nvSpPr>
          <p:cNvPr id="4" name="Slide Image Placeholder 3"/>
          <p:cNvSpPr>
            <a:spLocks noGrp="1" noRot="1" noChangeAspect="1"/>
          </p:cNvSpPr>
          <p:nvPr>
            <p:ph type="sldImg" idx="2"/>
          </p:nvPr>
        </p:nvSpPr>
        <p:spPr>
          <a:xfrm>
            <a:off x="706438" y="1155700"/>
            <a:ext cx="5541962" cy="3117850"/>
          </a:xfrm>
          <a:prstGeom prst="rect">
            <a:avLst/>
          </a:prstGeom>
          <a:noFill/>
          <a:ln w="12700">
            <a:solidFill>
              <a:prstClr val="black"/>
            </a:solidFill>
          </a:ln>
        </p:spPr>
        <p:txBody>
          <a:bodyPr vert="horz" lIns="92546" tIns="46273" rIns="92546" bIns="46273" rtlCol="0" anchor="ctr"/>
          <a:lstStyle/>
          <a:p>
            <a:endParaRPr lang="en-US"/>
          </a:p>
        </p:txBody>
      </p:sp>
      <p:sp>
        <p:nvSpPr>
          <p:cNvPr id="5" name="Notes Placeholder 4"/>
          <p:cNvSpPr>
            <a:spLocks noGrp="1"/>
          </p:cNvSpPr>
          <p:nvPr>
            <p:ph type="body" sz="quarter" idx="3"/>
          </p:nvPr>
        </p:nvSpPr>
        <p:spPr>
          <a:xfrm>
            <a:off x="695484" y="4447153"/>
            <a:ext cx="5563870" cy="3638580"/>
          </a:xfrm>
          <a:prstGeom prst="rect">
            <a:avLst/>
          </a:prstGeom>
        </p:spPr>
        <p:txBody>
          <a:bodyPr vert="horz" lIns="92546" tIns="46273" rIns="92546" bIns="46273"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7193"/>
            <a:ext cx="3013763" cy="463646"/>
          </a:xfrm>
          <a:prstGeom prst="rect">
            <a:avLst/>
          </a:prstGeom>
        </p:spPr>
        <p:txBody>
          <a:bodyPr vert="horz" lIns="92546" tIns="46273" rIns="92546" bIns="46273" rtlCol="0" anchor="b"/>
          <a:lstStyle>
            <a:lvl1pPr algn="l">
              <a:defRPr sz="1200"/>
            </a:lvl1pPr>
          </a:lstStyle>
          <a:p>
            <a:endParaRPr lang="en-US"/>
          </a:p>
        </p:txBody>
      </p:sp>
      <p:sp>
        <p:nvSpPr>
          <p:cNvPr id="7" name="Slide Number Placeholder 6"/>
          <p:cNvSpPr>
            <a:spLocks noGrp="1"/>
          </p:cNvSpPr>
          <p:nvPr>
            <p:ph type="sldNum" sz="quarter" idx="5"/>
          </p:nvPr>
        </p:nvSpPr>
        <p:spPr>
          <a:xfrm>
            <a:off x="3939466" y="8777193"/>
            <a:ext cx="3013763" cy="463646"/>
          </a:xfrm>
          <a:prstGeom prst="rect">
            <a:avLst/>
          </a:prstGeom>
        </p:spPr>
        <p:txBody>
          <a:bodyPr vert="horz" lIns="92546" tIns="46273" rIns="92546" bIns="46273" rtlCol="0" anchor="b"/>
          <a:lstStyle>
            <a:lvl1pPr algn="r">
              <a:defRPr sz="1200"/>
            </a:lvl1pPr>
          </a:lstStyle>
          <a:p>
            <a:fld id="{D3472D84-9589-5B40-BB7A-05BDF938BC4B}" type="slidenum">
              <a:rPr lang="en-US" smtClean="0"/>
              <a:t>‹#›</a:t>
            </a:fld>
            <a:endParaRPr lang="en-US"/>
          </a:p>
        </p:txBody>
      </p:sp>
    </p:spTree>
    <p:extLst>
      <p:ext uri="{BB962C8B-B14F-4D97-AF65-F5344CB8AC3E}">
        <p14:creationId xmlns:p14="http://schemas.microsoft.com/office/powerpoint/2010/main" val="32346434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3472D84-9589-5B40-BB7A-05BDF938BC4B}" type="slidenum">
              <a:rPr lang="en-US" smtClean="0"/>
              <a:t>1</a:t>
            </a:fld>
            <a:endParaRPr lang="en-US"/>
          </a:p>
        </p:txBody>
      </p:sp>
    </p:spTree>
    <p:extLst>
      <p:ext uri="{BB962C8B-B14F-4D97-AF65-F5344CB8AC3E}">
        <p14:creationId xmlns:p14="http://schemas.microsoft.com/office/powerpoint/2010/main" val="25791037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effectLst/>
                <a:latin typeface="Calibri" panose="020F0502020204030204" pitchFamily="34" charset="0"/>
                <a:ea typeface="Calibri" panose="020F0502020204030204" pitchFamily="34" charset="0"/>
              </a:rPr>
              <a:t>During today’s presentation you will receive an update regarding ABFM certification requirements and what physicians need to do to successfully maintain their certificate.  I will have an opportunity to cover the following:</a:t>
            </a:r>
          </a:p>
          <a:p>
            <a:pPr marL="0" marR="0">
              <a:spcBef>
                <a:spcPts val="0"/>
              </a:spcBef>
              <a:spcAft>
                <a:spcPts val="0"/>
              </a:spcAft>
            </a:pPr>
            <a:r>
              <a:rPr lang="en-US" sz="1800" dirty="0">
                <a:effectLst/>
                <a:latin typeface="Calibri" panose="020F0502020204030204" pitchFamily="34" charset="0"/>
                <a:ea typeface="Calibri" panose="020F0502020204030204" pitchFamily="34" charset="0"/>
              </a:rPr>
              <a:t> </a:t>
            </a:r>
          </a:p>
          <a:p>
            <a:pPr marL="342900" marR="0" lvl="0" indent="-342900">
              <a:spcBef>
                <a:spcPts val="0"/>
              </a:spcBef>
              <a:spcAft>
                <a:spcPts val="0"/>
              </a:spcAft>
              <a:buFont typeface="Arial" panose="020B0604020202020204" pitchFamily="34" charset="0"/>
              <a:buChar char="•"/>
              <a:tabLst>
                <a:tab pos="457200" algn="l"/>
              </a:tabLst>
            </a:pPr>
            <a:r>
              <a:rPr lang="en-US" sz="1800" dirty="0">
                <a:solidFill>
                  <a:srgbClr val="424242"/>
                </a:solidFill>
                <a:effectLst/>
                <a:latin typeface="Calibri" panose="020F0502020204030204" pitchFamily="34" charset="0"/>
                <a:ea typeface="Calibri" panose="020F0502020204030204" pitchFamily="34" charset="0"/>
                <a:cs typeface="Calibri" panose="020F0502020204030204" pitchFamily="34" charset="0"/>
              </a:rPr>
              <a:t>Why ABFM Board Certification?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Arial" panose="020B0604020202020204" pitchFamily="34" charset="0"/>
              <a:buChar char="•"/>
              <a:tabLst>
                <a:tab pos="457200" algn="l"/>
              </a:tabLst>
            </a:pPr>
            <a:r>
              <a:rPr lang="en-US" sz="4000" dirty="0">
                <a:latin typeface="Aptos" panose="020B0004020202020204" pitchFamily="34" charset="0"/>
              </a:rPr>
              <a:t>Describe what’s new in ABFM's current certification program</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tab pos="457200" algn="l"/>
              </a:tabLst>
              <a:defRPr/>
            </a:pPr>
            <a:r>
              <a:rPr lang="en-US" sz="7200" dirty="0">
                <a:latin typeface="Aptos" panose="020B0004020202020204" pitchFamily="34" charset="0"/>
              </a:rPr>
              <a:t>Share recent enhancements to improve your experience </a:t>
            </a:r>
            <a:endParaRPr lang="en-US" sz="4000" dirty="0">
              <a:latin typeface="Aptos" panose="020B00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tab pos="457200" algn="l"/>
              </a:tabLst>
              <a:defRPr/>
            </a:pPr>
            <a:r>
              <a:rPr lang="en-US" sz="4000" dirty="0">
                <a:latin typeface="Aptos" panose="020B0004020202020204" pitchFamily="34" charset="0"/>
              </a:rPr>
              <a:t>Introduce "Certification 2025” - and how  the 5-Year Cycle will work</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tab pos="457200" algn="l"/>
              </a:tabLst>
              <a:defRPr/>
            </a:pPr>
            <a:r>
              <a:rPr lang="en-US" sz="1800" dirty="0">
                <a:effectLst/>
                <a:latin typeface="Calibri" panose="020F0502020204030204" pitchFamily="34" charset="0"/>
                <a:ea typeface="Times New Roman" panose="02020603050405020304" pitchFamily="18" charset="0"/>
              </a:rPr>
              <a:t> </a:t>
            </a:r>
            <a:endParaRPr lang="en-US" sz="18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dirty="0">
                <a:effectLst/>
                <a:latin typeface="Calibri" panose="020F0502020204030204" pitchFamily="34" charset="0"/>
                <a:ea typeface="Times New Roman" panose="02020603050405020304" pitchFamily="18" charset="0"/>
              </a:rPr>
              <a:t>This presentation is one that focuses on advancing clinical care by helping to ensure physicians understand the steps that it takes to maintain board certification as well as the benefit their certification has for their patients.  We will emphasize the importance of not only knowledge self-assessment but that of quality improvement.</a:t>
            </a:r>
            <a:endParaRPr lang="en-US" sz="1800" dirty="0">
              <a:effectLst/>
              <a:latin typeface="Calibri" panose="020F0502020204030204" pitchFamily="34" charset="0"/>
              <a:ea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fld id="{D3472D84-9589-5B40-BB7A-05BDF938BC4B}" type="slidenum">
              <a:rPr lang="en-US" smtClean="0"/>
              <a:t>5</a:t>
            </a:fld>
            <a:endParaRPr lang="en-US" dirty="0"/>
          </a:p>
        </p:txBody>
      </p:sp>
    </p:spTree>
    <p:extLst>
      <p:ext uri="{BB962C8B-B14F-4D97-AF65-F5344CB8AC3E}">
        <p14:creationId xmlns:p14="http://schemas.microsoft.com/office/powerpoint/2010/main" val="208420782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0_Title and Vertical Tex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36E5C864-D3D2-065C-BB46-B6F393F34F0E}"/>
              </a:ext>
            </a:extLst>
          </p:cNvPr>
          <p:cNvPicPr>
            <a:picLocks noChangeAspect="1"/>
          </p:cNvPicPr>
          <p:nvPr userDrawn="1"/>
        </p:nvPicPr>
        <p:blipFill>
          <a:blip r:embed="rId2"/>
          <a:srcRect/>
          <a:stretch/>
        </p:blipFill>
        <p:spPr>
          <a:xfrm>
            <a:off x="0" y="-138024"/>
            <a:ext cx="12192000" cy="6996023"/>
          </a:xfrm>
          <a:prstGeom prst="rect">
            <a:avLst/>
          </a:prstGeom>
          <a:solidFill>
            <a:srgbClr val="2A6D80"/>
          </a:solidFill>
        </p:spPr>
      </p:pic>
    </p:spTree>
    <p:extLst>
      <p:ext uri="{BB962C8B-B14F-4D97-AF65-F5344CB8AC3E}">
        <p14:creationId xmlns:p14="http://schemas.microsoft.com/office/powerpoint/2010/main" val="14023775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5_Title and Vertical Tex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36E5C864-D3D2-065C-BB46-B6F393F34F0E}"/>
              </a:ext>
            </a:extLst>
          </p:cNvPr>
          <p:cNvPicPr>
            <a:picLocks noChangeAspect="1"/>
          </p:cNvPicPr>
          <p:nvPr userDrawn="1"/>
        </p:nvPicPr>
        <p:blipFill>
          <a:blip r:embed="rId2"/>
          <a:srcRect/>
          <a:stretch/>
        </p:blipFill>
        <p:spPr>
          <a:xfrm>
            <a:off x="0" y="-69013"/>
            <a:ext cx="12192000" cy="6858000"/>
          </a:xfrm>
          <a:prstGeom prst="rect">
            <a:avLst/>
          </a:prstGeom>
          <a:solidFill>
            <a:srgbClr val="2A6D80"/>
          </a:solidFill>
        </p:spPr>
      </p:pic>
    </p:spTree>
    <p:extLst>
      <p:ext uri="{BB962C8B-B14F-4D97-AF65-F5344CB8AC3E}">
        <p14:creationId xmlns:p14="http://schemas.microsoft.com/office/powerpoint/2010/main" val="22543021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AD0D9C7-6021-429F-0AED-C646F5772381}"/>
              </a:ext>
            </a:extLst>
          </p:cNvPr>
          <p:cNvPicPr>
            <a:picLocks noChangeAspect="1"/>
          </p:cNvPicPr>
          <p:nvPr userDrawn="1"/>
        </p:nvPicPr>
        <p:blipFill>
          <a:blip r:embed="rId2"/>
          <a:srcRect/>
          <a:stretch/>
        </p:blipFill>
        <p:spPr>
          <a:xfrm>
            <a:off x="0" y="0"/>
            <a:ext cx="12192000" cy="6858000"/>
          </a:xfrm>
          <a:prstGeom prst="rect">
            <a:avLst/>
          </a:prstGeom>
        </p:spPr>
      </p:pic>
    </p:spTree>
    <p:extLst>
      <p:ext uri="{BB962C8B-B14F-4D97-AF65-F5344CB8AC3E}">
        <p14:creationId xmlns:p14="http://schemas.microsoft.com/office/powerpoint/2010/main" val="24267472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AD0D9C7-6021-429F-0AED-C646F5772381}"/>
              </a:ext>
            </a:extLst>
          </p:cNvPr>
          <p:cNvPicPr>
            <a:picLocks noChangeAspect="1"/>
          </p:cNvPicPr>
          <p:nvPr userDrawn="1"/>
        </p:nvPicPr>
        <p:blipFill>
          <a:blip r:embed="rId2"/>
          <a:srcRect/>
          <a:stretch/>
        </p:blipFill>
        <p:spPr>
          <a:xfrm>
            <a:off x="0" y="0"/>
            <a:ext cx="12192000" cy="6858000"/>
          </a:xfrm>
          <a:prstGeom prst="rect">
            <a:avLst/>
          </a:prstGeom>
        </p:spPr>
      </p:pic>
    </p:spTree>
    <p:extLst>
      <p:ext uri="{BB962C8B-B14F-4D97-AF65-F5344CB8AC3E}">
        <p14:creationId xmlns:p14="http://schemas.microsoft.com/office/powerpoint/2010/main" val="22177072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AD0D9C7-6021-429F-0AED-C646F5772381}"/>
              </a:ext>
            </a:extLst>
          </p:cNvPr>
          <p:cNvPicPr>
            <a:picLocks noChangeAspect="1"/>
          </p:cNvPicPr>
          <p:nvPr userDrawn="1"/>
        </p:nvPicPr>
        <p:blipFill>
          <a:blip r:embed="rId2"/>
          <a:srcRect/>
          <a:stretch/>
        </p:blipFill>
        <p:spPr>
          <a:xfrm>
            <a:off x="0" y="0"/>
            <a:ext cx="12192000" cy="6858000"/>
          </a:xfrm>
          <a:prstGeom prst="rect">
            <a:avLst/>
          </a:prstGeom>
        </p:spPr>
      </p:pic>
    </p:spTree>
    <p:extLst>
      <p:ext uri="{BB962C8B-B14F-4D97-AF65-F5344CB8AC3E}">
        <p14:creationId xmlns:p14="http://schemas.microsoft.com/office/powerpoint/2010/main" val="16355468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AD0D9C7-6021-429F-0AED-C646F5772381}"/>
              </a:ext>
            </a:extLst>
          </p:cNvPr>
          <p:cNvPicPr>
            <a:picLocks noChangeAspect="1"/>
          </p:cNvPicPr>
          <p:nvPr userDrawn="1"/>
        </p:nvPicPr>
        <p:blipFill>
          <a:blip r:embed="rId2"/>
          <a:srcRect/>
          <a:stretch/>
        </p:blipFill>
        <p:spPr>
          <a:xfrm>
            <a:off x="0" y="0"/>
            <a:ext cx="12192000" cy="6858000"/>
          </a:xfrm>
          <a:prstGeom prst="rect">
            <a:avLst/>
          </a:prstGeom>
        </p:spPr>
      </p:pic>
    </p:spTree>
    <p:extLst>
      <p:ext uri="{BB962C8B-B14F-4D97-AF65-F5344CB8AC3E}">
        <p14:creationId xmlns:p14="http://schemas.microsoft.com/office/powerpoint/2010/main" val="42253126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AD0D9C7-6021-429F-0AED-C646F5772381}"/>
              </a:ext>
            </a:extLst>
          </p:cNvPr>
          <p:cNvPicPr>
            <a:picLocks noChangeAspect="1"/>
          </p:cNvPicPr>
          <p:nvPr userDrawn="1"/>
        </p:nvPicPr>
        <p:blipFill>
          <a:blip r:embed="rId2"/>
          <a:srcRect/>
          <a:stretch/>
        </p:blipFill>
        <p:spPr>
          <a:xfrm>
            <a:off x="0" y="0"/>
            <a:ext cx="12192000" cy="6858000"/>
          </a:xfrm>
          <a:prstGeom prst="rect">
            <a:avLst/>
          </a:prstGeom>
        </p:spPr>
      </p:pic>
    </p:spTree>
    <p:extLst>
      <p:ext uri="{BB962C8B-B14F-4D97-AF65-F5344CB8AC3E}">
        <p14:creationId xmlns:p14="http://schemas.microsoft.com/office/powerpoint/2010/main" val="23155785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1_Title and Vertical Tex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36E5C864-D3D2-065C-BB46-B6F393F34F0E}"/>
              </a:ext>
            </a:extLst>
          </p:cNvPr>
          <p:cNvPicPr>
            <a:picLocks noChangeAspect="1"/>
          </p:cNvPicPr>
          <p:nvPr userDrawn="1"/>
        </p:nvPicPr>
        <p:blipFill>
          <a:blip r:embed="rId2"/>
          <a:srcRect/>
          <a:stretch/>
        </p:blipFill>
        <p:spPr>
          <a:xfrm>
            <a:off x="0" y="0"/>
            <a:ext cx="12192000" cy="6858000"/>
          </a:xfrm>
          <a:prstGeom prst="rect">
            <a:avLst/>
          </a:prstGeom>
        </p:spPr>
      </p:pic>
    </p:spTree>
    <p:extLst>
      <p:ext uri="{BB962C8B-B14F-4D97-AF65-F5344CB8AC3E}">
        <p14:creationId xmlns:p14="http://schemas.microsoft.com/office/powerpoint/2010/main" val="39896077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6_Title and Vertical Tex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36E5C864-D3D2-065C-BB46-B6F393F34F0E}"/>
              </a:ext>
            </a:extLst>
          </p:cNvPr>
          <p:cNvPicPr>
            <a:picLocks noChangeAspect="1"/>
          </p:cNvPicPr>
          <p:nvPr userDrawn="1"/>
        </p:nvPicPr>
        <p:blipFill rotWithShape="1">
          <a:blip r:embed="rId2"/>
          <a:srcRect l="-2745" t="-90" r="1" b="3534"/>
          <a:stretch/>
        </p:blipFill>
        <p:spPr>
          <a:xfrm>
            <a:off x="0" y="936518"/>
            <a:ext cx="12192000" cy="5921482"/>
          </a:xfrm>
          <a:prstGeom prst="rect">
            <a:avLst/>
          </a:prstGeom>
        </p:spPr>
      </p:pic>
      <p:sp>
        <p:nvSpPr>
          <p:cNvPr id="3" name="Rectangle 2">
            <a:extLst>
              <a:ext uri="{FF2B5EF4-FFF2-40B4-BE49-F238E27FC236}">
                <a16:creationId xmlns:a16="http://schemas.microsoft.com/office/drawing/2014/main" id="{426FC46A-BB48-4C1D-AAC1-4F426A951E11}"/>
              </a:ext>
            </a:extLst>
          </p:cNvPr>
          <p:cNvSpPr/>
          <p:nvPr userDrawn="1"/>
        </p:nvSpPr>
        <p:spPr>
          <a:xfrm>
            <a:off x="0" y="-84084"/>
            <a:ext cx="12192000" cy="1325563"/>
          </a:xfrm>
          <a:prstGeom prst="rect">
            <a:avLst/>
          </a:prstGeom>
          <a:solidFill>
            <a:srgbClr val="06435E">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solidFill>
                <a:srgbClr val="0E6B82"/>
              </a:solidFill>
              <a:latin typeface="+mj-lt"/>
            </a:endParaRPr>
          </a:p>
        </p:txBody>
      </p:sp>
      <p:sp>
        <p:nvSpPr>
          <p:cNvPr id="4" name="Title 4">
            <a:extLst>
              <a:ext uri="{FF2B5EF4-FFF2-40B4-BE49-F238E27FC236}">
                <a16:creationId xmlns:a16="http://schemas.microsoft.com/office/drawing/2014/main" id="{B69E18B9-BF7F-4DE0-A492-D91D54C3C9E2}"/>
              </a:ext>
            </a:extLst>
          </p:cNvPr>
          <p:cNvSpPr txBox="1">
            <a:spLocks/>
          </p:cNvSpPr>
          <p:nvPr userDrawn="1"/>
        </p:nvSpPr>
        <p:spPr>
          <a:xfrm>
            <a:off x="1054100" y="256831"/>
            <a:ext cx="4914900" cy="719396"/>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4800" b="1">
              <a:solidFill>
                <a:schemeClr val="bg1"/>
              </a:solidFill>
              <a:ea typeface="Cambria" panose="02040503050406030204" pitchFamily="18" charset="0"/>
            </a:endParaRPr>
          </a:p>
        </p:txBody>
      </p:sp>
      <p:sp>
        <p:nvSpPr>
          <p:cNvPr id="10" name="Text Placeholder 9">
            <a:extLst>
              <a:ext uri="{FF2B5EF4-FFF2-40B4-BE49-F238E27FC236}">
                <a16:creationId xmlns:a16="http://schemas.microsoft.com/office/drawing/2014/main" id="{C36E4D84-7140-4A9A-8D64-3658477C3764}"/>
              </a:ext>
            </a:extLst>
          </p:cNvPr>
          <p:cNvSpPr>
            <a:spLocks noGrp="1"/>
          </p:cNvSpPr>
          <p:nvPr>
            <p:ph type="body" sz="quarter" idx="10" hasCustomPrompt="1"/>
          </p:nvPr>
        </p:nvSpPr>
        <p:spPr>
          <a:xfrm>
            <a:off x="1054100" y="257175"/>
            <a:ext cx="5157788" cy="793750"/>
          </a:xfrm>
        </p:spPr>
        <p:txBody>
          <a:bodyPr>
            <a:normAutofit/>
          </a:bodyPr>
          <a:lstStyle>
            <a:lvl1pPr marL="0" indent="0">
              <a:buFontTx/>
              <a:buNone/>
              <a:defRPr sz="4800">
                <a:solidFill>
                  <a:schemeClr val="bg1"/>
                </a:solidFill>
                <a:latin typeface="+mj-lt"/>
              </a:defRPr>
            </a:lvl1pPr>
            <a:lvl2pPr marL="457200" indent="0">
              <a:buNone/>
              <a:defRPr/>
            </a:lvl2pPr>
          </a:lstStyle>
          <a:p>
            <a:pPr lvl="0"/>
            <a:r>
              <a:rPr lang="en-US"/>
              <a:t>Click to add title</a:t>
            </a:r>
          </a:p>
        </p:txBody>
      </p:sp>
      <p:sp>
        <p:nvSpPr>
          <p:cNvPr id="12" name="Text Placeholder 11">
            <a:extLst>
              <a:ext uri="{FF2B5EF4-FFF2-40B4-BE49-F238E27FC236}">
                <a16:creationId xmlns:a16="http://schemas.microsoft.com/office/drawing/2014/main" id="{261AE1C7-12CB-4644-BD48-905F364B6613}"/>
              </a:ext>
            </a:extLst>
          </p:cNvPr>
          <p:cNvSpPr>
            <a:spLocks noGrp="1"/>
          </p:cNvSpPr>
          <p:nvPr>
            <p:ph type="body" sz="quarter" idx="11" hasCustomPrompt="1"/>
          </p:nvPr>
        </p:nvSpPr>
        <p:spPr>
          <a:xfrm>
            <a:off x="1054100" y="1456692"/>
            <a:ext cx="7866380" cy="614835"/>
          </a:xfrm>
        </p:spPr>
        <p:txBody>
          <a:bodyPr>
            <a:normAutofit/>
          </a:bodyPr>
          <a:lstStyle>
            <a:lvl1pPr marL="0" indent="0">
              <a:buFontTx/>
              <a:buNone/>
              <a:defRPr sz="4000">
                <a:solidFill>
                  <a:schemeClr val="tx2"/>
                </a:solidFill>
                <a:latin typeface="+mj-lt"/>
              </a:defRPr>
            </a:lvl1pPr>
            <a:lvl2pPr marL="457200" indent="0">
              <a:buNone/>
              <a:defRPr/>
            </a:lvl2pPr>
          </a:lstStyle>
          <a:p>
            <a:pPr lvl="0"/>
            <a:r>
              <a:rPr lang="en-US"/>
              <a:t>Click to add subtitle</a:t>
            </a:r>
          </a:p>
        </p:txBody>
      </p:sp>
      <p:sp>
        <p:nvSpPr>
          <p:cNvPr id="14" name="Text Placeholder 13">
            <a:extLst>
              <a:ext uri="{FF2B5EF4-FFF2-40B4-BE49-F238E27FC236}">
                <a16:creationId xmlns:a16="http://schemas.microsoft.com/office/drawing/2014/main" id="{ABA012EE-7B92-4FFF-929C-06ED2A5AE1A0}"/>
              </a:ext>
            </a:extLst>
          </p:cNvPr>
          <p:cNvSpPr>
            <a:spLocks noGrp="1"/>
          </p:cNvSpPr>
          <p:nvPr>
            <p:ph type="body" sz="quarter" idx="12" hasCustomPrompt="1"/>
          </p:nvPr>
        </p:nvSpPr>
        <p:spPr>
          <a:xfrm>
            <a:off x="1811020" y="3429000"/>
            <a:ext cx="5181162" cy="924583"/>
          </a:xfrm>
        </p:spPr>
        <p:txBody>
          <a:bodyPr/>
          <a:lstStyle>
            <a:lvl1pPr marL="0" indent="0" algn="ctr">
              <a:buNone/>
              <a:defRPr sz="3200">
                <a:solidFill>
                  <a:schemeClr val="tx2"/>
                </a:solidFill>
                <a:latin typeface="Proxima Nova   "/>
              </a:defRPr>
            </a:lvl1pPr>
          </a:lstStyle>
          <a:p>
            <a:pPr lvl="0"/>
            <a:r>
              <a:rPr lang="en-US"/>
              <a:t>Title of Presentation </a:t>
            </a:r>
          </a:p>
          <a:p>
            <a:pPr lvl="0"/>
            <a:r>
              <a:rPr lang="en-US"/>
              <a:t>Date </a:t>
            </a:r>
          </a:p>
          <a:p>
            <a:pPr lvl="0"/>
            <a:endParaRPr lang="en-US"/>
          </a:p>
        </p:txBody>
      </p:sp>
      <p:sp>
        <p:nvSpPr>
          <p:cNvPr id="16" name="Text Placeholder 15">
            <a:extLst>
              <a:ext uri="{FF2B5EF4-FFF2-40B4-BE49-F238E27FC236}">
                <a16:creationId xmlns:a16="http://schemas.microsoft.com/office/drawing/2014/main" id="{2CB5BF8C-2EC1-4210-8FA6-AAF8298079EC}"/>
              </a:ext>
            </a:extLst>
          </p:cNvPr>
          <p:cNvSpPr>
            <a:spLocks noGrp="1"/>
          </p:cNvSpPr>
          <p:nvPr>
            <p:ph type="body" sz="quarter" idx="13" hasCustomPrompt="1"/>
          </p:nvPr>
        </p:nvSpPr>
        <p:spPr>
          <a:xfrm>
            <a:off x="1811021" y="5003746"/>
            <a:ext cx="5181161" cy="1293429"/>
          </a:xfrm>
        </p:spPr>
        <p:txBody>
          <a:bodyPr>
            <a:normAutofit/>
          </a:bodyPr>
          <a:lstStyle>
            <a:lvl1pPr marL="0" indent="0" algn="ctr">
              <a:buNone/>
              <a:defRPr sz="2400"/>
            </a:lvl1pPr>
            <a:lvl2pPr algn="ctr">
              <a:defRPr sz="2000"/>
            </a:lvl2pPr>
          </a:lstStyle>
          <a:p>
            <a:pPr lvl="0"/>
            <a:r>
              <a:rPr lang="en-US"/>
              <a:t>Presenter Information </a:t>
            </a:r>
          </a:p>
          <a:p>
            <a:pPr lvl="1"/>
            <a:endParaRPr lang="en-US"/>
          </a:p>
        </p:txBody>
      </p:sp>
    </p:spTree>
    <p:extLst>
      <p:ext uri="{BB962C8B-B14F-4D97-AF65-F5344CB8AC3E}">
        <p14:creationId xmlns:p14="http://schemas.microsoft.com/office/powerpoint/2010/main" val="16663996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2_Title and Vertical Tex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6533604-1E56-E008-3762-C95B96E39F99}"/>
              </a:ext>
            </a:extLst>
          </p:cNvPr>
          <p:cNvSpPr/>
          <p:nvPr userDrawn="1"/>
        </p:nvSpPr>
        <p:spPr>
          <a:xfrm>
            <a:off x="0" y="6400800"/>
            <a:ext cx="12192000" cy="457200"/>
          </a:xfrm>
          <a:prstGeom prst="rect">
            <a:avLst/>
          </a:prstGeom>
          <a:solidFill>
            <a:srgbClr val="06435E"/>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107CA3A1-E8DC-3536-27A8-BD4CA8AADB6C}"/>
              </a:ext>
            </a:extLst>
          </p:cNvPr>
          <p:cNvPicPr>
            <a:picLocks noChangeAspect="1"/>
          </p:cNvPicPr>
          <p:nvPr userDrawn="1"/>
        </p:nvPicPr>
        <p:blipFill>
          <a:blip r:embed="rId2"/>
          <a:srcRect/>
          <a:stretch/>
        </p:blipFill>
        <p:spPr>
          <a:xfrm>
            <a:off x="5472479" y="6435115"/>
            <a:ext cx="1247041" cy="388570"/>
          </a:xfrm>
          <a:prstGeom prst="rect">
            <a:avLst/>
          </a:prstGeom>
        </p:spPr>
      </p:pic>
      <p:cxnSp>
        <p:nvCxnSpPr>
          <p:cNvPr id="10" name="Straight Connector 9">
            <a:extLst>
              <a:ext uri="{FF2B5EF4-FFF2-40B4-BE49-F238E27FC236}">
                <a16:creationId xmlns:a16="http://schemas.microsoft.com/office/drawing/2014/main" id="{19F1742A-57DC-F5AE-EB15-C4C2F50ADCE0}"/>
              </a:ext>
            </a:extLst>
          </p:cNvPr>
          <p:cNvCxnSpPr>
            <a:cxnSpLocks/>
          </p:cNvCxnSpPr>
          <p:nvPr userDrawn="1"/>
        </p:nvCxnSpPr>
        <p:spPr>
          <a:xfrm>
            <a:off x="616227" y="1135271"/>
            <a:ext cx="10874733" cy="0"/>
          </a:xfrm>
          <a:prstGeom prst="line">
            <a:avLst/>
          </a:prstGeom>
        </p:spPr>
        <p:style>
          <a:lnRef idx="1">
            <a:schemeClr val="accent1"/>
          </a:lnRef>
          <a:fillRef idx="0">
            <a:schemeClr val="accent1"/>
          </a:fillRef>
          <a:effectRef idx="0">
            <a:schemeClr val="accent1"/>
          </a:effectRef>
          <a:fontRef idx="minor">
            <a:schemeClr val="tx1"/>
          </a:fontRef>
        </p:style>
      </p:cxnSp>
      <p:sp>
        <p:nvSpPr>
          <p:cNvPr id="4" name="Title 1">
            <a:extLst>
              <a:ext uri="{FF2B5EF4-FFF2-40B4-BE49-F238E27FC236}">
                <a16:creationId xmlns:a16="http://schemas.microsoft.com/office/drawing/2014/main" id="{1B25BEE3-BF50-9A6C-2624-A68E182819F7}"/>
              </a:ext>
            </a:extLst>
          </p:cNvPr>
          <p:cNvSpPr>
            <a:spLocks noGrp="1"/>
          </p:cNvSpPr>
          <p:nvPr>
            <p:ph type="title"/>
          </p:nvPr>
        </p:nvSpPr>
        <p:spPr>
          <a:xfrm>
            <a:off x="616227" y="193676"/>
            <a:ext cx="9799320" cy="949325"/>
          </a:xfrm>
          <a:prstGeom prst="rect">
            <a:avLst/>
          </a:prstGeom>
        </p:spPr>
        <p:txBody>
          <a:bodyPr/>
          <a:lstStyle>
            <a:lvl1pPr>
              <a:defRPr b="1" i="0">
                <a:solidFill>
                  <a:schemeClr val="tx2"/>
                </a:solidFill>
                <a:latin typeface="Proxima Nova Semibold" panose="02000506030000020004" pitchFamily="2" charset="0"/>
              </a:defRPr>
            </a:lvl1pPr>
          </a:lstStyle>
          <a:p>
            <a:r>
              <a:rPr lang="en-US"/>
              <a:t>Click to edit Master title style</a:t>
            </a:r>
          </a:p>
        </p:txBody>
      </p:sp>
      <p:sp>
        <p:nvSpPr>
          <p:cNvPr id="5" name="Rectangle 4">
            <a:extLst>
              <a:ext uri="{FF2B5EF4-FFF2-40B4-BE49-F238E27FC236}">
                <a16:creationId xmlns:a16="http://schemas.microsoft.com/office/drawing/2014/main" id="{A5287281-F7BB-17F2-368D-3EAC27FC8E94}"/>
              </a:ext>
            </a:extLst>
          </p:cNvPr>
          <p:cNvSpPr/>
          <p:nvPr userDrawn="1"/>
        </p:nvSpPr>
        <p:spPr>
          <a:xfrm>
            <a:off x="7670800" y="1609933"/>
            <a:ext cx="3921760" cy="3982419"/>
          </a:xfrm>
          <a:prstGeom prst="rect">
            <a:avLst/>
          </a:prstGeom>
          <a:solidFill>
            <a:schemeClr val="accent2">
              <a:alpha val="19683"/>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051CB704-3A74-25C9-3C5B-82A22547DA56}"/>
              </a:ext>
            </a:extLst>
          </p:cNvPr>
          <p:cNvPicPr>
            <a:picLocks noChangeAspect="1"/>
          </p:cNvPicPr>
          <p:nvPr userDrawn="1"/>
        </p:nvPicPr>
        <p:blipFill>
          <a:blip r:embed="rId3"/>
          <a:stretch>
            <a:fillRect/>
          </a:stretch>
        </p:blipFill>
        <p:spPr>
          <a:xfrm>
            <a:off x="7656624" y="1543548"/>
            <a:ext cx="3935936" cy="65187"/>
          </a:xfrm>
          <a:prstGeom prst="rect">
            <a:avLst/>
          </a:prstGeom>
        </p:spPr>
      </p:pic>
      <p:sp>
        <p:nvSpPr>
          <p:cNvPr id="11" name="Text Placeholder 4">
            <a:extLst>
              <a:ext uri="{FF2B5EF4-FFF2-40B4-BE49-F238E27FC236}">
                <a16:creationId xmlns:a16="http://schemas.microsoft.com/office/drawing/2014/main" id="{58498294-18D2-9D98-523A-A007A80AE31A}"/>
              </a:ext>
            </a:extLst>
          </p:cNvPr>
          <p:cNvSpPr>
            <a:spLocks noGrp="1"/>
          </p:cNvSpPr>
          <p:nvPr>
            <p:ph type="body" sz="quarter" idx="10"/>
          </p:nvPr>
        </p:nvSpPr>
        <p:spPr>
          <a:xfrm>
            <a:off x="615950" y="1300163"/>
            <a:ext cx="5083810" cy="4449762"/>
          </a:xfrm>
        </p:spPr>
        <p:txBody>
          <a:bodyPr/>
          <a:lstStyle>
            <a:lvl1pPr marL="0" indent="0">
              <a:buNone/>
              <a:defRPr>
                <a:solidFill>
                  <a:schemeClr val="tx1"/>
                </a:solidFill>
                <a:latin typeface="+mj-lt"/>
              </a:defRPr>
            </a:lvl1pPr>
          </a:lstStyle>
          <a:p>
            <a:pPr lvl="0"/>
            <a:r>
              <a:rPr lang="en-US"/>
              <a:t>Click to edit Master text styles</a:t>
            </a:r>
          </a:p>
        </p:txBody>
      </p:sp>
    </p:spTree>
    <p:extLst>
      <p:ext uri="{BB962C8B-B14F-4D97-AF65-F5344CB8AC3E}">
        <p14:creationId xmlns:p14="http://schemas.microsoft.com/office/powerpoint/2010/main" val="10790466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3_Title and Vertical Text">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19F1742A-57DC-F5AE-EB15-C4C2F50ADCE0}"/>
              </a:ext>
            </a:extLst>
          </p:cNvPr>
          <p:cNvCxnSpPr>
            <a:cxnSpLocks/>
          </p:cNvCxnSpPr>
          <p:nvPr userDrawn="1"/>
        </p:nvCxnSpPr>
        <p:spPr>
          <a:xfrm>
            <a:off x="616227" y="1135271"/>
            <a:ext cx="10874733" cy="0"/>
          </a:xfrm>
          <a:prstGeom prst="line">
            <a:avLst/>
          </a:prstGeom>
        </p:spPr>
        <p:style>
          <a:lnRef idx="1">
            <a:schemeClr val="accent1"/>
          </a:lnRef>
          <a:fillRef idx="0">
            <a:schemeClr val="accent1"/>
          </a:fillRef>
          <a:effectRef idx="0">
            <a:schemeClr val="accent1"/>
          </a:effectRef>
          <a:fontRef idx="minor">
            <a:schemeClr val="tx1"/>
          </a:fontRef>
        </p:style>
      </p:cxnSp>
      <p:sp>
        <p:nvSpPr>
          <p:cNvPr id="4" name="Title 1">
            <a:extLst>
              <a:ext uri="{FF2B5EF4-FFF2-40B4-BE49-F238E27FC236}">
                <a16:creationId xmlns:a16="http://schemas.microsoft.com/office/drawing/2014/main" id="{1B25BEE3-BF50-9A6C-2624-A68E182819F7}"/>
              </a:ext>
            </a:extLst>
          </p:cNvPr>
          <p:cNvSpPr>
            <a:spLocks noGrp="1"/>
          </p:cNvSpPr>
          <p:nvPr>
            <p:ph type="title"/>
          </p:nvPr>
        </p:nvSpPr>
        <p:spPr>
          <a:xfrm>
            <a:off x="616227" y="193676"/>
            <a:ext cx="9799320" cy="949325"/>
          </a:xfrm>
          <a:prstGeom prst="rect">
            <a:avLst/>
          </a:prstGeom>
        </p:spPr>
        <p:txBody>
          <a:bodyPr/>
          <a:lstStyle>
            <a:lvl1pPr>
              <a:defRPr b="1" i="0">
                <a:solidFill>
                  <a:schemeClr val="tx2"/>
                </a:solidFill>
                <a:latin typeface="Proxima Nova Semibold" panose="02000506030000020004" pitchFamily="2" charset="0"/>
              </a:defRPr>
            </a:lvl1pPr>
          </a:lstStyle>
          <a:p>
            <a:r>
              <a:rPr lang="en-US"/>
              <a:t>Click to edit Master title style</a:t>
            </a:r>
          </a:p>
        </p:txBody>
      </p:sp>
      <p:grpSp>
        <p:nvGrpSpPr>
          <p:cNvPr id="11" name="Group 10">
            <a:extLst>
              <a:ext uri="{FF2B5EF4-FFF2-40B4-BE49-F238E27FC236}">
                <a16:creationId xmlns:a16="http://schemas.microsoft.com/office/drawing/2014/main" id="{70515672-AF3C-5312-99D2-603BA9982095}"/>
              </a:ext>
            </a:extLst>
          </p:cNvPr>
          <p:cNvGrpSpPr/>
          <p:nvPr userDrawn="1"/>
        </p:nvGrpSpPr>
        <p:grpSpPr>
          <a:xfrm>
            <a:off x="7507709" y="1349282"/>
            <a:ext cx="4238752" cy="4336839"/>
            <a:chOff x="7512304" y="1432723"/>
            <a:chExt cx="4238752" cy="4336839"/>
          </a:xfrm>
        </p:grpSpPr>
        <p:sp>
          <p:nvSpPr>
            <p:cNvPr id="5" name="Rectangle 4">
              <a:extLst>
                <a:ext uri="{FF2B5EF4-FFF2-40B4-BE49-F238E27FC236}">
                  <a16:creationId xmlns:a16="http://schemas.microsoft.com/office/drawing/2014/main" id="{A5287281-F7BB-17F2-368D-3EAC27FC8E94}"/>
                </a:ext>
              </a:extLst>
            </p:cNvPr>
            <p:cNvSpPr/>
            <p:nvPr userDrawn="1"/>
          </p:nvSpPr>
          <p:spPr>
            <a:xfrm>
              <a:off x="7670800" y="1609933"/>
              <a:ext cx="3921760" cy="3982419"/>
            </a:xfrm>
            <a:prstGeom prst="rect">
              <a:avLst/>
            </a:prstGeom>
            <a:solidFill>
              <a:schemeClr val="accent2">
                <a:alpha val="19683"/>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black and blue square&#10;&#10;Description automatically generated">
              <a:extLst>
                <a:ext uri="{FF2B5EF4-FFF2-40B4-BE49-F238E27FC236}">
                  <a16:creationId xmlns:a16="http://schemas.microsoft.com/office/drawing/2014/main" id="{D2BDDBC5-082C-F2D0-FF1B-C89892ACC974}"/>
                </a:ext>
              </a:extLst>
            </p:cNvPr>
            <p:cNvPicPr>
              <a:picLocks noChangeAspect="1"/>
            </p:cNvPicPr>
            <p:nvPr userDrawn="1"/>
          </p:nvPicPr>
          <p:blipFill>
            <a:blip r:embed="rId2"/>
            <a:stretch>
              <a:fillRect/>
            </a:stretch>
          </p:blipFill>
          <p:spPr>
            <a:xfrm>
              <a:off x="7512304" y="1432723"/>
              <a:ext cx="790448" cy="790448"/>
            </a:xfrm>
            <a:prstGeom prst="rect">
              <a:avLst/>
            </a:prstGeom>
          </p:spPr>
        </p:pic>
        <p:pic>
          <p:nvPicPr>
            <p:cNvPr id="9" name="Picture 8" descr="A black and blue square&#10;&#10;Description automatically generated">
              <a:extLst>
                <a:ext uri="{FF2B5EF4-FFF2-40B4-BE49-F238E27FC236}">
                  <a16:creationId xmlns:a16="http://schemas.microsoft.com/office/drawing/2014/main" id="{D9C7D2FB-F036-0E27-969B-A0FC280DC196}"/>
                </a:ext>
              </a:extLst>
            </p:cNvPr>
            <p:cNvPicPr>
              <a:picLocks noChangeAspect="1"/>
            </p:cNvPicPr>
            <p:nvPr userDrawn="1"/>
          </p:nvPicPr>
          <p:blipFill>
            <a:blip r:embed="rId2"/>
            <a:stretch>
              <a:fillRect/>
            </a:stretch>
          </p:blipFill>
          <p:spPr>
            <a:xfrm rot="10800000">
              <a:off x="10960608" y="4979114"/>
              <a:ext cx="790448" cy="790448"/>
            </a:xfrm>
            <a:prstGeom prst="rect">
              <a:avLst/>
            </a:prstGeom>
          </p:spPr>
        </p:pic>
      </p:grpSp>
      <p:sp>
        <p:nvSpPr>
          <p:cNvPr id="19" name="Text Placeholder 4">
            <a:extLst>
              <a:ext uri="{FF2B5EF4-FFF2-40B4-BE49-F238E27FC236}">
                <a16:creationId xmlns:a16="http://schemas.microsoft.com/office/drawing/2014/main" id="{97F830D3-30EB-42C4-8DC0-EA38E8CF865D}"/>
              </a:ext>
            </a:extLst>
          </p:cNvPr>
          <p:cNvSpPr>
            <a:spLocks noGrp="1"/>
          </p:cNvSpPr>
          <p:nvPr>
            <p:ph type="body" sz="quarter" idx="10"/>
          </p:nvPr>
        </p:nvSpPr>
        <p:spPr>
          <a:xfrm>
            <a:off x="615950" y="1300163"/>
            <a:ext cx="5083810" cy="4449762"/>
          </a:xfrm>
        </p:spPr>
        <p:txBody>
          <a:bodyPr/>
          <a:lstStyle>
            <a:lvl1pPr marL="0" indent="0">
              <a:buNone/>
              <a:defRPr>
                <a:solidFill>
                  <a:schemeClr val="tx1"/>
                </a:solidFill>
                <a:latin typeface="+mj-lt"/>
              </a:defRPr>
            </a:lvl1pPr>
          </a:lstStyle>
          <a:p>
            <a:pPr lvl="0"/>
            <a:r>
              <a:rPr lang="en-US"/>
              <a:t>Click to edit Master text styles</a:t>
            </a:r>
          </a:p>
        </p:txBody>
      </p:sp>
      <p:sp>
        <p:nvSpPr>
          <p:cNvPr id="6" name="Rectangle 5">
            <a:extLst>
              <a:ext uri="{FF2B5EF4-FFF2-40B4-BE49-F238E27FC236}">
                <a16:creationId xmlns:a16="http://schemas.microsoft.com/office/drawing/2014/main" id="{80A9F182-B99C-DC39-C5D5-9848A1BC540B}"/>
              </a:ext>
            </a:extLst>
          </p:cNvPr>
          <p:cNvSpPr/>
          <p:nvPr userDrawn="1"/>
        </p:nvSpPr>
        <p:spPr>
          <a:xfrm>
            <a:off x="0" y="6400800"/>
            <a:ext cx="12192000" cy="457200"/>
          </a:xfrm>
          <a:prstGeom prst="rect">
            <a:avLst/>
          </a:prstGeom>
          <a:solidFill>
            <a:srgbClr val="06435E"/>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CC2C3D1D-5CD3-25B8-E7B7-A1DE07B3CE79}"/>
              </a:ext>
            </a:extLst>
          </p:cNvPr>
          <p:cNvPicPr>
            <a:picLocks noChangeAspect="1"/>
          </p:cNvPicPr>
          <p:nvPr userDrawn="1"/>
        </p:nvPicPr>
        <p:blipFill>
          <a:blip r:embed="rId3"/>
          <a:srcRect/>
          <a:stretch/>
        </p:blipFill>
        <p:spPr>
          <a:xfrm>
            <a:off x="5472479" y="6435115"/>
            <a:ext cx="1247041" cy="388570"/>
          </a:xfrm>
          <a:prstGeom prst="rect">
            <a:avLst/>
          </a:prstGeom>
        </p:spPr>
      </p:pic>
    </p:spTree>
    <p:extLst>
      <p:ext uri="{BB962C8B-B14F-4D97-AF65-F5344CB8AC3E}">
        <p14:creationId xmlns:p14="http://schemas.microsoft.com/office/powerpoint/2010/main" val="30258290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4_Title and Vertical Text">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19F1742A-57DC-F5AE-EB15-C4C2F50ADCE0}"/>
              </a:ext>
            </a:extLst>
          </p:cNvPr>
          <p:cNvCxnSpPr>
            <a:cxnSpLocks/>
          </p:cNvCxnSpPr>
          <p:nvPr userDrawn="1"/>
        </p:nvCxnSpPr>
        <p:spPr>
          <a:xfrm>
            <a:off x="616227" y="1135271"/>
            <a:ext cx="10874733" cy="0"/>
          </a:xfrm>
          <a:prstGeom prst="line">
            <a:avLst/>
          </a:prstGeom>
        </p:spPr>
        <p:style>
          <a:lnRef idx="1">
            <a:schemeClr val="accent1"/>
          </a:lnRef>
          <a:fillRef idx="0">
            <a:schemeClr val="accent1"/>
          </a:fillRef>
          <a:effectRef idx="0">
            <a:schemeClr val="accent1"/>
          </a:effectRef>
          <a:fontRef idx="minor">
            <a:schemeClr val="tx1"/>
          </a:fontRef>
        </p:style>
      </p:cxnSp>
      <p:sp>
        <p:nvSpPr>
          <p:cNvPr id="4" name="Title 1">
            <a:extLst>
              <a:ext uri="{FF2B5EF4-FFF2-40B4-BE49-F238E27FC236}">
                <a16:creationId xmlns:a16="http://schemas.microsoft.com/office/drawing/2014/main" id="{1B25BEE3-BF50-9A6C-2624-A68E182819F7}"/>
              </a:ext>
            </a:extLst>
          </p:cNvPr>
          <p:cNvSpPr>
            <a:spLocks noGrp="1"/>
          </p:cNvSpPr>
          <p:nvPr>
            <p:ph type="title"/>
          </p:nvPr>
        </p:nvSpPr>
        <p:spPr>
          <a:xfrm>
            <a:off x="616227" y="193676"/>
            <a:ext cx="9799320" cy="949325"/>
          </a:xfrm>
          <a:prstGeom prst="rect">
            <a:avLst/>
          </a:prstGeom>
        </p:spPr>
        <p:txBody>
          <a:bodyPr/>
          <a:lstStyle>
            <a:lvl1pPr>
              <a:defRPr b="1" i="0">
                <a:solidFill>
                  <a:schemeClr val="tx2"/>
                </a:solidFill>
                <a:latin typeface="Proxima Nova Semibold" panose="02000506030000020004" pitchFamily="2" charset="0"/>
              </a:defRPr>
            </a:lvl1pPr>
          </a:lstStyle>
          <a:p>
            <a:r>
              <a:rPr lang="en-US"/>
              <a:t>Click to edit Master title style</a:t>
            </a:r>
          </a:p>
        </p:txBody>
      </p:sp>
      <p:grpSp>
        <p:nvGrpSpPr>
          <p:cNvPr id="18" name="Group 17">
            <a:extLst>
              <a:ext uri="{FF2B5EF4-FFF2-40B4-BE49-F238E27FC236}">
                <a16:creationId xmlns:a16="http://schemas.microsoft.com/office/drawing/2014/main" id="{80E4843A-963C-0AC7-AFE0-DAF40B622D5F}"/>
              </a:ext>
            </a:extLst>
          </p:cNvPr>
          <p:cNvGrpSpPr/>
          <p:nvPr userDrawn="1"/>
        </p:nvGrpSpPr>
        <p:grpSpPr>
          <a:xfrm>
            <a:off x="7553475" y="1307499"/>
            <a:ext cx="4638525" cy="4462064"/>
            <a:chOff x="616227" y="1230289"/>
            <a:chExt cx="4638525" cy="4462064"/>
          </a:xfrm>
        </p:grpSpPr>
        <p:pic>
          <p:nvPicPr>
            <p:cNvPr id="17" name="Picture 16" descr="A blue and white background&#10;&#10;Description automatically generated">
              <a:extLst>
                <a:ext uri="{FF2B5EF4-FFF2-40B4-BE49-F238E27FC236}">
                  <a16:creationId xmlns:a16="http://schemas.microsoft.com/office/drawing/2014/main" id="{CA9479DD-A140-9DD7-3CFD-898799D33055}"/>
                </a:ext>
              </a:extLst>
            </p:cNvPr>
            <p:cNvPicPr>
              <a:picLocks noChangeAspect="1"/>
            </p:cNvPicPr>
            <p:nvPr userDrawn="1"/>
          </p:nvPicPr>
          <p:blipFill rotWithShape="1">
            <a:blip r:embed="rId2"/>
            <a:srcRect l="27541" t="-173" r="-222" b="173"/>
            <a:stretch/>
          </p:blipFill>
          <p:spPr>
            <a:xfrm>
              <a:off x="2011680" y="1230289"/>
              <a:ext cx="3243072" cy="4462064"/>
            </a:xfrm>
            <a:prstGeom prst="rect">
              <a:avLst/>
            </a:prstGeom>
          </p:spPr>
        </p:pic>
        <p:grpSp>
          <p:nvGrpSpPr>
            <p:cNvPr id="12" name="Group 11">
              <a:extLst>
                <a:ext uri="{FF2B5EF4-FFF2-40B4-BE49-F238E27FC236}">
                  <a16:creationId xmlns:a16="http://schemas.microsoft.com/office/drawing/2014/main" id="{EE66EE23-AEFF-7C1C-75EB-775F2B1F8B8E}"/>
                </a:ext>
              </a:extLst>
            </p:cNvPr>
            <p:cNvGrpSpPr/>
            <p:nvPr userDrawn="1"/>
          </p:nvGrpSpPr>
          <p:grpSpPr>
            <a:xfrm>
              <a:off x="616227" y="1260580"/>
              <a:ext cx="4238752" cy="4336839"/>
              <a:chOff x="7512304" y="1432723"/>
              <a:chExt cx="4238752" cy="4336839"/>
            </a:xfrm>
          </p:grpSpPr>
          <p:sp>
            <p:nvSpPr>
              <p:cNvPr id="13" name="Rectangle 12">
                <a:extLst>
                  <a:ext uri="{FF2B5EF4-FFF2-40B4-BE49-F238E27FC236}">
                    <a16:creationId xmlns:a16="http://schemas.microsoft.com/office/drawing/2014/main" id="{733AD403-8B7E-1942-4E2B-075B83A331AF}"/>
                  </a:ext>
                </a:extLst>
              </p:cNvPr>
              <p:cNvSpPr/>
              <p:nvPr userDrawn="1"/>
            </p:nvSpPr>
            <p:spPr>
              <a:xfrm>
                <a:off x="7670800" y="1609933"/>
                <a:ext cx="3921760" cy="398241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A black and blue square&#10;&#10;Description automatically generated">
                <a:extLst>
                  <a:ext uri="{FF2B5EF4-FFF2-40B4-BE49-F238E27FC236}">
                    <a16:creationId xmlns:a16="http://schemas.microsoft.com/office/drawing/2014/main" id="{3335948D-0BBE-DE1C-9BE1-B3B9B59F1153}"/>
                  </a:ext>
                </a:extLst>
              </p:cNvPr>
              <p:cNvPicPr>
                <a:picLocks noChangeAspect="1"/>
              </p:cNvPicPr>
              <p:nvPr userDrawn="1"/>
            </p:nvPicPr>
            <p:blipFill>
              <a:blip r:embed="rId3"/>
              <a:stretch>
                <a:fillRect/>
              </a:stretch>
            </p:blipFill>
            <p:spPr>
              <a:xfrm>
                <a:off x="7512304" y="1432723"/>
                <a:ext cx="790448" cy="790448"/>
              </a:xfrm>
              <a:prstGeom prst="rect">
                <a:avLst/>
              </a:prstGeom>
            </p:spPr>
          </p:pic>
          <p:pic>
            <p:nvPicPr>
              <p:cNvPr id="15" name="Picture 14" descr="A black and blue square&#10;&#10;Description automatically generated">
                <a:extLst>
                  <a:ext uri="{FF2B5EF4-FFF2-40B4-BE49-F238E27FC236}">
                    <a16:creationId xmlns:a16="http://schemas.microsoft.com/office/drawing/2014/main" id="{F2894BB4-2F6B-F7DB-6541-62C62DA5A2DD}"/>
                  </a:ext>
                </a:extLst>
              </p:cNvPr>
              <p:cNvPicPr>
                <a:picLocks noChangeAspect="1"/>
              </p:cNvPicPr>
              <p:nvPr userDrawn="1"/>
            </p:nvPicPr>
            <p:blipFill>
              <a:blip r:embed="rId3"/>
              <a:stretch>
                <a:fillRect/>
              </a:stretch>
            </p:blipFill>
            <p:spPr>
              <a:xfrm rot="10800000">
                <a:off x="10960608" y="4979114"/>
                <a:ext cx="790448" cy="790448"/>
              </a:xfrm>
              <a:prstGeom prst="rect">
                <a:avLst/>
              </a:prstGeom>
            </p:spPr>
          </p:pic>
        </p:grpSp>
      </p:grpSp>
      <p:sp>
        <p:nvSpPr>
          <p:cNvPr id="6" name="Text Placeholder 4">
            <a:extLst>
              <a:ext uri="{FF2B5EF4-FFF2-40B4-BE49-F238E27FC236}">
                <a16:creationId xmlns:a16="http://schemas.microsoft.com/office/drawing/2014/main" id="{BA0EBCA3-9603-CD18-D936-241B4042E7F2}"/>
              </a:ext>
            </a:extLst>
          </p:cNvPr>
          <p:cNvSpPr>
            <a:spLocks noGrp="1"/>
          </p:cNvSpPr>
          <p:nvPr>
            <p:ph type="body" sz="quarter" idx="10"/>
          </p:nvPr>
        </p:nvSpPr>
        <p:spPr>
          <a:xfrm>
            <a:off x="615950" y="1300163"/>
            <a:ext cx="5083810" cy="4449762"/>
          </a:xfrm>
        </p:spPr>
        <p:txBody>
          <a:bodyPr/>
          <a:lstStyle>
            <a:lvl1pPr marL="0" indent="0">
              <a:buNone/>
              <a:defRPr>
                <a:solidFill>
                  <a:schemeClr val="tx1"/>
                </a:solidFill>
                <a:latin typeface="+mj-lt"/>
              </a:defRPr>
            </a:lvl1pPr>
          </a:lstStyle>
          <a:p>
            <a:pPr lvl="0"/>
            <a:r>
              <a:rPr lang="en-US"/>
              <a:t>Click to edit Master text styles</a:t>
            </a:r>
          </a:p>
        </p:txBody>
      </p:sp>
      <p:sp>
        <p:nvSpPr>
          <p:cNvPr id="5" name="Rectangle 4">
            <a:extLst>
              <a:ext uri="{FF2B5EF4-FFF2-40B4-BE49-F238E27FC236}">
                <a16:creationId xmlns:a16="http://schemas.microsoft.com/office/drawing/2014/main" id="{22C1ED18-67AB-86CF-B099-D03DD6F9652D}"/>
              </a:ext>
            </a:extLst>
          </p:cNvPr>
          <p:cNvSpPr/>
          <p:nvPr userDrawn="1"/>
        </p:nvSpPr>
        <p:spPr>
          <a:xfrm>
            <a:off x="0" y="6400800"/>
            <a:ext cx="12192000" cy="457200"/>
          </a:xfrm>
          <a:prstGeom prst="rect">
            <a:avLst/>
          </a:prstGeom>
          <a:solidFill>
            <a:srgbClr val="06435E"/>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BFD8BB48-8A50-70CB-0A50-F4E0DDF0941F}"/>
              </a:ext>
            </a:extLst>
          </p:cNvPr>
          <p:cNvPicPr>
            <a:picLocks noChangeAspect="1"/>
          </p:cNvPicPr>
          <p:nvPr userDrawn="1"/>
        </p:nvPicPr>
        <p:blipFill>
          <a:blip r:embed="rId4"/>
          <a:srcRect/>
          <a:stretch/>
        </p:blipFill>
        <p:spPr>
          <a:xfrm>
            <a:off x="5472479" y="6435115"/>
            <a:ext cx="1247041" cy="388570"/>
          </a:xfrm>
          <a:prstGeom prst="rect">
            <a:avLst/>
          </a:prstGeom>
        </p:spPr>
      </p:pic>
    </p:spTree>
    <p:extLst>
      <p:ext uri="{BB962C8B-B14F-4D97-AF65-F5344CB8AC3E}">
        <p14:creationId xmlns:p14="http://schemas.microsoft.com/office/powerpoint/2010/main" val="13365993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8_Title and Vertical Text">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58C8852-2DF2-B823-F8C1-0193FF1BDA85}"/>
              </a:ext>
            </a:extLst>
          </p:cNvPr>
          <p:cNvSpPr>
            <a:spLocks noGrp="1"/>
          </p:cNvSpPr>
          <p:nvPr>
            <p:ph type="title"/>
          </p:nvPr>
        </p:nvSpPr>
        <p:spPr>
          <a:xfrm>
            <a:off x="616227" y="193676"/>
            <a:ext cx="9799320" cy="949325"/>
          </a:xfrm>
          <a:prstGeom prst="rect">
            <a:avLst/>
          </a:prstGeom>
        </p:spPr>
        <p:txBody>
          <a:bodyPr/>
          <a:lstStyle>
            <a:lvl1pPr>
              <a:defRPr b="1" i="0">
                <a:solidFill>
                  <a:schemeClr val="tx2"/>
                </a:solidFill>
                <a:latin typeface="+mn-lt"/>
              </a:defRPr>
            </a:lvl1pPr>
          </a:lstStyle>
          <a:p>
            <a:r>
              <a:rPr lang="en-US" dirty="0"/>
              <a:t>Click to edit Master title style</a:t>
            </a:r>
          </a:p>
        </p:txBody>
      </p:sp>
      <p:cxnSp>
        <p:nvCxnSpPr>
          <p:cNvPr id="10" name="Straight Connector 9">
            <a:extLst>
              <a:ext uri="{FF2B5EF4-FFF2-40B4-BE49-F238E27FC236}">
                <a16:creationId xmlns:a16="http://schemas.microsoft.com/office/drawing/2014/main" id="{19F1742A-57DC-F5AE-EB15-C4C2F50ADCE0}"/>
              </a:ext>
            </a:extLst>
          </p:cNvPr>
          <p:cNvCxnSpPr>
            <a:cxnSpLocks/>
          </p:cNvCxnSpPr>
          <p:nvPr userDrawn="1"/>
        </p:nvCxnSpPr>
        <p:spPr>
          <a:xfrm>
            <a:off x="616227" y="1135271"/>
            <a:ext cx="10874733" cy="0"/>
          </a:xfrm>
          <a:prstGeom prst="line">
            <a:avLst/>
          </a:prstGeom>
        </p:spPr>
        <p:style>
          <a:lnRef idx="1">
            <a:schemeClr val="accent1"/>
          </a:lnRef>
          <a:fillRef idx="0">
            <a:schemeClr val="accent1"/>
          </a:fillRef>
          <a:effectRef idx="0">
            <a:schemeClr val="accent1"/>
          </a:effectRef>
          <a:fontRef idx="minor">
            <a:schemeClr val="tx1"/>
          </a:fontRef>
        </p:style>
      </p:cxnSp>
      <p:sp>
        <p:nvSpPr>
          <p:cNvPr id="5" name="Text Placeholder 4">
            <a:extLst>
              <a:ext uri="{FF2B5EF4-FFF2-40B4-BE49-F238E27FC236}">
                <a16:creationId xmlns:a16="http://schemas.microsoft.com/office/drawing/2014/main" id="{8EEF47D2-4138-D200-5B99-23608CBA3AD1}"/>
              </a:ext>
            </a:extLst>
          </p:cNvPr>
          <p:cNvSpPr>
            <a:spLocks noGrp="1"/>
          </p:cNvSpPr>
          <p:nvPr>
            <p:ph type="body" sz="quarter" idx="10"/>
          </p:nvPr>
        </p:nvSpPr>
        <p:spPr>
          <a:xfrm>
            <a:off x="615950" y="1300163"/>
            <a:ext cx="5083810" cy="4449762"/>
          </a:xfrm>
        </p:spPr>
        <p:txBody>
          <a:bodyPr/>
          <a:lstStyle>
            <a:lvl1pPr marL="0" indent="0">
              <a:buNone/>
              <a:defRPr>
                <a:solidFill>
                  <a:schemeClr val="tx1"/>
                </a:solidFill>
                <a:latin typeface="+mj-lt"/>
              </a:defRPr>
            </a:lvl1pPr>
          </a:lstStyle>
          <a:p>
            <a:pPr lvl="0"/>
            <a:r>
              <a:rPr lang="en-US" dirty="0"/>
              <a:t>Click to edit Master text styles</a:t>
            </a:r>
          </a:p>
        </p:txBody>
      </p:sp>
      <p:sp>
        <p:nvSpPr>
          <p:cNvPr id="7" name="Text Placeholder 4">
            <a:extLst>
              <a:ext uri="{FF2B5EF4-FFF2-40B4-BE49-F238E27FC236}">
                <a16:creationId xmlns:a16="http://schemas.microsoft.com/office/drawing/2014/main" id="{DF5976D1-D892-46EA-D226-5C911C27F2B1}"/>
              </a:ext>
            </a:extLst>
          </p:cNvPr>
          <p:cNvSpPr>
            <a:spLocks noGrp="1"/>
          </p:cNvSpPr>
          <p:nvPr>
            <p:ph type="body" sz="quarter" idx="11"/>
          </p:nvPr>
        </p:nvSpPr>
        <p:spPr>
          <a:xfrm>
            <a:off x="6407150" y="1300163"/>
            <a:ext cx="5083810" cy="4449762"/>
          </a:xfrm>
        </p:spPr>
        <p:txBody>
          <a:bodyPr/>
          <a:lstStyle>
            <a:lvl1pPr marL="0" indent="0">
              <a:buNone/>
              <a:defRPr>
                <a:solidFill>
                  <a:schemeClr val="tx1"/>
                </a:solidFill>
                <a:latin typeface="+mj-lt"/>
              </a:defRPr>
            </a:lvl1pPr>
          </a:lstStyle>
          <a:p>
            <a:pPr lvl="0"/>
            <a:r>
              <a:rPr lang="en-US" dirty="0"/>
              <a:t>Click to edit Master text styles</a:t>
            </a:r>
          </a:p>
        </p:txBody>
      </p:sp>
      <p:sp>
        <p:nvSpPr>
          <p:cNvPr id="4" name="Rectangle 3">
            <a:extLst>
              <a:ext uri="{FF2B5EF4-FFF2-40B4-BE49-F238E27FC236}">
                <a16:creationId xmlns:a16="http://schemas.microsoft.com/office/drawing/2014/main" id="{295FDC57-C9E9-9325-1AE3-CE89F2597E4E}"/>
              </a:ext>
            </a:extLst>
          </p:cNvPr>
          <p:cNvSpPr/>
          <p:nvPr userDrawn="1"/>
        </p:nvSpPr>
        <p:spPr>
          <a:xfrm>
            <a:off x="0" y="6400800"/>
            <a:ext cx="12192000" cy="457200"/>
          </a:xfrm>
          <a:prstGeom prst="rect">
            <a:avLst/>
          </a:prstGeom>
          <a:solidFill>
            <a:srgbClr val="06435E"/>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220FCD59-73DD-A78A-E210-F0D014642DB2}"/>
              </a:ext>
            </a:extLst>
          </p:cNvPr>
          <p:cNvPicPr>
            <a:picLocks noChangeAspect="1"/>
          </p:cNvPicPr>
          <p:nvPr userDrawn="1"/>
        </p:nvPicPr>
        <p:blipFill>
          <a:blip r:embed="rId2"/>
          <a:srcRect/>
          <a:stretch/>
        </p:blipFill>
        <p:spPr>
          <a:xfrm>
            <a:off x="5472479" y="6435115"/>
            <a:ext cx="1247041" cy="388570"/>
          </a:xfrm>
          <a:prstGeom prst="rect">
            <a:avLst/>
          </a:prstGeom>
        </p:spPr>
      </p:pic>
    </p:spTree>
    <p:extLst>
      <p:ext uri="{BB962C8B-B14F-4D97-AF65-F5344CB8AC3E}">
        <p14:creationId xmlns:p14="http://schemas.microsoft.com/office/powerpoint/2010/main" val="1363646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2_Title and Vertical Text">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58C8852-2DF2-B823-F8C1-0193FF1BDA85}"/>
              </a:ext>
            </a:extLst>
          </p:cNvPr>
          <p:cNvSpPr>
            <a:spLocks noGrp="1"/>
          </p:cNvSpPr>
          <p:nvPr>
            <p:ph type="title"/>
          </p:nvPr>
        </p:nvSpPr>
        <p:spPr>
          <a:xfrm>
            <a:off x="616226" y="193676"/>
            <a:ext cx="10874455" cy="949325"/>
          </a:xfrm>
          <a:prstGeom prst="rect">
            <a:avLst/>
          </a:prstGeom>
        </p:spPr>
        <p:txBody>
          <a:bodyPr/>
          <a:lstStyle>
            <a:lvl1pPr>
              <a:defRPr b="1" i="0">
                <a:solidFill>
                  <a:schemeClr val="tx2"/>
                </a:solidFill>
                <a:latin typeface="Aptos" panose="020B0004020202020204" pitchFamily="34" charset="0"/>
              </a:defRPr>
            </a:lvl1pPr>
          </a:lstStyle>
          <a:p>
            <a:r>
              <a:rPr lang="en-US" dirty="0"/>
              <a:t>Click to edit Master title style</a:t>
            </a:r>
          </a:p>
        </p:txBody>
      </p:sp>
      <p:cxnSp>
        <p:nvCxnSpPr>
          <p:cNvPr id="10" name="Straight Connector 9">
            <a:extLst>
              <a:ext uri="{FF2B5EF4-FFF2-40B4-BE49-F238E27FC236}">
                <a16:creationId xmlns:a16="http://schemas.microsoft.com/office/drawing/2014/main" id="{19F1742A-57DC-F5AE-EB15-C4C2F50ADCE0}"/>
              </a:ext>
            </a:extLst>
          </p:cNvPr>
          <p:cNvCxnSpPr>
            <a:cxnSpLocks/>
          </p:cNvCxnSpPr>
          <p:nvPr userDrawn="1"/>
        </p:nvCxnSpPr>
        <p:spPr>
          <a:xfrm>
            <a:off x="616227" y="1135271"/>
            <a:ext cx="10874733" cy="0"/>
          </a:xfrm>
          <a:prstGeom prst="line">
            <a:avLst/>
          </a:prstGeom>
        </p:spPr>
        <p:style>
          <a:lnRef idx="1">
            <a:schemeClr val="accent1"/>
          </a:lnRef>
          <a:fillRef idx="0">
            <a:schemeClr val="accent1"/>
          </a:fillRef>
          <a:effectRef idx="0">
            <a:schemeClr val="accent1"/>
          </a:effectRef>
          <a:fontRef idx="minor">
            <a:schemeClr val="tx1"/>
          </a:fontRef>
        </p:style>
      </p:cxnSp>
      <p:sp>
        <p:nvSpPr>
          <p:cNvPr id="5" name="Text Placeholder 4">
            <a:extLst>
              <a:ext uri="{FF2B5EF4-FFF2-40B4-BE49-F238E27FC236}">
                <a16:creationId xmlns:a16="http://schemas.microsoft.com/office/drawing/2014/main" id="{8EEF47D2-4138-D200-5B99-23608CBA3AD1}"/>
              </a:ext>
            </a:extLst>
          </p:cNvPr>
          <p:cNvSpPr>
            <a:spLocks noGrp="1"/>
          </p:cNvSpPr>
          <p:nvPr>
            <p:ph type="body" sz="quarter" idx="10"/>
          </p:nvPr>
        </p:nvSpPr>
        <p:spPr>
          <a:xfrm>
            <a:off x="615949" y="1300163"/>
            <a:ext cx="10874733" cy="4449762"/>
          </a:xfrm>
        </p:spPr>
        <p:txBody>
          <a:bodyPr/>
          <a:lstStyle>
            <a:lvl1pPr marL="0" indent="0">
              <a:buNone/>
              <a:defRPr>
                <a:solidFill>
                  <a:schemeClr val="tx1"/>
                </a:solidFill>
                <a:latin typeface="+mj-lt"/>
              </a:defRPr>
            </a:lvl1pPr>
          </a:lstStyle>
          <a:p>
            <a:pPr lvl="0"/>
            <a:r>
              <a:rPr lang="en-US"/>
              <a:t>Click to edit Master text styles</a:t>
            </a:r>
          </a:p>
        </p:txBody>
      </p:sp>
      <p:sp>
        <p:nvSpPr>
          <p:cNvPr id="4" name="Rectangle 3">
            <a:extLst>
              <a:ext uri="{FF2B5EF4-FFF2-40B4-BE49-F238E27FC236}">
                <a16:creationId xmlns:a16="http://schemas.microsoft.com/office/drawing/2014/main" id="{295FDC57-C9E9-9325-1AE3-CE89F2597E4E}"/>
              </a:ext>
            </a:extLst>
          </p:cNvPr>
          <p:cNvSpPr/>
          <p:nvPr userDrawn="1"/>
        </p:nvSpPr>
        <p:spPr>
          <a:xfrm>
            <a:off x="0" y="6400800"/>
            <a:ext cx="12192000" cy="457200"/>
          </a:xfrm>
          <a:prstGeom prst="rect">
            <a:avLst/>
          </a:prstGeom>
          <a:solidFill>
            <a:srgbClr val="06435E"/>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220FCD59-73DD-A78A-E210-F0D014642DB2}"/>
              </a:ext>
            </a:extLst>
          </p:cNvPr>
          <p:cNvPicPr>
            <a:picLocks noChangeAspect="1"/>
          </p:cNvPicPr>
          <p:nvPr userDrawn="1"/>
        </p:nvPicPr>
        <p:blipFill>
          <a:blip r:embed="rId2"/>
          <a:srcRect/>
          <a:stretch/>
        </p:blipFill>
        <p:spPr>
          <a:xfrm>
            <a:off x="5472479" y="6435115"/>
            <a:ext cx="1247041" cy="388570"/>
          </a:xfrm>
          <a:prstGeom prst="rect">
            <a:avLst/>
          </a:prstGeom>
        </p:spPr>
      </p:pic>
    </p:spTree>
    <p:extLst>
      <p:ext uri="{BB962C8B-B14F-4D97-AF65-F5344CB8AC3E}">
        <p14:creationId xmlns:p14="http://schemas.microsoft.com/office/powerpoint/2010/main" val="4445294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4_Title and Vertical Tex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2FCF843-9D62-F949-814D-0FB9FBDCF822}"/>
              </a:ext>
            </a:extLst>
          </p:cNvPr>
          <p:cNvPicPr>
            <a:picLocks noChangeAspect="1"/>
          </p:cNvPicPr>
          <p:nvPr userDrawn="1"/>
        </p:nvPicPr>
        <p:blipFill>
          <a:blip r:embed="rId2"/>
          <a:srcRect/>
          <a:stretch/>
        </p:blipFill>
        <p:spPr>
          <a:xfrm>
            <a:off x="0" y="0"/>
            <a:ext cx="12192000" cy="6300952"/>
          </a:xfrm>
          <a:prstGeom prst="rect">
            <a:avLst/>
          </a:prstGeom>
        </p:spPr>
      </p:pic>
      <p:cxnSp>
        <p:nvCxnSpPr>
          <p:cNvPr id="5" name="Straight Connector 4">
            <a:extLst>
              <a:ext uri="{FF2B5EF4-FFF2-40B4-BE49-F238E27FC236}">
                <a16:creationId xmlns:a16="http://schemas.microsoft.com/office/drawing/2014/main" id="{81C8E38F-2D40-2E3D-9B21-EE8B74E70A15}"/>
              </a:ext>
            </a:extLst>
          </p:cNvPr>
          <p:cNvCxnSpPr>
            <a:cxnSpLocks/>
          </p:cNvCxnSpPr>
          <p:nvPr userDrawn="1"/>
        </p:nvCxnSpPr>
        <p:spPr>
          <a:xfrm>
            <a:off x="616227" y="1135271"/>
            <a:ext cx="8876689"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FDE623D1-E3A4-DF51-D1B8-77486B9E009F}"/>
              </a:ext>
            </a:extLst>
          </p:cNvPr>
          <p:cNvSpPr/>
          <p:nvPr userDrawn="1"/>
        </p:nvSpPr>
        <p:spPr>
          <a:xfrm>
            <a:off x="0" y="6024881"/>
            <a:ext cx="12192000" cy="833120"/>
          </a:xfrm>
          <a:prstGeom prst="rect">
            <a:avLst/>
          </a:prstGeom>
          <a:solidFill>
            <a:srgbClr val="06435E"/>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10C88B5C-BBCE-3152-2377-4F291D928012}"/>
              </a:ext>
            </a:extLst>
          </p:cNvPr>
          <p:cNvPicPr>
            <a:picLocks noChangeAspect="1"/>
          </p:cNvPicPr>
          <p:nvPr userDrawn="1"/>
        </p:nvPicPr>
        <p:blipFill>
          <a:blip r:embed="rId3"/>
          <a:srcRect/>
          <a:stretch/>
        </p:blipFill>
        <p:spPr>
          <a:xfrm>
            <a:off x="5071872" y="6112169"/>
            <a:ext cx="2048256" cy="638224"/>
          </a:xfrm>
          <a:prstGeom prst="rect">
            <a:avLst/>
          </a:prstGeom>
        </p:spPr>
      </p:pic>
      <p:sp>
        <p:nvSpPr>
          <p:cNvPr id="2" name="Title 1">
            <a:extLst>
              <a:ext uri="{FF2B5EF4-FFF2-40B4-BE49-F238E27FC236}">
                <a16:creationId xmlns:a16="http://schemas.microsoft.com/office/drawing/2014/main" id="{01AF5AAB-8529-DA9E-49E1-50D974E9FF6A}"/>
              </a:ext>
            </a:extLst>
          </p:cNvPr>
          <p:cNvSpPr>
            <a:spLocks noGrp="1"/>
          </p:cNvSpPr>
          <p:nvPr>
            <p:ph type="title" hasCustomPrompt="1"/>
          </p:nvPr>
        </p:nvSpPr>
        <p:spPr>
          <a:xfrm>
            <a:off x="616227" y="142558"/>
            <a:ext cx="9799320" cy="949325"/>
          </a:xfrm>
          <a:prstGeom prst="rect">
            <a:avLst/>
          </a:prstGeom>
        </p:spPr>
        <p:txBody>
          <a:bodyPr/>
          <a:lstStyle>
            <a:lvl1pPr>
              <a:defRPr b="1" i="0">
                <a:solidFill>
                  <a:schemeClr val="tx2"/>
                </a:solidFill>
                <a:latin typeface="Proxima Nova Semibold" panose="02000506030000020004" pitchFamily="2" charset="0"/>
              </a:defRPr>
            </a:lvl1pPr>
          </a:lstStyle>
          <a:p>
            <a:r>
              <a:rPr lang="en-US"/>
              <a:t>Agenda</a:t>
            </a:r>
          </a:p>
        </p:txBody>
      </p:sp>
      <p:sp>
        <p:nvSpPr>
          <p:cNvPr id="8" name="Text Placeholder 3">
            <a:extLst>
              <a:ext uri="{FF2B5EF4-FFF2-40B4-BE49-F238E27FC236}">
                <a16:creationId xmlns:a16="http://schemas.microsoft.com/office/drawing/2014/main" id="{1C256C87-BF4A-F6A6-FD34-D51BBC720CA2}"/>
              </a:ext>
            </a:extLst>
          </p:cNvPr>
          <p:cNvSpPr>
            <a:spLocks noGrp="1"/>
          </p:cNvSpPr>
          <p:nvPr>
            <p:ph type="body" sz="quarter" idx="10"/>
          </p:nvPr>
        </p:nvSpPr>
        <p:spPr>
          <a:xfrm>
            <a:off x="616227" y="1648932"/>
            <a:ext cx="7881730" cy="4013796"/>
          </a:xfrm>
          <a:prstGeom prst="rect">
            <a:avLst/>
          </a:prstGeom>
        </p:spPr>
        <p:txBody>
          <a:bodyPr/>
          <a:lstStyle>
            <a:lvl1pPr marL="457200" indent="-457200">
              <a:buClr>
                <a:schemeClr val="accent3"/>
              </a:buClr>
              <a:buSzPct val="120000"/>
              <a:buFont typeface="Wingdings" pitchFamily="2" charset="2"/>
              <a:buChar char="§"/>
              <a:defRPr>
                <a:solidFill>
                  <a:schemeClr val="bg2">
                    <a:lumMod val="25000"/>
                  </a:schemeClr>
                </a:solidFill>
                <a:latin typeface="Proxima Nova" panose="02000506030000020004" pitchFamily="2" charset="0"/>
              </a:defRPr>
            </a:lvl1pPr>
          </a:lstStyle>
          <a:p>
            <a:pPr lvl="0"/>
            <a:r>
              <a:rPr lang="en-US"/>
              <a:t>Click to edit Master text styles</a:t>
            </a:r>
          </a:p>
        </p:txBody>
      </p:sp>
    </p:spTree>
    <p:extLst>
      <p:ext uri="{BB962C8B-B14F-4D97-AF65-F5344CB8AC3E}">
        <p14:creationId xmlns:p14="http://schemas.microsoft.com/office/powerpoint/2010/main" val="3853048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accel="50000" decel="5000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additive="base">
                                        <p:cTn id="7" dur="1000" fill="hold"/>
                                        <p:tgtEl>
                                          <p:spTgt spid="8">
                                            <p:txEl>
                                              <p:pRg st="0" end="0"/>
                                            </p:txEl>
                                          </p:spTgt>
                                        </p:tgtEl>
                                        <p:attrNameLst>
                                          <p:attrName>ppt_x</p:attrName>
                                        </p:attrNameLst>
                                      </p:cBhvr>
                                      <p:tavLst>
                                        <p:tav tm="0">
                                          <p:val>
                                            <p:strVal val="1+#ppt_w/2"/>
                                          </p:val>
                                        </p:tav>
                                        <p:tav tm="100000">
                                          <p:val>
                                            <p:strVal val="#ppt_x"/>
                                          </p:val>
                                        </p:tav>
                                      </p:tavLst>
                                    </p:anim>
                                    <p:anim calcmode="lin" valueType="num">
                                      <p:cBhvr additive="base">
                                        <p:cTn id="8" dur="1000" fill="hold"/>
                                        <p:tgtEl>
                                          <p:spTgt spid="8">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tmplLst>
          <p:tmpl lvl="1">
            <p:tnLst>
              <p:par>
                <p:cTn presetID="2" presetClass="entr" presetSubtype="2" accel="50000" decel="50000" fill="hold" nodeType="clickEffect">
                  <p:stCondLst>
                    <p:cond delay="0"/>
                  </p:stCondLst>
                  <p:childTnLst>
                    <p:set>
                      <p:cBhvr>
                        <p:cTn dur="1" fill="hold">
                          <p:stCondLst>
                            <p:cond delay="0"/>
                          </p:stCondLst>
                        </p:cTn>
                        <p:tgtEl>
                          <p:spTgt spid="8"/>
                        </p:tgtEl>
                        <p:attrNameLst>
                          <p:attrName>style.visibility</p:attrName>
                        </p:attrNameLst>
                      </p:cBhvr>
                      <p:to>
                        <p:strVal val="visible"/>
                      </p:to>
                    </p:set>
                    <p:anim calcmode="lin" valueType="num">
                      <p:cBhvr additive="base">
                        <p:cTn dur="1000" fill="hold"/>
                        <p:tgtEl>
                          <p:spTgt spid="8"/>
                        </p:tgtEl>
                        <p:attrNameLst>
                          <p:attrName>ppt_x</p:attrName>
                        </p:attrNameLst>
                      </p:cBhvr>
                      <p:tavLst>
                        <p:tav tm="0">
                          <p:val>
                            <p:strVal val="1+#ppt_w/2"/>
                          </p:val>
                        </p:tav>
                        <p:tav tm="100000">
                          <p:val>
                            <p:strVal val="#ppt_x"/>
                          </p:val>
                        </p:tav>
                      </p:tavLst>
                    </p:anim>
                    <p:anim calcmode="lin" valueType="num">
                      <p:cBhvr additive="base">
                        <p:cTn dur="1000" fill="hold"/>
                        <p:tgtEl>
                          <p:spTgt spid="8"/>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5_Title and Vertical Text">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B8B4070-1479-F531-79F5-842040B37A17}"/>
              </a:ext>
            </a:extLst>
          </p:cNvPr>
          <p:cNvSpPr/>
          <p:nvPr userDrawn="1"/>
        </p:nvSpPr>
        <p:spPr>
          <a:xfrm>
            <a:off x="0" y="0"/>
            <a:ext cx="12192000" cy="6024881"/>
          </a:xfrm>
          <a:prstGeom prst="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Connector 4">
            <a:extLst>
              <a:ext uri="{FF2B5EF4-FFF2-40B4-BE49-F238E27FC236}">
                <a16:creationId xmlns:a16="http://schemas.microsoft.com/office/drawing/2014/main" id="{81C8E38F-2D40-2E3D-9B21-EE8B74E70A15}"/>
              </a:ext>
            </a:extLst>
          </p:cNvPr>
          <p:cNvCxnSpPr>
            <a:cxnSpLocks/>
          </p:cNvCxnSpPr>
          <p:nvPr userDrawn="1"/>
        </p:nvCxnSpPr>
        <p:spPr>
          <a:xfrm>
            <a:off x="616227" y="1135271"/>
            <a:ext cx="8876689"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10C88B5C-BBCE-3152-2377-4F291D928012}"/>
              </a:ext>
            </a:extLst>
          </p:cNvPr>
          <p:cNvPicPr>
            <a:picLocks noChangeAspect="1"/>
          </p:cNvPicPr>
          <p:nvPr userDrawn="1"/>
        </p:nvPicPr>
        <p:blipFill>
          <a:blip r:embed="rId2"/>
          <a:srcRect/>
          <a:stretch/>
        </p:blipFill>
        <p:spPr>
          <a:xfrm>
            <a:off x="5071873" y="6112169"/>
            <a:ext cx="2048253" cy="638224"/>
          </a:xfrm>
          <a:prstGeom prst="rect">
            <a:avLst/>
          </a:prstGeom>
        </p:spPr>
      </p:pic>
      <p:sp>
        <p:nvSpPr>
          <p:cNvPr id="2" name="Title 1">
            <a:extLst>
              <a:ext uri="{FF2B5EF4-FFF2-40B4-BE49-F238E27FC236}">
                <a16:creationId xmlns:a16="http://schemas.microsoft.com/office/drawing/2014/main" id="{01AF5AAB-8529-DA9E-49E1-50D974E9FF6A}"/>
              </a:ext>
            </a:extLst>
          </p:cNvPr>
          <p:cNvSpPr>
            <a:spLocks noGrp="1"/>
          </p:cNvSpPr>
          <p:nvPr>
            <p:ph type="title" hasCustomPrompt="1"/>
          </p:nvPr>
        </p:nvSpPr>
        <p:spPr>
          <a:xfrm>
            <a:off x="616227" y="142558"/>
            <a:ext cx="9799320" cy="949325"/>
          </a:xfrm>
          <a:prstGeom prst="rect">
            <a:avLst/>
          </a:prstGeom>
        </p:spPr>
        <p:txBody>
          <a:bodyPr/>
          <a:lstStyle>
            <a:lvl1pPr>
              <a:defRPr b="1" i="0">
                <a:solidFill>
                  <a:schemeClr val="bg1"/>
                </a:solidFill>
                <a:latin typeface="Proxima Nova Semibold" panose="02000506030000020004" pitchFamily="2" charset="0"/>
              </a:defRPr>
            </a:lvl1pPr>
          </a:lstStyle>
          <a:p>
            <a:r>
              <a:rPr lang="en-US"/>
              <a:t>Agenda</a:t>
            </a:r>
          </a:p>
        </p:txBody>
      </p:sp>
      <p:sp>
        <p:nvSpPr>
          <p:cNvPr id="8" name="Text Placeholder 3">
            <a:extLst>
              <a:ext uri="{FF2B5EF4-FFF2-40B4-BE49-F238E27FC236}">
                <a16:creationId xmlns:a16="http://schemas.microsoft.com/office/drawing/2014/main" id="{1C256C87-BF4A-F6A6-FD34-D51BBC720CA2}"/>
              </a:ext>
            </a:extLst>
          </p:cNvPr>
          <p:cNvSpPr>
            <a:spLocks noGrp="1"/>
          </p:cNvSpPr>
          <p:nvPr>
            <p:ph type="body" sz="quarter" idx="10"/>
          </p:nvPr>
        </p:nvSpPr>
        <p:spPr>
          <a:xfrm>
            <a:off x="616227" y="1648932"/>
            <a:ext cx="7881730" cy="4013796"/>
          </a:xfrm>
          <a:prstGeom prst="rect">
            <a:avLst/>
          </a:prstGeom>
        </p:spPr>
        <p:txBody>
          <a:bodyPr/>
          <a:lstStyle>
            <a:lvl1pPr marL="457200" indent="-457200">
              <a:buClr>
                <a:schemeClr val="accent3"/>
              </a:buClr>
              <a:buSzPct val="120000"/>
              <a:buFont typeface="Wingdings" pitchFamily="2" charset="2"/>
              <a:buChar char="§"/>
              <a:defRPr>
                <a:solidFill>
                  <a:schemeClr val="bg1"/>
                </a:solidFill>
                <a:latin typeface="Proxima Nova" panose="02000506030000020004" pitchFamily="2" charset="0"/>
              </a:defRPr>
            </a:lvl1pPr>
          </a:lstStyle>
          <a:p>
            <a:pPr lvl="0"/>
            <a:r>
              <a:rPr lang="en-US"/>
              <a:t>Click to edit Master text styles</a:t>
            </a:r>
          </a:p>
        </p:txBody>
      </p:sp>
    </p:spTree>
    <p:extLst>
      <p:ext uri="{BB962C8B-B14F-4D97-AF65-F5344CB8AC3E}">
        <p14:creationId xmlns:p14="http://schemas.microsoft.com/office/powerpoint/2010/main" val="25652755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6_Title and Vertical Text">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0C88B5C-BBCE-3152-2377-4F291D928012}"/>
              </a:ext>
            </a:extLst>
          </p:cNvPr>
          <p:cNvPicPr>
            <a:picLocks noChangeAspect="1"/>
          </p:cNvPicPr>
          <p:nvPr userDrawn="1"/>
        </p:nvPicPr>
        <p:blipFill>
          <a:blip r:embed="rId2"/>
          <a:srcRect/>
          <a:stretch/>
        </p:blipFill>
        <p:spPr>
          <a:xfrm>
            <a:off x="5071873" y="6112169"/>
            <a:ext cx="2048253" cy="638224"/>
          </a:xfrm>
          <a:prstGeom prst="rect">
            <a:avLst/>
          </a:prstGeom>
        </p:spPr>
      </p:pic>
      <p:pic>
        <p:nvPicPr>
          <p:cNvPr id="4" name="Picture 3" descr="A blue and white background&#10;&#10;Description automatically generated">
            <a:extLst>
              <a:ext uri="{FF2B5EF4-FFF2-40B4-BE49-F238E27FC236}">
                <a16:creationId xmlns:a16="http://schemas.microsoft.com/office/drawing/2014/main" id="{652810A1-246E-BAEA-CBCA-C4AAC580F162}"/>
              </a:ext>
            </a:extLst>
          </p:cNvPr>
          <p:cNvPicPr>
            <a:picLocks noChangeAspect="1"/>
          </p:cNvPicPr>
          <p:nvPr userDrawn="1"/>
        </p:nvPicPr>
        <p:blipFill rotWithShape="1">
          <a:blip r:embed="rId3"/>
          <a:srcRect b="12889"/>
          <a:stretch/>
        </p:blipFill>
        <p:spPr>
          <a:xfrm>
            <a:off x="0" y="0"/>
            <a:ext cx="12192000" cy="5974080"/>
          </a:xfrm>
          <a:prstGeom prst="rect">
            <a:avLst/>
          </a:prstGeom>
        </p:spPr>
      </p:pic>
      <p:cxnSp>
        <p:nvCxnSpPr>
          <p:cNvPr id="7" name="Straight Connector 6">
            <a:extLst>
              <a:ext uri="{FF2B5EF4-FFF2-40B4-BE49-F238E27FC236}">
                <a16:creationId xmlns:a16="http://schemas.microsoft.com/office/drawing/2014/main" id="{C8A24B5F-8F8A-F3C6-5386-6CA6D7865518}"/>
              </a:ext>
            </a:extLst>
          </p:cNvPr>
          <p:cNvCxnSpPr>
            <a:cxnSpLocks/>
          </p:cNvCxnSpPr>
          <p:nvPr userDrawn="1"/>
        </p:nvCxnSpPr>
        <p:spPr>
          <a:xfrm>
            <a:off x="616227" y="1135271"/>
            <a:ext cx="8876689"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9" name="Title 1">
            <a:extLst>
              <a:ext uri="{FF2B5EF4-FFF2-40B4-BE49-F238E27FC236}">
                <a16:creationId xmlns:a16="http://schemas.microsoft.com/office/drawing/2014/main" id="{7FBF1F62-6F9C-EBD6-ACEA-0181C1C638FA}"/>
              </a:ext>
            </a:extLst>
          </p:cNvPr>
          <p:cNvSpPr>
            <a:spLocks noGrp="1"/>
          </p:cNvSpPr>
          <p:nvPr>
            <p:ph type="title" hasCustomPrompt="1"/>
          </p:nvPr>
        </p:nvSpPr>
        <p:spPr>
          <a:xfrm>
            <a:off x="616227" y="142558"/>
            <a:ext cx="9799320" cy="949325"/>
          </a:xfrm>
          <a:prstGeom prst="rect">
            <a:avLst/>
          </a:prstGeom>
        </p:spPr>
        <p:txBody>
          <a:bodyPr/>
          <a:lstStyle>
            <a:lvl1pPr>
              <a:defRPr b="1" i="0">
                <a:solidFill>
                  <a:schemeClr val="bg1"/>
                </a:solidFill>
                <a:latin typeface="Proxima Nova Semibold" panose="02000506030000020004" pitchFamily="2" charset="0"/>
              </a:defRPr>
            </a:lvl1pPr>
          </a:lstStyle>
          <a:p>
            <a:r>
              <a:rPr lang="en-US"/>
              <a:t>Agenda</a:t>
            </a:r>
          </a:p>
        </p:txBody>
      </p:sp>
      <p:sp>
        <p:nvSpPr>
          <p:cNvPr id="11" name="Text Placeholder 3">
            <a:extLst>
              <a:ext uri="{FF2B5EF4-FFF2-40B4-BE49-F238E27FC236}">
                <a16:creationId xmlns:a16="http://schemas.microsoft.com/office/drawing/2014/main" id="{2A07F80B-A6D2-AEE1-E6B7-F5835AF47138}"/>
              </a:ext>
            </a:extLst>
          </p:cNvPr>
          <p:cNvSpPr>
            <a:spLocks noGrp="1"/>
          </p:cNvSpPr>
          <p:nvPr>
            <p:ph type="body" sz="quarter" idx="10"/>
          </p:nvPr>
        </p:nvSpPr>
        <p:spPr>
          <a:xfrm>
            <a:off x="616227" y="1648932"/>
            <a:ext cx="7881730" cy="4013796"/>
          </a:xfrm>
          <a:prstGeom prst="rect">
            <a:avLst/>
          </a:prstGeom>
        </p:spPr>
        <p:txBody>
          <a:bodyPr/>
          <a:lstStyle>
            <a:lvl1pPr marL="457200" indent="-457200">
              <a:buClr>
                <a:schemeClr val="accent3"/>
              </a:buClr>
              <a:buSzPct val="120000"/>
              <a:buFont typeface="Wingdings" pitchFamily="2" charset="2"/>
              <a:buChar char="§"/>
              <a:defRPr>
                <a:solidFill>
                  <a:schemeClr val="bg1"/>
                </a:solidFill>
                <a:latin typeface="Proxima Nova" panose="02000506030000020004" pitchFamily="2" charset="0"/>
              </a:defRPr>
            </a:lvl1pPr>
          </a:lstStyle>
          <a:p>
            <a:pPr lvl="0"/>
            <a:r>
              <a:rPr lang="en-US"/>
              <a:t>Click to edit Master text styles</a:t>
            </a:r>
          </a:p>
        </p:txBody>
      </p:sp>
    </p:spTree>
    <p:extLst>
      <p:ext uri="{BB962C8B-B14F-4D97-AF65-F5344CB8AC3E}">
        <p14:creationId xmlns:p14="http://schemas.microsoft.com/office/powerpoint/2010/main" val="18526460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accel="50000" decel="5000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 calcmode="lin" valueType="num">
                                      <p:cBhvr additive="base">
                                        <p:cTn id="7" dur="1000" fill="hold"/>
                                        <p:tgtEl>
                                          <p:spTgt spid="11">
                                            <p:txEl>
                                              <p:pRg st="0" end="0"/>
                                            </p:txEl>
                                          </p:spTgt>
                                        </p:tgtEl>
                                        <p:attrNameLst>
                                          <p:attrName>ppt_x</p:attrName>
                                        </p:attrNameLst>
                                      </p:cBhvr>
                                      <p:tavLst>
                                        <p:tav tm="0">
                                          <p:val>
                                            <p:strVal val="1+#ppt_w/2"/>
                                          </p:val>
                                        </p:tav>
                                        <p:tav tm="100000">
                                          <p:val>
                                            <p:strVal val="#ppt_x"/>
                                          </p:val>
                                        </p:tav>
                                      </p:tavLst>
                                    </p:anim>
                                    <p:anim calcmode="lin" valueType="num">
                                      <p:cBhvr additive="base">
                                        <p:cTn id="8" dur="1000" fill="hold"/>
                                        <p:tgtEl>
                                          <p:spTgt spid="11">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tmplLst>
          <p:tmpl lvl="1">
            <p:tnLst>
              <p:par>
                <p:cTn presetID="2" presetClass="entr" presetSubtype="2" accel="50000" decel="50000" fill="hold" nodeType="clickEffect">
                  <p:stCondLst>
                    <p:cond delay="0"/>
                  </p:stCondLst>
                  <p:childTnLst>
                    <p:set>
                      <p:cBhvr>
                        <p:cTn dur="1" fill="hold">
                          <p:stCondLst>
                            <p:cond delay="0"/>
                          </p:stCondLst>
                        </p:cTn>
                        <p:tgtEl>
                          <p:spTgt spid="11"/>
                        </p:tgtEl>
                        <p:attrNameLst>
                          <p:attrName>style.visibility</p:attrName>
                        </p:attrNameLst>
                      </p:cBhvr>
                      <p:to>
                        <p:strVal val="visible"/>
                      </p:to>
                    </p:set>
                    <p:anim calcmode="lin" valueType="num">
                      <p:cBhvr additive="base">
                        <p:cTn dur="1000" fill="hold"/>
                        <p:tgtEl>
                          <p:spTgt spid="11"/>
                        </p:tgtEl>
                        <p:attrNameLst>
                          <p:attrName>ppt_x</p:attrName>
                        </p:attrNameLst>
                      </p:cBhvr>
                      <p:tavLst>
                        <p:tav tm="0">
                          <p:val>
                            <p:strVal val="1+#ppt_w/2"/>
                          </p:val>
                        </p:tav>
                        <p:tav tm="100000">
                          <p:val>
                            <p:strVal val="#ppt_x"/>
                          </p:val>
                        </p:tav>
                      </p:tavLst>
                    </p:anim>
                    <p:anim calcmode="lin" valueType="num">
                      <p:cBhvr additive="base">
                        <p:cTn dur="1000" fill="hold"/>
                        <p:tgtEl>
                          <p:spTgt spid="11"/>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7_Title and Vertical Text">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0C88B5C-BBCE-3152-2377-4F291D928012}"/>
              </a:ext>
            </a:extLst>
          </p:cNvPr>
          <p:cNvPicPr>
            <a:picLocks noChangeAspect="1"/>
          </p:cNvPicPr>
          <p:nvPr userDrawn="1"/>
        </p:nvPicPr>
        <p:blipFill>
          <a:blip r:embed="rId2"/>
          <a:srcRect/>
          <a:stretch/>
        </p:blipFill>
        <p:spPr>
          <a:xfrm>
            <a:off x="5071873" y="6112169"/>
            <a:ext cx="2048253" cy="638224"/>
          </a:xfrm>
          <a:prstGeom prst="rect">
            <a:avLst/>
          </a:prstGeom>
        </p:spPr>
      </p:pic>
      <p:pic>
        <p:nvPicPr>
          <p:cNvPr id="4" name="Picture 3">
            <a:extLst>
              <a:ext uri="{FF2B5EF4-FFF2-40B4-BE49-F238E27FC236}">
                <a16:creationId xmlns:a16="http://schemas.microsoft.com/office/drawing/2014/main" id="{652810A1-246E-BAEA-CBCA-C4AAC580F162}"/>
              </a:ext>
            </a:extLst>
          </p:cNvPr>
          <p:cNvPicPr>
            <a:picLocks noChangeAspect="1"/>
          </p:cNvPicPr>
          <p:nvPr userDrawn="1"/>
        </p:nvPicPr>
        <p:blipFill>
          <a:blip r:embed="rId3"/>
          <a:srcRect t="6444" b="6444"/>
          <a:stretch/>
        </p:blipFill>
        <p:spPr>
          <a:xfrm>
            <a:off x="0" y="0"/>
            <a:ext cx="12192000" cy="5974080"/>
          </a:xfrm>
          <a:prstGeom prst="rect">
            <a:avLst/>
          </a:prstGeom>
        </p:spPr>
      </p:pic>
      <p:sp>
        <p:nvSpPr>
          <p:cNvPr id="9" name="Title 1">
            <a:extLst>
              <a:ext uri="{FF2B5EF4-FFF2-40B4-BE49-F238E27FC236}">
                <a16:creationId xmlns:a16="http://schemas.microsoft.com/office/drawing/2014/main" id="{7FBF1F62-6F9C-EBD6-ACEA-0181C1C638FA}"/>
              </a:ext>
            </a:extLst>
          </p:cNvPr>
          <p:cNvSpPr>
            <a:spLocks noGrp="1"/>
          </p:cNvSpPr>
          <p:nvPr>
            <p:ph type="title" hasCustomPrompt="1"/>
          </p:nvPr>
        </p:nvSpPr>
        <p:spPr>
          <a:xfrm>
            <a:off x="616227" y="142558"/>
            <a:ext cx="9799320" cy="949325"/>
          </a:xfrm>
          <a:prstGeom prst="rect">
            <a:avLst/>
          </a:prstGeom>
        </p:spPr>
        <p:txBody>
          <a:bodyPr/>
          <a:lstStyle>
            <a:lvl1pPr>
              <a:defRPr b="1" i="0">
                <a:solidFill>
                  <a:schemeClr val="tx2"/>
                </a:solidFill>
                <a:latin typeface="Proxima Nova Semibold" panose="02000506030000020004" pitchFamily="2" charset="0"/>
              </a:defRPr>
            </a:lvl1pPr>
          </a:lstStyle>
          <a:p>
            <a:r>
              <a:rPr lang="en-US"/>
              <a:t>Title</a:t>
            </a:r>
          </a:p>
        </p:txBody>
      </p:sp>
      <p:sp>
        <p:nvSpPr>
          <p:cNvPr id="11" name="Text Placeholder 3">
            <a:extLst>
              <a:ext uri="{FF2B5EF4-FFF2-40B4-BE49-F238E27FC236}">
                <a16:creationId xmlns:a16="http://schemas.microsoft.com/office/drawing/2014/main" id="{2A07F80B-A6D2-AEE1-E6B7-F5835AF47138}"/>
              </a:ext>
            </a:extLst>
          </p:cNvPr>
          <p:cNvSpPr>
            <a:spLocks noGrp="1"/>
          </p:cNvSpPr>
          <p:nvPr>
            <p:ph type="body" sz="quarter" idx="10"/>
          </p:nvPr>
        </p:nvSpPr>
        <p:spPr>
          <a:xfrm>
            <a:off x="616227" y="1648932"/>
            <a:ext cx="7881730" cy="4013796"/>
          </a:xfrm>
          <a:prstGeom prst="rect">
            <a:avLst/>
          </a:prstGeom>
        </p:spPr>
        <p:txBody>
          <a:bodyPr/>
          <a:lstStyle>
            <a:lvl1pPr marL="457200" indent="-457200">
              <a:buClr>
                <a:schemeClr val="accent3"/>
              </a:buClr>
              <a:buSzPct val="120000"/>
              <a:buFont typeface="Wingdings" pitchFamily="2" charset="2"/>
              <a:buChar char="§"/>
              <a:defRPr>
                <a:solidFill>
                  <a:schemeClr val="tx1"/>
                </a:solidFill>
                <a:latin typeface="Proxima Nova" panose="02000506030000020004" pitchFamily="2" charset="0"/>
              </a:defRPr>
            </a:lvl1pPr>
          </a:lstStyle>
          <a:p>
            <a:pPr lvl="0"/>
            <a:r>
              <a:rPr lang="en-US"/>
              <a:t>Click to edit Master text styles</a:t>
            </a:r>
          </a:p>
        </p:txBody>
      </p:sp>
    </p:spTree>
    <p:extLst>
      <p:ext uri="{BB962C8B-B14F-4D97-AF65-F5344CB8AC3E}">
        <p14:creationId xmlns:p14="http://schemas.microsoft.com/office/powerpoint/2010/main" val="4042171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accel="50000" decel="5000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 calcmode="lin" valueType="num">
                                      <p:cBhvr additive="base">
                                        <p:cTn id="7" dur="1000" fill="hold"/>
                                        <p:tgtEl>
                                          <p:spTgt spid="11">
                                            <p:txEl>
                                              <p:pRg st="0" end="0"/>
                                            </p:txEl>
                                          </p:spTgt>
                                        </p:tgtEl>
                                        <p:attrNameLst>
                                          <p:attrName>ppt_x</p:attrName>
                                        </p:attrNameLst>
                                      </p:cBhvr>
                                      <p:tavLst>
                                        <p:tav tm="0">
                                          <p:val>
                                            <p:strVal val="1+#ppt_w/2"/>
                                          </p:val>
                                        </p:tav>
                                        <p:tav tm="100000">
                                          <p:val>
                                            <p:strVal val="#ppt_x"/>
                                          </p:val>
                                        </p:tav>
                                      </p:tavLst>
                                    </p:anim>
                                    <p:anim calcmode="lin" valueType="num">
                                      <p:cBhvr additive="base">
                                        <p:cTn id="8" dur="1000" fill="hold"/>
                                        <p:tgtEl>
                                          <p:spTgt spid="11">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tmplLst>
          <p:tmpl lvl="1">
            <p:tnLst>
              <p:par>
                <p:cTn presetID="2" presetClass="entr" presetSubtype="2" accel="50000" decel="50000" fill="hold" nodeType="clickEffect">
                  <p:stCondLst>
                    <p:cond delay="0"/>
                  </p:stCondLst>
                  <p:childTnLst>
                    <p:set>
                      <p:cBhvr>
                        <p:cTn dur="1" fill="hold">
                          <p:stCondLst>
                            <p:cond delay="0"/>
                          </p:stCondLst>
                        </p:cTn>
                        <p:tgtEl>
                          <p:spTgt spid="11"/>
                        </p:tgtEl>
                        <p:attrNameLst>
                          <p:attrName>style.visibility</p:attrName>
                        </p:attrNameLst>
                      </p:cBhvr>
                      <p:to>
                        <p:strVal val="visible"/>
                      </p:to>
                    </p:set>
                    <p:anim calcmode="lin" valueType="num">
                      <p:cBhvr additive="base">
                        <p:cTn dur="1000" fill="hold"/>
                        <p:tgtEl>
                          <p:spTgt spid="11"/>
                        </p:tgtEl>
                        <p:attrNameLst>
                          <p:attrName>ppt_x</p:attrName>
                        </p:attrNameLst>
                      </p:cBhvr>
                      <p:tavLst>
                        <p:tav tm="0">
                          <p:val>
                            <p:strVal val="1+#ppt_w/2"/>
                          </p:val>
                        </p:tav>
                        <p:tav tm="100000">
                          <p:val>
                            <p:strVal val="#ppt_x"/>
                          </p:val>
                        </p:tav>
                      </p:tavLst>
                    </p:anim>
                    <p:anim calcmode="lin" valueType="num">
                      <p:cBhvr additive="base">
                        <p:cTn dur="1000" fill="hold"/>
                        <p:tgtEl>
                          <p:spTgt spid="11"/>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7_Title and Vertical Tex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36E5C864-D3D2-065C-BB46-B6F393F34F0E}"/>
              </a:ext>
            </a:extLst>
          </p:cNvPr>
          <p:cNvPicPr>
            <a:picLocks noChangeAspect="1"/>
          </p:cNvPicPr>
          <p:nvPr userDrawn="1"/>
        </p:nvPicPr>
        <p:blipFill>
          <a:blip r:embed="rId2"/>
          <a:srcRect/>
          <a:stretch/>
        </p:blipFill>
        <p:spPr>
          <a:xfrm>
            <a:off x="0" y="0"/>
            <a:ext cx="12192000" cy="6858000"/>
          </a:xfrm>
          <a:prstGeom prst="rect">
            <a:avLst/>
          </a:prstGeom>
        </p:spPr>
      </p:pic>
      <p:sp>
        <p:nvSpPr>
          <p:cNvPr id="4" name="Text Placeholder 3">
            <a:extLst>
              <a:ext uri="{FF2B5EF4-FFF2-40B4-BE49-F238E27FC236}">
                <a16:creationId xmlns:a16="http://schemas.microsoft.com/office/drawing/2014/main" id="{75299BD9-405F-F007-A85C-A71C403C4234}"/>
              </a:ext>
            </a:extLst>
          </p:cNvPr>
          <p:cNvSpPr>
            <a:spLocks noGrp="1"/>
          </p:cNvSpPr>
          <p:nvPr>
            <p:ph type="body" sz="quarter" idx="10"/>
          </p:nvPr>
        </p:nvSpPr>
        <p:spPr>
          <a:xfrm>
            <a:off x="616227" y="1648932"/>
            <a:ext cx="7881730" cy="4703136"/>
          </a:xfrm>
          <a:prstGeom prst="rect">
            <a:avLst/>
          </a:prstGeom>
        </p:spPr>
        <p:txBody>
          <a:bodyPr/>
          <a:lstStyle>
            <a:lvl1pPr marL="457200" indent="-457200">
              <a:buClr>
                <a:schemeClr val="accent3"/>
              </a:buClr>
              <a:buSzPct val="120000"/>
              <a:buFont typeface="Wingdings" pitchFamily="2" charset="2"/>
              <a:buChar char="§"/>
              <a:defRPr>
                <a:solidFill>
                  <a:schemeClr val="bg2">
                    <a:lumMod val="25000"/>
                  </a:schemeClr>
                </a:solidFill>
                <a:latin typeface="Proxima Nova" panose="02000506030000020004" pitchFamily="2" charset="0"/>
              </a:defRPr>
            </a:lvl1pPr>
          </a:lstStyle>
          <a:p>
            <a:pPr lvl="0"/>
            <a:r>
              <a:rPr lang="en-US"/>
              <a:t>Click to edit Master text styles</a:t>
            </a:r>
          </a:p>
        </p:txBody>
      </p:sp>
      <p:sp>
        <p:nvSpPr>
          <p:cNvPr id="2" name="Title 1">
            <a:extLst>
              <a:ext uri="{FF2B5EF4-FFF2-40B4-BE49-F238E27FC236}">
                <a16:creationId xmlns:a16="http://schemas.microsoft.com/office/drawing/2014/main" id="{01AF5AAB-8529-DA9E-49E1-50D974E9FF6A}"/>
              </a:ext>
            </a:extLst>
          </p:cNvPr>
          <p:cNvSpPr>
            <a:spLocks noGrp="1"/>
          </p:cNvSpPr>
          <p:nvPr>
            <p:ph type="title"/>
          </p:nvPr>
        </p:nvSpPr>
        <p:spPr>
          <a:xfrm>
            <a:off x="616227" y="193676"/>
            <a:ext cx="9799320" cy="949325"/>
          </a:xfrm>
          <a:prstGeom prst="rect">
            <a:avLst/>
          </a:prstGeom>
        </p:spPr>
        <p:txBody>
          <a:bodyPr/>
          <a:lstStyle>
            <a:lvl1pPr>
              <a:defRPr b="1" i="0">
                <a:solidFill>
                  <a:schemeClr val="tx2"/>
                </a:solidFill>
                <a:latin typeface="Proxima Nova Semibold" panose="02000506030000020004" pitchFamily="2" charset="0"/>
              </a:defRPr>
            </a:lvl1pPr>
          </a:lstStyle>
          <a:p>
            <a:r>
              <a:rPr lang="en-US"/>
              <a:t>Click to edit Master title style</a:t>
            </a:r>
          </a:p>
        </p:txBody>
      </p:sp>
      <p:cxnSp>
        <p:nvCxnSpPr>
          <p:cNvPr id="5" name="Straight Connector 4">
            <a:extLst>
              <a:ext uri="{FF2B5EF4-FFF2-40B4-BE49-F238E27FC236}">
                <a16:creationId xmlns:a16="http://schemas.microsoft.com/office/drawing/2014/main" id="{81C8E38F-2D40-2E3D-9B21-EE8B74E70A15}"/>
              </a:ext>
            </a:extLst>
          </p:cNvPr>
          <p:cNvCxnSpPr>
            <a:cxnSpLocks/>
          </p:cNvCxnSpPr>
          <p:nvPr userDrawn="1"/>
        </p:nvCxnSpPr>
        <p:spPr>
          <a:xfrm>
            <a:off x="616227" y="1135271"/>
            <a:ext cx="10874733"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98457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accel="50000" decel="5000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1000" fill="hold"/>
                                        <p:tgtEl>
                                          <p:spTgt spid="4">
                                            <p:txEl>
                                              <p:pRg st="0" end="0"/>
                                            </p:txEl>
                                          </p:spTgt>
                                        </p:tgtEl>
                                        <p:attrNameLst>
                                          <p:attrName>ppt_x</p:attrName>
                                        </p:attrNameLst>
                                      </p:cBhvr>
                                      <p:tavLst>
                                        <p:tav tm="0">
                                          <p:val>
                                            <p:strVal val="1+#ppt_w/2"/>
                                          </p:val>
                                        </p:tav>
                                        <p:tav tm="100000">
                                          <p:val>
                                            <p:strVal val="#ppt_x"/>
                                          </p:val>
                                        </p:tav>
                                      </p:tavLst>
                                    </p:anim>
                                    <p:anim calcmode="lin" valueType="num">
                                      <p:cBhvr additive="base">
                                        <p:cTn id="8" dur="1000" fill="hold"/>
                                        <p:tgtEl>
                                          <p:spTgt spid="4">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tmplLst>
          <p:tmpl lvl="1">
            <p:tnLst>
              <p:par>
                <p:cTn presetID="2" presetClass="entr" presetSubtype="2" accel="50000" decel="50000" fill="hold" nodeType="clickEffect">
                  <p:stCondLst>
                    <p:cond delay="0"/>
                  </p:stCondLst>
                  <p:childTnLst>
                    <p:set>
                      <p:cBhvr>
                        <p:cTn dur="1" fill="hold">
                          <p:stCondLst>
                            <p:cond delay="0"/>
                          </p:stCondLst>
                        </p:cTn>
                        <p:tgtEl>
                          <p:spTgt spid="4"/>
                        </p:tgtEl>
                        <p:attrNameLst>
                          <p:attrName>style.visibility</p:attrName>
                        </p:attrNameLst>
                      </p:cBhvr>
                      <p:to>
                        <p:strVal val="visible"/>
                      </p:to>
                    </p:set>
                    <p:anim calcmode="lin" valueType="num">
                      <p:cBhvr additive="base">
                        <p:cTn dur="1000" fill="hold"/>
                        <p:tgtEl>
                          <p:spTgt spid="4"/>
                        </p:tgtEl>
                        <p:attrNameLst>
                          <p:attrName>ppt_x</p:attrName>
                        </p:attrNameLst>
                      </p:cBhvr>
                      <p:tavLst>
                        <p:tav tm="0">
                          <p:val>
                            <p:strVal val="1+#ppt_w/2"/>
                          </p:val>
                        </p:tav>
                        <p:tav tm="100000">
                          <p:val>
                            <p:strVal val="#ppt_x"/>
                          </p:val>
                        </p:tav>
                      </p:tavLst>
                    </p:anim>
                    <p:anim calcmode="lin" valueType="num">
                      <p:cBhvr additive="base">
                        <p:cTn dur="1000" fill="hold"/>
                        <p:tgtEl>
                          <p:spTgt spid="4"/>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9_Title and Vertical Tex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36E5C864-D3D2-065C-BB46-B6F393F34F0E}"/>
              </a:ext>
            </a:extLst>
          </p:cNvPr>
          <p:cNvPicPr>
            <a:picLocks noChangeAspect="1"/>
          </p:cNvPicPr>
          <p:nvPr userDrawn="1"/>
        </p:nvPicPr>
        <p:blipFill>
          <a:blip r:embed="rId2"/>
          <a:srcRect/>
          <a:stretch/>
        </p:blipFill>
        <p:spPr>
          <a:xfrm>
            <a:off x="0" y="0"/>
            <a:ext cx="12192000" cy="6858000"/>
          </a:xfrm>
          <a:prstGeom prst="rect">
            <a:avLst/>
          </a:prstGeom>
        </p:spPr>
      </p:pic>
      <p:sp>
        <p:nvSpPr>
          <p:cNvPr id="4" name="Text Placeholder 3">
            <a:extLst>
              <a:ext uri="{FF2B5EF4-FFF2-40B4-BE49-F238E27FC236}">
                <a16:creationId xmlns:a16="http://schemas.microsoft.com/office/drawing/2014/main" id="{75299BD9-405F-F007-A85C-A71C403C4234}"/>
              </a:ext>
            </a:extLst>
          </p:cNvPr>
          <p:cNvSpPr>
            <a:spLocks noGrp="1"/>
          </p:cNvSpPr>
          <p:nvPr>
            <p:ph type="body" sz="quarter" idx="10"/>
          </p:nvPr>
        </p:nvSpPr>
        <p:spPr>
          <a:xfrm>
            <a:off x="616227" y="1648932"/>
            <a:ext cx="7881730" cy="4703136"/>
          </a:xfrm>
          <a:prstGeom prst="rect">
            <a:avLst/>
          </a:prstGeom>
        </p:spPr>
        <p:txBody>
          <a:bodyPr/>
          <a:lstStyle>
            <a:lvl1pPr marL="0" indent="0">
              <a:buSzPct val="120000"/>
              <a:buFont typeface="Arial" panose="020B0604020202020204" pitchFamily="34" charset="0"/>
              <a:buNone/>
              <a:defRPr>
                <a:solidFill>
                  <a:schemeClr val="tx1"/>
                </a:solidFill>
                <a:latin typeface="Proxima Nova" panose="02000506030000020004" pitchFamily="2" charset="0"/>
              </a:defRPr>
            </a:lvl1pPr>
          </a:lstStyle>
          <a:p>
            <a:pPr lvl="0"/>
            <a:r>
              <a:rPr lang="en-US"/>
              <a:t>Click to edit Master text styles</a:t>
            </a:r>
          </a:p>
        </p:txBody>
      </p:sp>
      <p:sp>
        <p:nvSpPr>
          <p:cNvPr id="2" name="Title 1">
            <a:extLst>
              <a:ext uri="{FF2B5EF4-FFF2-40B4-BE49-F238E27FC236}">
                <a16:creationId xmlns:a16="http://schemas.microsoft.com/office/drawing/2014/main" id="{01AF5AAB-8529-DA9E-49E1-50D974E9FF6A}"/>
              </a:ext>
            </a:extLst>
          </p:cNvPr>
          <p:cNvSpPr>
            <a:spLocks noGrp="1"/>
          </p:cNvSpPr>
          <p:nvPr>
            <p:ph type="title"/>
          </p:nvPr>
        </p:nvSpPr>
        <p:spPr>
          <a:xfrm>
            <a:off x="616227" y="193676"/>
            <a:ext cx="9799320" cy="949325"/>
          </a:xfrm>
          <a:prstGeom prst="rect">
            <a:avLst/>
          </a:prstGeom>
        </p:spPr>
        <p:txBody>
          <a:bodyPr/>
          <a:lstStyle>
            <a:lvl1pPr>
              <a:defRPr b="1" i="0">
                <a:solidFill>
                  <a:schemeClr val="tx2"/>
                </a:solidFill>
                <a:latin typeface="Proxima Nova Semibold" panose="02000506030000020004" pitchFamily="2" charset="0"/>
              </a:defRPr>
            </a:lvl1pPr>
          </a:lstStyle>
          <a:p>
            <a:r>
              <a:rPr lang="en-US"/>
              <a:t>Click to edit Master title style</a:t>
            </a:r>
          </a:p>
        </p:txBody>
      </p:sp>
      <p:cxnSp>
        <p:nvCxnSpPr>
          <p:cNvPr id="5" name="Straight Connector 4">
            <a:extLst>
              <a:ext uri="{FF2B5EF4-FFF2-40B4-BE49-F238E27FC236}">
                <a16:creationId xmlns:a16="http://schemas.microsoft.com/office/drawing/2014/main" id="{81C8E38F-2D40-2E3D-9B21-EE8B74E70A15}"/>
              </a:ext>
            </a:extLst>
          </p:cNvPr>
          <p:cNvCxnSpPr>
            <a:cxnSpLocks/>
          </p:cNvCxnSpPr>
          <p:nvPr userDrawn="1"/>
        </p:nvCxnSpPr>
        <p:spPr>
          <a:xfrm>
            <a:off x="616227" y="1135271"/>
            <a:ext cx="10874733"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21500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accel="50000" decel="5000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1000" fill="hold"/>
                                        <p:tgtEl>
                                          <p:spTgt spid="4">
                                            <p:txEl>
                                              <p:pRg st="0" end="0"/>
                                            </p:txEl>
                                          </p:spTgt>
                                        </p:tgtEl>
                                        <p:attrNameLst>
                                          <p:attrName>ppt_x</p:attrName>
                                        </p:attrNameLst>
                                      </p:cBhvr>
                                      <p:tavLst>
                                        <p:tav tm="0">
                                          <p:val>
                                            <p:strVal val="1+#ppt_w/2"/>
                                          </p:val>
                                        </p:tav>
                                        <p:tav tm="100000">
                                          <p:val>
                                            <p:strVal val="#ppt_x"/>
                                          </p:val>
                                        </p:tav>
                                      </p:tavLst>
                                    </p:anim>
                                    <p:anim calcmode="lin" valueType="num">
                                      <p:cBhvr additive="base">
                                        <p:cTn id="8" dur="1000" fill="hold"/>
                                        <p:tgtEl>
                                          <p:spTgt spid="4">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tmplLst>
          <p:tmpl lvl="1">
            <p:tnLst>
              <p:par>
                <p:cTn presetID="2" presetClass="entr" presetSubtype="2" accel="50000" decel="50000" fill="hold" nodeType="clickEffect">
                  <p:stCondLst>
                    <p:cond delay="0"/>
                  </p:stCondLst>
                  <p:childTnLst>
                    <p:set>
                      <p:cBhvr>
                        <p:cTn dur="1" fill="hold">
                          <p:stCondLst>
                            <p:cond delay="0"/>
                          </p:stCondLst>
                        </p:cTn>
                        <p:tgtEl>
                          <p:spTgt spid="4"/>
                        </p:tgtEl>
                        <p:attrNameLst>
                          <p:attrName>style.visibility</p:attrName>
                        </p:attrNameLst>
                      </p:cBhvr>
                      <p:to>
                        <p:strVal val="visible"/>
                      </p:to>
                    </p:set>
                    <p:anim calcmode="lin" valueType="num">
                      <p:cBhvr additive="base">
                        <p:cTn dur="1000" fill="hold"/>
                        <p:tgtEl>
                          <p:spTgt spid="4"/>
                        </p:tgtEl>
                        <p:attrNameLst>
                          <p:attrName>ppt_x</p:attrName>
                        </p:attrNameLst>
                      </p:cBhvr>
                      <p:tavLst>
                        <p:tav tm="0">
                          <p:val>
                            <p:strVal val="1+#ppt_w/2"/>
                          </p:val>
                        </p:tav>
                        <p:tav tm="100000">
                          <p:val>
                            <p:strVal val="#ppt_x"/>
                          </p:val>
                        </p:tav>
                      </p:tavLst>
                    </p:anim>
                    <p:anim calcmode="lin" valueType="num">
                      <p:cBhvr additive="base">
                        <p:cTn dur="1000" fill="hold"/>
                        <p:tgtEl>
                          <p:spTgt spid="4"/>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0_Title and Vertical Tex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CDEEE78-CA29-1DC0-9732-69CF8C3FFF96}"/>
              </a:ext>
            </a:extLst>
          </p:cNvPr>
          <p:cNvSpPr>
            <a:spLocks noGrp="1"/>
          </p:cNvSpPr>
          <p:nvPr>
            <p:ph type="pic" sz="quarter" idx="10"/>
          </p:nvPr>
        </p:nvSpPr>
        <p:spPr>
          <a:xfrm>
            <a:off x="7167563" y="0"/>
            <a:ext cx="5024437" cy="6858000"/>
          </a:xfrm>
        </p:spPr>
        <p:txBody>
          <a:bodyPr/>
          <a:lstStyle/>
          <a:p>
            <a:r>
              <a:rPr lang="en-US"/>
              <a:t>Click icon to add picture</a:t>
            </a:r>
          </a:p>
        </p:txBody>
      </p:sp>
      <p:sp>
        <p:nvSpPr>
          <p:cNvPr id="5" name="Title 1">
            <a:extLst>
              <a:ext uri="{FF2B5EF4-FFF2-40B4-BE49-F238E27FC236}">
                <a16:creationId xmlns:a16="http://schemas.microsoft.com/office/drawing/2014/main" id="{7AAFA42A-CA6D-1301-47DB-C443A79E753D}"/>
              </a:ext>
            </a:extLst>
          </p:cNvPr>
          <p:cNvSpPr>
            <a:spLocks noGrp="1"/>
          </p:cNvSpPr>
          <p:nvPr>
            <p:ph type="title"/>
          </p:nvPr>
        </p:nvSpPr>
        <p:spPr>
          <a:xfrm>
            <a:off x="504467" y="203836"/>
            <a:ext cx="6201133" cy="949325"/>
          </a:xfrm>
          <a:prstGeom prst="rect">
            <a:avLst/>
          </a:prstGeom>
        </p:spPr>
        <p:txBody>
          <a:bodyPr>
            <a:normAutofit/>
          </a:bodyPr>
          <a:lstStyle>
            <a:lvl1pPr>
              <a:defRPr sz="3600" b="1" i="0">
                <a:solidFill>
                  <a:schemeClr val="tx2"/>
                </a:solidFill>
                <a:latin typeface="Proxima Nova Semibold" panose="02000506030000020004" pitchFamily="2" charset="0"/>
              </a:defRPr>
            </a:lvl1pPr>
          </a:lstStyle>
          <a:p>
            <a:r>
              <a:rPr lang="en-US"/>
              <a:t>Click to edit Master title style</a:t>
            </a:r>
          </a:p>
        </p:txBody>
      </p:sp>
      <p:cxnSp>
        <p:nvCxnSpPr>
          <p:cNvPr id="6" name="Straight Connector 5">
            <a:extLst>
              <a:ext uri="{FF2B5EF4-FFF2-40B4-BE49-F238E27FC236}">
                <a16:creationId xmlns:a16="http://schemas.microsoft.com/office/drawing/2014/main" id="{52EDBBAE-5C3E-7A6B-86C1-AD2A3083A979}"/>
              </a:ext>
            </a:extLst>
          </p:cNvPr>
          <p:cNvCxnSpPr>
            <a:cxnSpLocks/>
          </p:cNvCxnSpPr>
          <p:nvPr userDrawn="1"/>
        </p:nvCxnSpPr>
        <p:spPr>
          <a:xfrm>
            <a:off x="504467" y="1145431"/>
            <a:ext cx="6018253"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4843485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1_Title and Vertical Tex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CDEEE78-CA29-1DC0-9732-69CF8C3FFF96}"/>
              </a:ext>
            </a:extLst>
          </p:cNvPr>
          <p:cNvSpPr>
            <a:spLocks noGrp="1"/>
          </p:cNvSpPr>
          <p:nvPr>
            <p:ph type="pic" sz="quarter" idx="10"/>
          </p:nvPr>
        </p:nvSpPr>
        <p:spPr>
          <a:xfrm>
            <a:off x="0" y="0"/>
            <a:ext cx="5024437" cy="6858000"/>
          </a:xfrm>
        </p:spPr>
        <p:txBody>
          <a:bodyPr/>
          <a:lstStyle/>
          <a:p>
            <a:r>
              <a:rPr lang="en-US"/>
              <a:t>Click icon to add picture</a:t>
            </a:r>
          </a:p>
        </p:txBody>
      </p:sp>
      <p:sp>
        <p:nvSpPr>
          <p:cNvPr id="5" name="Title 1">
            <a:extLst>
              <a:ext uri="{FF2B5EF4-FFF2-40B4-BE49-F238E27FC236}">
                <a16:creationId xmlns:a16="http://schemas.microsoft.com/office/drawing/2014/main" id="{7AAFA42A-CA6D-1301-47DB-C443A79E753D}"/>
              </a:ext>
            </a:extLst>
          </p:cNvPr>
          <p:cNvSpPr>
            <a:spLocks noGrp="1"/>
          </p:cNvSpPr>
          <p:nvPr>
            <p:ph type="title"/>
          </p:nvPr>
        </p:nvSpPr>
        <p:spPr>
          <a:xfrm>
            <a:off x="5594627" y="203836"/>
            <a:ext cx="6201133" cy="949325"/>
          </a:xfrm>
          <a:prstGeom prst="rect">
            <a:avLst/>
          </a:prstGeom>
        </p:spPr>
        <p:txBody>
          <a:bodyPr>
            <a:normAutofit/>
          </a:bodyPr>
          <a:lstStyle>
            <a:lvl1pPr>
              <a:defRPr sz="3600" b="1" i="0">
                <a:solidFill>
                  <a:schemeClr val="tx2"/>
                </a:solidFill>
                <a:latin typeface="Proxima Nova Semibold" panose="02000506030000020004" pitchFamily="2" charset="0"/>
              </a:defRPr>
            </a:lvl1pPr>
          </a:lstStyle>
          <a:p>
            <a:r>
              <a:rPr lang="en-US"/>
              <a:t>Click to edit Master title style</a:t>
            </a:r>
          </a:p>
        </p:txBody>
      </p:sp>
      <p:cxnSp>
        <p:nvCxnSpPr>
          <p:cNvPr id="6" name="Straight Connector 5">
            <a:extLst>
              <a:ext uri="{FF2B5EF4-FFF2-40B4-BE49-F238E27FC236}">
                <a16:creationId xmlns:a16="http://schemas.microsoft.com/office/drawing/2014/main" id="{52EDBBAE-5C3E-7A6B-86C1-AD2A3083A979}"/>
              </a:ext>
            </a:extLst>
          </p:cNvPr>
          <p:cNvCxnSpPr>
            <a:cxnSpLocks/>
          </p:cNvCxnSpPr>
          <p:nvPr userDrawn="1"/>
        </p:nvCxnSpPr>
        <p:spPr>
          <a:xfrm>
            <a:off x="5594627" y="1145431"/>
            <a:ext cx="6018253"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5692600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6_Title and Vertical Tex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36E5C864-D3D2-065C-BB46-B6F393F34F0E}"/>
              </a:ext>
            </a:extLst>
          </p:cNvPr>
          <p:cNvPicPr>
            <a:picLocks noChangeAspect="1"/>
          </p:cNvPicPr>
          <p:nvPr userDrawn="1"/>
        </p:nvPicPr>
        <p:blipFill>
          <a:blip r:embed="rId2">
            <a:duotone>
              <a:schemeClr val="accent1">
                <a:shade val="45000"/>
                <a:satMod val="135000"/>
              </a:schemeClr>
              <a:prstClr val="white"/>
            </a:duotone>
            <a:extLst>
              <a:ext uri="{BEBA8EAE-BF5A-486C-A8C5-ECC9F3942E4B}">
                <a14:imgProps xmlns:a14="http://schemas.microsoft.com/office/drawing/2010/main">
                  <a14:imgLayer r:embed="rId3">
                    <a14:imgEffect>
                      <a14:saturation sat="66000"/>
                    </a14:imgEffect>
                  </a14:imgLayer>
                </a14:imgProps>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95162420-A1D7-8BA0-72D1-42DB9FE8EDEC}"/>
              </a:ext>
            </a:extLst>
          </p:cNvPr>
          <p:cNvSpPr>
            <a:spLocks noGrp="1"/>
          </p:cNvSpPr>
          <p:nvPr>
            <p:ph type="title"/>
          </p:nvPr>
        </p:nvSpPr>
        <p:spPr>
          <a:xfrm>
            <a:off x="616227" y="193676"/>
            <a:ext cx="9799320" cy="949325"/>
          </a:xfrm>
          <a:prstGeom prst="rect">
            <a:avLst/>
          </a:prstGeom>
        </p:spPr>
        <p:txBody>
          <a:bodyPr/>
          <a:lstStyle>
            <a:lvl1pPr>
              <a:defRPr b="1" i="0">
                <a:solidFill>
                  <a:schemeClr val="tx2"/>
                </a:solidFill>
                <a:latin typeface="Proxima Nova Semibold" panose="02000506030000020004" pitchFamily="2" charset="0"/>
              </a:defRPr>
            </a:lvl1pPr>
          </a:lstStyle>
          <a:p>
            <a:r>
              <a:rPr lang="en-US"/>
              <a:t>Click to edit Master title style</a:t>
            </a:r>
          </a:p>
        </p:txBody>
      </p:sp>
      <p:cxnSp>
        <p:nvCxnSpPr>
          <p:cNvPr id="4" name="Straight Connector 3">
            <a:extLst>
              <a:ext uri="{FF2B5EF4-FFF2-40B4-BE49-F238E27FC236}">
                <a16:creationId xmlns:a16="http://schemas.microsoft.com/office/drawing/2014/main" id="{3AEB785F-79EC-B996-900C-26DFFA8B2E3C}"/>
              </a:ext>
            </a:extLst>
          </p:cNvPr>
          <p:cNvCxnSpPr>
            <a:cxnSpLocks/>
          </p:cNvCxnSpPr>
          <p:nvPr userDrawn="1"/>
        </p:nvCxnSpPr>
        <p:spPr>
          <a:xfrm>
            <a:off x="616227" y="1135271"/>
            <a:ext cx="10874733"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5488021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8_Title and Vertical Tex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36E5C864-D3D2-065C-BB46-B6F393F34F0E}"/>
              </a:ext>
            </a:extLst>
          </p:cNvPr>
          <p:cNvPicPr>
            <a:picLocks noChangeAspect="1"/>
          </p:cNvPicPr>
          <p:nvPr userDrawn="1"/>
        </p:nvPicPr>
        <p:blipFill>
          <a:blip r:embed="rId2"/>
          <a:srcRect/>
          <a:stretch/>
        </p:blipFill>
        <p:spPr>
          <a:xfrm>
            <a:off x="0" y="0"/>
            <a:ext cx="12192000" cy="6858000"/>
          </a:xfrm>
          <a:prstGeom prst="rect">
            <a:avLst/>
          </a:prstGeom>
        </p:spPr>
      </p:pic>
    </p:spTree>
    <p:extLst>
      <p:ext uri="{BB962C8B-B14F-4D97-AF65-F5344CB8AC3E}">
        <p14:creationId xmlns:p14="http://schemas.microsoft.com/office/powerpoint/2010/main" val="54000969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9_Title and Vertical Tex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36E5C864-D3D2-065C-BB46-B6F393F34F0E}"/>
              </a:ext>
            </a:extLst>
          </p:cNvPr>
          <p:cNvPicPr>
            <a:picLocks noChangeAspect="1"/>
          </p:cNvPicPr>
          <p:nvPr userDrawn="1"/>
        </p:nvPicPr>
        <p:blipFill>
          <a:blip r:embed="rId2"/>
          <a:srcRect/>
          <a:stretch/>
        </p:blipFill>
        <p:spPr>
          <a:xfrm>
            <a:off x="0" y="0"/>
            <a:ext cx="12192000" cy="6858000"/>
          </a:xfrm>
          <a:prstGeom prst="rect">
            <a:avLst/>
          </a:prstGeom>
        </p:spPr>
      </p:pic>
    </p:spTree>
    <p:extLst>
      <p:ext uri="{BB962C8B-B14F-4D97-AF65-F5344CB8AC3E}">
        <p14:creationId xmlns:p14="http://schemas.microsoft.com/office/powerpoint/2010/main" val="403708765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_Title and Vertical Text">
    <p:bg>
      <p:bgPr>
        <a:solidFill>
          <a:srgbClr val="115568"/>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36E5C864-D3D2-065C-BB46-B6F393F34F0E}"/>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3" name="Title 1">
            <a:extLst>
              <a:ext uri="{FF2B5EF4-FFF2-40B4-BE49-F238E27FC236}">
                <a16:creationId xmlns:a16="http://schemas.microsoft.com/office/drawing/2014/main" id="{35341CB3-6369-3550-6427-E073EE634D10}"/>
              </a:ext>
            </a:extLst>
          </p:cNvPr>
          <p:cNvSpPr>
            <a:spLocks noGrp="1"/>
          </p:cNvSpPr>
          <p:nvPr>
            <p:ph type="title"/>
          </p:nvPr>
        </p:nvSpPr>
        <p:spPr>
          <a:xfrm>
            <a:off x="838200" y="193678"/>
            <a:ext cx="10515600" cy="949325"/>
          </a:xfrm>
        </p:spPr>
        <p:txBody>
          <a:bodyPr/>
          <a:lstStyle>
            <a:lvl1pPr>
              <a:defRPr b="1" i="0">
                <a:solidFill>
                  <a:srgbClr val="006D85"/>
                </a:solidFill>
                <a:latin typeface="+mn-lt"/>
              </a:defRPr>
            </a:lvl1pPr>
          </a:lstStyle>
          <a:p>
            <a:r>
              <a:rPr lang="en-US" dirty="0"/>
              <a:t>Click to edit Master title style</a:t>
            </a:r>
          </a:p>
        </p:txBody>
      </p:sp>
    </p:spTree>
    <p:extLst>
      <p:ext uri="{BB962C8B-B14F-4D97-AF65-F5344CB8AC3E}">
        <p14:creationId xmlns:p14="http://schemas.microsoft.com/office/powerpoint/2010/main" val="10202629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Title 4">
            <a:extLst>
              <a:ext uri="{FF2B5EF4-FFF2-40B4-BE49-F238E27FC236}">
                <a16:creationId xmlns:a16="http://schemas.microsoft.com/office/drawing/2014/main" id="{B6D75A16-C087-4CC2-B934-F4C32E2E35BD}"/>
              </a:ext>
            </a:extLst>
          </p:cNvPr>
          <p:cNvSpPr txBox="1">
            <a:spLocks/>
          </p:cNvSpPr>
          <p:nvPr userDrawn="1"/>
        </p:nvSpPr>
        <p:spPr>
          <a:xfrm>
            <a:off x="1054100" y="256831"/>
            <a:ext cx="4914900" cy="719396"/>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800" b="1">
                <a:solidFill>
                  <a:schemeClr val="bg1"/>
                </a:solidFill>
                <a:ea typeface="Cambria" panose="02040503050406030204" pitchFamily="18" charset="0"/>
              </a:rPr>
              <a:t>Presentation Title </a:t>
            </a:r>
          </a:p>
        </p:txBody>
      </p:sp>
      <p:sp>
        <p:nvSpPr>
          <p:cNvPr id="2" name="Title Placeholder 1">
            <a:extLst>
              <a:ext uri="{FF2B5EF4-FFF2-40B4-BE49-F238E27FC236}">
                <a16:creationId xmlns:a16="http://schemas.microsoft.com/office/drawing/2014/main" id="{EC84E42A-D1B0-4DA5-BF1C-6A480A399F7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5CF52C1B-BE4B-47E9-A7E5-BA7AA6872B6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91613802"/>
      </p:ext>
    </p:extLst>
  </p:cSld>
  <p:clrMap bg1="lt1" tx1="dk1" bg2="lt2" tx2="dk2" accent1="accent1" accent2="accent2" accent3="accent3" accent4="accent4" accent5="accent5" accent6="accent6" hlink="hlink" folHlink="folHlink"/>
  <p:sldLayoutIdLst>
    <p:sldLayoutId id="2147483671" r:id="rId1"/>
    <p:sldLayoutId id="2147483704" r:id="rId2"/>
    <p:sldLayoutId id="2147483650" r:id="rId3"/>
    <p:sldLayoutId id="2147483705" r:id="rId4"/>
    <p:sldLayoutId id="2147483706" r:id="rId5"/>
    <p:sldLayoutId id="2147483707" r:id="rId6"/>
    <p:sldLayoutId id="2147483708" r:id="rId7"/>
    <p:sldLayoutId id="2147483672" r:id="rId8"/>
    <p:sldLayoutId id="2147483679" r:id="rId9"/>
    <p:sldLayoutId id="2147483680" r:id="rId10"/>
    <p:sldLayoutId id="2147483699" r:id="rId11"/>
    <p:sldLayoutId id="2147483700" r:id="rId12"/>
    <p:sldLayoutId id="2147483682" r:id="rId13"/>
    <p:sldLayoutId id="2147483746" r:id="rId14"/>
    <p:sldLayoutId id="2147483698" r:id="rId15"/>
    <p:sldLayoutId id="2147483701" r:id="rId16"/>
    <p:sldLayoutId id="2147483702" r:id="rId17"/>
    <p:sldLayoutId id="2147483703" r:id="rId18"/>
    <p:sldLayoutId id="2147483681" r:id="rId19"/>
    <p:sldLayoutId id="2147483683" r:id="rId20"/>
    <p:sldLayoutId id="2147483684" r:id="rId21"/>
    <p:sldLayoutId id="2147483685" r:id="rId22"/>
    <p:sldLayoutId id="2147483666" r:id="rId23"/>
    <p:sldLayoutId id="2147483668" r:id="rId24"/>
    <p:sldLayoutId id="2147483669" r:id="rId25"/>
    <p:sldLayoutId id="2147483744" r:id="rId2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hyperlink" Target="https://stfm.org/conferences/fmlc/2025_august/overview/" TargetMode="Externa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hyperlink" Target="https://stfm.org/conferences/fmlc/2025_august/overview/" TargetMode="Externa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686FD79-7298-A198-EC63-427355AAA9E6}"/>
              </a:ext>
            </a:extLst>
          </p:cNvPr>
          <p:cNvSpPr>
            <a:spLocks noGrp="1"/>
          </p:cNvSpPr>
          <p:nvPr>
            <p:ph type="title"/>
          </p:nvPr>
        </p:nvSpPr>
        <p:spPr/>
        <p:txBody>
          <a:bodyPr>
            <a:normAutofit fontScale="90000"/>
          </a:bodyPr>
          <a:lstStyle/>
          <a:p>
            <a:pPr algn="ctr"/>
            <a:r>
              <a:rPr lang="en-US" dirty="0"/>
              <a:t> </a:t>
            </a:r>
            <a:r>
              <a:rPr lang="en-US" sz="4000" dirty="0">
                <a:solidFill>
                  <a:schemeClr val="accent1"/>
                </a:solidFill>
              </a:rPr>
              <a:t>Family Medicine Leadership Council</a:t>
            </a:r>
            <a:br>
              <a:rPr lang="en-US" sz="4000" dirty="0">
                <a:solidFill>
                  <a:schemeClr val="accent1"/>
                </a:solidFill>
              </a:rPr>
            </a:br>
            <a:r>
              <a:rPr lang="en-US" sz="4000" dirty="0">
                <a:solidFill>
                  <a:schemeClr val="accent1"/>
                </a:solidFill>
              </a:rPr>
              <a:t>2025 Summer Retreat</a:t>
            </a:r>
          </a:p>
        </p:txBody>
      </p:sp>
      <p:sp>
        <p:nvSpPr>
          <p:cNvPr id="12" name="Text Placeholder 11">
            <a:extLst>
              <a:ext uri="{FF2B5EF4-FFF2-40B4-BE49-F238E27FC236}">
                <a16:creationId xmlns:a16="http://schemas.microsoft.com/office/drawing/2014/main" id="{C67FE68B-213A-5B2E-E469-B51DB9990C06}"/>
              </a:ext>
            </a:extLst>
          </p:cNvPr>
          <p:cNvSpPr>
            <a:spLocks noGrp="1"/>
          </p:cNvSpPr>
          <p:nvPr>
            <p:ph type="body" sz="quarter" idx="10"/>
          </p:nvPr>
        </p:nvSpPr>
        <p:spPr/>
        <p:txBody>
          <a:bodyPr>
            <a:normAutofit/>
          </a:bodyPr>
          <a:lstStyle/>
          <a:p>
            <a:pPr algn="ctr"/>
            <a:endParaRPr lang="en-US" dirty="0"/>
          </a:p>
          <a:p>
            <a:pPr algn="ctr"/>
            <a:r>
              <a:rPr lang="en-US" sz="4000" b="1" dirty="0">
                <a:solidFill>
                  <a:schemeClr val="accent1"/>
                </a:solidFill>
              </a:rPr>
              <a:t>Caring for Patients and Communities:</a:t>
            </a:r>
          </a:p>
          <a:p>
            <a:pPr algn="ctr"/>
            <a:r>
              <a:rPr lang="en-US" sz="4000" b="1" dirty="0">
                <a:solidFill>
                  <a:schemeClr val="accent1"/>
                </a:solidFill>
              </a:rPr>
              <a:t>Renewing  the  Clinical Model of Family Medicine</a:t>
            </a:r>
          </a:p>
          <a:p>
            <a:pPr algn="ctr"/>
            <a:endParaRPr lang="en-US" sz="4000" b="1" dirty="0">
              <a:solidFill>
                <a:schemeClr val="accent1"/>
              </a:solidFill>
            </a:endParaRPr>
          </a:p>
          <a:p>
            <a:pPr algn="ctr"/>
            <a:r>
              <a:rPr lang="en-US" sz="4000" b="1" dirty="0">
                <a:solidFill>
                  <a:schemeClr val="accent1"/>
                </a:solidFill>
              </a:rPr>
              <a:t>August 14-15</a:t>
            </a:r>
          </a:p>
          <a:p>
            <a:pPr algn="ctr"/>
            <a:r>
              <a:rPr lang="en-US" sz="4000" b="1" dirty="0">
                <a:solidFill>
                  <a:schemeClr val="accent1"/>
                </a:solidFill>
              </a:rPr>
              <a:t>Alexandria, Virginia </a:t>
            </a:r>
          </a:p>
        </p:txBody>
      </p:sp>
    </p:spTree>
    <p:extLst>
      <p:ext uri="{BB962C8B-B14F-4D97-AF65-F5344CB8AC3E}">
        <p14:creationId xmlns:p14="http://schemas.microsoft.com/office/powerpoint/2010/main" val="3248963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766461-2ECB-948C-3AE2-D73376258DFF}"/>
              </a:ext>
            </a:extLst>
          </p:cNvPr>
          <p:cNvSpPr>
            <a:spLocks noGrp="1"/>
          </p:cNvSpPr>
          <p:nvPr>
            <p:ph type="title"/>
          </p:nvPr>
        </p:nvSpPr>
        <p:spPr>
          <a:xfrm>
            <a:off x="285135" y="262502"/>
            <a:ext cx="10874455" cy="949325"/>
          </a:xfrm>
        </p:spPr>
        <p:txBody>
          <a:bodyPr/>
          <a:lstStyle/>
          <a:p>
            <a:pPr algn="ctr"/>
            <a:r>
              <a:rPr lang="en-US" dirty="0"/>
              <a:t> </a:t>
            </a:r>
            <a:r>
              <a:rPr lang="en-US" sz="4800" dirty="0">
                <a:solidFill>
                  <a:schemeClr val="accent1"/>
                </a:solidFill>
              </a:rPr>
              <a:t>Welcome!</a:t>
            </a:r>
          </a:p>
        </p:txBody>
      </p:sp>
      <p:sp>
        <p:nvSpPr>
          <p:cNvPr id="3" name="Text Placeholder 2">
            <a:extLst>
              <a:ext uri="{FF2B5EF4-FFF2-40B4-BE49-F238E27FC236}">
                <a16:creationId xmlns:a16="http://schemas.microsoft.com/office/drawing/2014/main" id="{BF16F726-E4E0-EE82-6DF1-E1445BF5A4F5}"/>
              </a:ext>
            </a:extLst>
          </p:cNvPr>
          <p:cNvSpPr>
            <a:spLocks noGrp="1"/>
          </p:cNvSpPr>
          <p:nvPr>
            <p:ph type="body" sz="quarter" idx="10"/>
          </p:nvPr>
        </p:nvSpPr>
        <p:spPr>
          <a:xfrm>
            <a:off x="285135" y="1300163"/>
            <a:ext cx="11769213" cy="4449762"/>
          </a:xfrm>
        </p:spPr>
        <p:txBody>
          <a:bodyPr>
            <a:normAutofit/>
          </a:bodyPr>
          <a:lstStyle/>
          <a:p>
            <a:r>
              <a:rPr lang="en-US" sz="3200" dirty="0"/>
              <a:t> Family of Family Medicine Organizations</a:t>
            </a:r>
          </a:p>
          <a:p>
            <a:pPr lvl="1"/>
            <a:r>
              <a:rPr lang="en-US" sz="3200" dirty="0"/>
              <a:t> AAFP, AAFP-F, ABFM, ACOFP, ADFM, AFMRD, NAPCRG, STFM</a:t>
            </a:r>
          </a:p>
          <a:p>
            <a:pPr lvl="1"/>
            <a:r>
              <a:rPr lang="en-US" sz="3200" dirty="0"/>
              <a:t>Elected Leaders and Staff</a:t>
            </a:r>
          </a:p>
          <a:p>
            <a:r>
              <a:rPr lang="en-US" sz="3200" dirty="0"/>
              <a:t>Outside speakers</a:t>
            </a:r>
          </a:p>
          <a:p>
            <a:r>
              <a:rPr lang="en-US" sz="3200" dirty="0"/>
              <a:t>Guests, including residents and  public members</a:t>
            </a:r>
          </a:p>
        </p:txBody>
      </p:sp>
    </p:spTree>
    <p:extLst>
      <p:ext uri="{BB962C8B-B14F-4D97-AF65-F5344CB8AC3E}">
        <p14:creationId xmlns:p14="http://schemas.microsoft.com/office/powerpoint/2010/main" val="18898690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0D96B7F1-A638-CA1D-62C4-ADCC0EE121BD}"/>
              </a:ext>
            </a:extLst>
          </p:cNvPr>
          <p:cNvSpPr>
            <a:spLocks noGrp="1"/>
          </p:cNvSpPr>
          <p:nvPr>
            <p:ph type="body" sz="quarter" idx="10"/>
          </p:nvPr>
        </p:nvSpPr>
        <p:spPr/>
        <p:txBody>
          <a:bodyPr/>
          <a:lstStyle/>
          <a:p>
            <a:pPr algn="ctr"/>
            <a:r>
              <a:rPr lang="en-US" dirty="0"/>
              <a:t> </a:t>
            </a:r>
            <a:r>
              <a:rPr lang="en-US" sz="4800" b="1" dirty="0">
                <a:solidFill>
                  <a:schemeClr val="accent1"/>
                </a:solidFill>
              </a:rPr>
              <a:t>A Blessing for a Time of </a:t>
            </a:r>
          </a:p>
          <a:p>
            <a:pPr algn="ctr"/>
            <a:r>
              <a:rPr lang="en-US" sz="4800" b="1" dirty="0">
                <a:solidFill>
                  <a:schemeClr val="accent1"/>
                </a:solidFill>
              </a:rPr>
              <a:t> Peril and Opportunity</a:t>
            </a:r>
          </a:p>
          <a:p>
            <a:endParaRPr lang="en-US" sz="4400" b="1" dirty="0">
              <a:solidFill>
                <a:schemeClr val="accent1"/>
              </a:solidFill>
            </a:endParaRPr>
          </a:p>
          <a:p>
            <a:pPr algn="ctr"/>
            <a:r>
              <a:rPr lang="en-US" b="1" dirty="0">
                <a:solidFill>
                  <a:schemeClr val="accent1"/>
                </a:solidFill>
              </a:rPr>
              <a:t>Carlos Gonzales, MD</a:t>
            </a:r>
          </a:p>
          <a:p>
            <a:pPr algn="ctr"/>
            <a:r>
              <a:rPr lang="en-US" b="1" dirty="0">
                <a:solidFill>
                  <a:schemeClr val="accent1"/>
                </a:solidFill>
              </a:rPr>
              <a:t>Board Chair, ABFM</a:t>
            </a:r>
          </a:p>
        </p:txBody>
      </p:sp>
    </p:spTree>
    <p:extLst>
      <p:ext uri="{BB962C8B-B14F-4D97-AF65-F5344CB8AC3E}">
        <p14:creationId xmlns:p14="http://schemas.microsoft.com/office/powerpoint/2010/main" val="5055246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9BA0E2-5C78-0B12-D184-59833CFC8F2E}"/>
              </a:ext>
            </a:extLst>
          </p:cNvPr>
          <p:cNvSpPr>
            <a:spLocks noGrp="1"/>
          </p:cNvSpPr>
          <p:nvPr>
            <p:ph type="title"/>
          </p:nvPr>
        </p:nvSpPr>
        <p:spPr/>
        <p:txBody>
          <a:bodyPr/>
          <a:lstStyle/>
          <a:p>
            <a:r>
              <a:rPr lang="en-US" dirty="0">
                <a:solidFill>
                  <a:schemeClr val="accent1"/>
                </a:solidFill>
              </a:rPr>
              <a:t>Thank You!</a:t>
            </a:r>
          </a:p>
        </p:txBody>
      </p:sp>
      <p:sp>
        <p:nvSpPr>
          <p:cNvPr id="3" name="Text Placeholder 2">
            <a:extLst>
              <a:ext uri="{FF2B5EF4-FFF2-40B4-BE49-F238E27FC236}">
                <a16:creationId xmlns:a16="http://schemas.microsoft.com/office/drawing/2014/main" id="{3F4CAF84-49A1-B24E-3491-81CD20574214}"/>
              </a:ext>
            </a:extLst>
          </p:cNvPr>
          <p:cNvSpPr>
            <a:spLocks noGrp="1"/>
          </p:cNvSpPr>
          <p:nvPr>
            <p:ph type="body" sz="quarter" idx="10"/>
          </p:nvPr>
        </p:nvSpPr>
        <p:spPr>
          <a:xfrm>
            <a:off x="206477" y="1300162"/>
            <a:ext cx="5493283" cy="5012147"/>
          </a:xfrm>
        </p:spPr>
        <p:txBody>
          <a:bodyPr>
            <a:normAutofit/>
          </a:bodyPr>
          <a:lstStyle/>
          <a:p>
            <a:r>
              <a:rPr lang="en-US" b="1" dirty="0">
                <a:solidFill>
                  <a:srgbClr val="FF0000"/>
                </a:solidFill>
              </a:rPr>
              <a:t>FMLC 2025 Planning Committee</a:t>
            </a:r>
            <a:r>
              <a:rPr lang="en-US" dirty="0"/>
              <a:t>:</a:t>
            </a:r>
          </a:p>
          <a:p>
            <a:pPr marL="1143000" lvl="1" indent="-457200"/>
            <a:r>
              <a:rPr lang="en-US" sz="3000" dirty="0"/>
              <a:t>Shawn Martin (AAFP)</a:t>
            </a:r>
          </a:p>
          <a:p>
            <a:pPr marL="1143000" lvl="1" indent="-457200"/>
            <a:r>
              <a:rPr lang="en-US" sz="3000" dirty="0"/>
              <a:t>Heather Palmer (AAFP-F)</a:t>
            </a:r>
          </a:p>
          <a:p>
            <a:pPr marL="1143000" lvl="1" indent="-457200"/>
            <a:r>
              <a:rPr lang="en-US" sz="3000" dirty="0"/>
              <a:t>Andrea Anderson (ABFM)</a:t>
            </a:r>
          </a:p>
          <a:p>
            <a:pPr marL="1143000" lvl="1" indent="-457200"/>
            <a:r>
              <a:rPr lang="en-US" sz="3000" dirty="0"/>
              <a:t>Carlos Gonzales (ABFM)</a:t>
            </a:r>
          </a:p>
          <a:p>
            <a:pPr marL="1143000" lvl="1" indent="-457200"/>
            <a:r>
              <a:rPr lang="en-US" sz="3000" dirty="0"/>
              <a:t>Greg Cohen (ACOFP)</a:t>
            </a:r>
          </a:p>
          <a:p>
            <a:pPr marL="1143000" lvl="1" indent="-457200"/>
            <a:r>
              <a:rPr lang="en-US" sz="3000" dirty="0"/>
              <a:t>Bob Moore (ACOFP)</a:t>
            </a:r>
          </a:p>
          <a:p>
            <a:pPr marL="1143000" lvl="1" indent="-457200"/>
            <a:r>
              <a:rPr lang="en-US" sz="3000" dirty="0"/>
              <a:t>Jehni Robinson (ADFM)</a:t>
            </a:r>
          </a:p>
          <a:p>
            <a:pPr marL="1143000" lvl="1" indent="-457200"/>
            <a:r>
              <a:rPr lang="en-US" sz="3000" dirty="0"/>
              <a:t>Dean Seehusen (ADFM)</a:t>
            </a:r>
          </a:p>
          <a:p>
            <a:pPr marL="1143000" lvl="1" indent="-457200"/>
            <a:r>
              <a:rPr lang="en-US" sz="3000" dirty="0"/>
              <a:t>Amanda Weidner (ADFM)</a:t>
            </a:r>
          </a:p>
          <a:p>
            <a:pPr marL="1143000" lvl="1" indent="-457200"/>
            <a:endParaRPr lang="en-US" dirty="0"/>
          </a:p>
        </p:txBody>
      </p:sp>
      <p:sp>
        <p:nvSpPr>
          <p:cNvPr id="4" name="Text Placeholder 3">
            <a:extLst>
              <a:ext uri="{FF2B5EF4-FFF2-40B4-BE49-F238E27FC236}">
                <a16:creationId xmlns:a16="http://schemas.microsoft.com/office/drawing/2014/main" id="{31146FDE-1BA0-1128-0358-D637C3A81D76}"/>
              </a:ext>
            </a:extLst>
          </p:cNvPr>
          <p:cNvSpPr>
            <a:spLocks noGrp="1"/>
          </p:cNvSpPr>
          <p:nvPr>
            <p:ph type="body" sz="quarter" idx="11"/>
          </p:nvPr>
        </p:nvSpPr>
        <p:spPr/>
        <p:txBody>
          <a:bodyPr/>
          <a:lstStyle/>
          <a:p>
            <a:pPr marL="457200" indent="-457200">
              <a:lnSpc>
                <a:spcPct val="100000"/>
              </a:lnSpc>
              <a:spcBef>
                <a:spcPts val="0"/>
              </a:spcBef>
              <a:buFont typeface="Arial" panose="020B0604020202020204" pitchFamily="34" charset="0"/>
              <a:buChar char="•"/>
            </a:pPr>
            <a:r>
              <a:rPr lang="en-US" dirty="0"/>
              <a:t>Raj Woolever (AFMRD)</a:t>
            </a:r>
          </a:p>
          <a:p>
            <a:pPr marL="457200" indent="-457200">
              <a:lnSpc>
                <a:spcPct val="100000"/>
              </a:lnSpc>
              <a:spcBef>
                <a:spcPts val="0"/>
              </a:spcBef>
              <a:buFont typeface="Arial" panose="020B0604020202020204" pitchFamily="34" charset="0"/>
              <a:buChar char="•"/>
            </a:pPr>
            <a:r>
              <a:rPr lang="en-US" dirty="0"/>
              <a:t>Sarah Cole (AFMRD)</a:t>
            </a:r>
          </a:p>
          <a:p>
            <a:pPr marL="457200" indent="-457200">
              <a:lnSpc>
                <a:spcPct val="100000"/>
              </a:lnSpc>
              <a:spcBef>
                <a:spcPts val="0"/>
              </a:spcBef>
              <a:buFont typeface="Arial" panose="020B0604020202020204" pitchFamily="34" charset="0"/>
              <a:buChar char="•"/>
            </a:pPr>
            <a:r>
              <a:rPr lang="en-US" dirty="0"/>
              <a:t>Lisa Ochs (AFMRD)</a:t>
            </a:r>
          </a:p>
          <a:p>
            <a:pPr marL="457200" indent="-457200">
              <a:lnSpc>
                <a:spcPct val="100000"/>
              </a:lnSpc>
              <a:spcBef>
                <a:spcPts val="0"/>
              </a:spcBef>
              <a:buFont typeface="Arial" panose="020B0604020202020204" pitchFamily="34" charset="0"/>
              <a:buChar char="•"/>
            </a:pPr>
            <a:r>
              <a:rPr lang="en-US" dirty="0"/>
              <a:t>Richelle Koopman (NAPCRG)</a:t>
            </a:r>
          </a:p>
          <a:p>
            <a:pPr marL="457200" indent="-457200">
              <a:lnSpc>
                <a:spcPct val="100000"/>
              </a:lnSpc>
              <a:spcBef>
                <a:spcPts val="0"/>
              </a:spcBef>
              <a:buFont typeface="Arial" panose="020B0604020202020204" pitchFamily="34" charset="0"/>
              <a:buChar char="•"/>
            </a:pPr>
            <a:r>
              <a:rPr lang="en-US" dirty="0"/>
              <a:t>Tom Vansaghi (NAPCRG)</a:t>
            </a:r>
          </a:p>
          <a:p>
            <a:pPr marL="457200" indent="-457200">
              <a:lnSpc>
                <a:spcPct val="100000"/>
              </a:lnSpc>
              <a:spcBef>
                <a:spcPts val="0"/>
              </a:spcBef>
              <a:buFont typeface="Arial" panose="020B0604020202020204" pitchFamily="34" charset="0"/>
              <a:buChar char="•"/>
            </a:pPr>
            <a:r>
              <a:rPr lang="en-US" dirty="0"/>
              <a:t>Joe Gravel (STFM)</a:t>
            </a:r>
          </a:p>
          <a:p>
            <a:pPr marL="457200" indent="-457200">
              <a:lnSpc>
                <a:spcPct val="100000"/>
              </a:lnSpc>
              <a:spcBef>
                <a:spcPts val="0"/>
              </a:spcBef>
              <a:buFont typeface="Arial" panose="020B0604020202020204" pitchFamily="34" charset="0"/>
              <a:buChar char="•"/>
            </a:pPr>
            <a:r>
              <a:rPr lang="en-US" dirty="0"/>
              <a:t>Stacy Brungardt (STFM)</a:t>
            </a:r>
          </a:p>
          <a:p>
            <a:endParaRPr lang="en-US" dirty="0"/>
          </a:p>
        </p:txBody>
      </p:sp>
    </p:spTree>
    <p:extLst>
      <p:ext uri="{BB962C8B-B14F-4D97-AF65-F5344CB8AC3E}">
        <p14:creationId xmlns:p14="http://schemas.microsoft.com/office/powerpoint/2010/main" val="27816738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DCD3FC-33A5-DD91-2401-7CE70676A8D0}"/>
              </a:ext>
            </a:extLst>
          </p:cNvPr>
          <p:cNvSpPr>
            <a:spLocks noGrp="1"/>
          </p:cNvSpPr>
          <p:nvPr>
            <p:ph type="title"/>
          </p:nvPr>
        </p:nvSpPr>
        <p:spPr/>
        <p:txBody>
          <a:bodyPr/>
          <a:lstStyle/>
          <a:p>
            <a:r>
              <a:rPr lang="en-US" dirty="0">
                <a:latin typeface="Aptos" panose="020B0004020202020204" pitchFamily="34" charset="0"/>
              </a:rPr>
              <a:t>Thank You!</a:t>
            </a:r>
          </a:p>
        </p:txBody>
      </p:sp>
      <p:sp>
        <p:nvSpPr>
          <p:cNvPr id="4" name="Text Placeholder 3">
            <a:extLst>
              <a:ext uri="{FF2B5EF4-FFF2-40B4-BE49-F238E27FC236}">
                <a16:creationId xmlns:a16="http://schemas.microsoft.com/office/drawing/2014/main" id="{13EB2904-855A-EBF3-3F91-F80074C6C850}"/>
              </a:ext>
            </a:extLst>
          </p:cNvPr>
          <p:cNvSpPr>
            <a:spLocks noGrp="1"/>
          </p:cNvSpPr>
          <p:nvPr>
            <p:ph type="body" sz="quarter" idx="10"/>
          </p:nvPr>
        </p:nvSpPr>
        <p:spPr/>
        <p:txBody>
          <a:bodyPr/>
          <a:lstStyle/>
          <a:p>
            <a:pPr marL="457200" indent="-457200">
              <a:buFont typeface="Arial" panose="020B0604020202020204" pitchFamily="34" charset="0"/>
              <a:buChar char="•"/>
            </a:pPr>
            <a:r>
              <a:rPr lang="en-US" dirty="0"/>
              <a:t>All the speakers and moderators! </a:t>
            </a:r>
          </a:p>
          <a:p>
            <a:pPr marL="457200" indent="-457200">
              <a:buFont typeface="Arial" panose="020B0604020202020204" pitchFamily="34" charset="0"/>
              <a:buChar char="•"/>
            </a:pPr>
            <a:r>
              <a:rPr lang="en-US" dirty="0"/>
              <a:t>Speakers=35: 21 from outside and 14  from FM organizations</a:t>
            </a:r>
          </a:p>
          <a:p>
            <a:pPr marL="457200" indent="-457200">
              <a:buFont typeface="Arial" panose="020B0604020202020204" pitchFamily="34" charset="0"/>
              <a:buChar char="•"/>
            </a:pPr>
            <a:r>
              <a:rPr lang="en-US" dirty="0"/>
              <a:t>Moderators=7, leaders of FM organizations</a:t>
            </a:r>
          </a:p>
        </p:txBody>
      </p:sp>
      <p:sp>
        <p:nvSpPr>
          <p:cNvPr id="5" name="Text Placeholder 4">
            <a:extLst>
              <a:ext uri="{FF2B5EF4-FFF2-40B4-BE49-F238E27FC236}">
                <a16:creationId xmlns:a16="http://schemas.microsoft.com/office/drawing/2014/main" id="{C80EED76-1769-C62E-7C55-251C4B5F64B5}"/>
              </a:ext>
            </a:extLst>
          </p:cNvPr>
          <p:cNvSpPr>
            <a:spLocks noGrp="1"/>
          </p:cNvSpPr>
          <p:nvPr>
            <p:ph type="body" sz="quarter" idx="11"/>
          </p:nvPr>
        </p:nvSpPr>
        <p:spPr/>
        <p:txBody>
          <a:bodyPr/>
          <a:lstStyle/>
          <a:p>
            <a:pPr marL="457200" lvl="1" indent="0">
              <a:buNone/>
            </a:pPr>
            <a:r>
              <a:rPr lang="en-US" b="1" i="1" dirty="0">
                <a:solidFill>
                  <a:srgbClr val="FF0000"/>
                </a:solidFill>
              </a:rPr>
              <a:t>Staff who put conference together</a:t>
            </a:r>
            <a:r>
              <a:rPr lang="en-US" dirty="0">
                <a:solidFill>
                  <a:srgbClr val="FF0000"/>
                </a:solidFill>
              </a:rPr>
              <a:t>:</a:t>
            </a:r>
          </a:p>
          <a:p>
            <a:pPr marL="1143000" lvl="1" indent="-457200"/>
            <a:r>
              <a:rPr lang="en-US" dirty="0"/>
              <a:t>Bethany Burk (AAFP)</a:t>
            </a:r>
          </a:p>
          <a:p>
            <a:pPr marL="1143000" lvl="1" indent="-457200"/>
            <a:r>
              <a:rPr lang="en-US" dirty="0"/>
              <a:t>Carla Scarborough  (AAFP)</a:t>
            </a:r>
          </a:p>
          <a:p>
            <a:pPr marL="1143000" lvl="1" indent="-457200"/>
            <a:r>
              <a:rPr lang="en-US" dirty="0"/>
              <a:t>Traci </a:t>
            </a:r>
            <a:r>
              <a:rPr lang="en-US" dirty="0" err="1"/>
              <a:t>Bazelton</a:t>
            </a:r>
            <a:r>
              <a:rPr lang="en-US" dirty="0"/>
              <a:t> (STFM)</a:t>
            </a:r>
          </a:p>
          <a:p>
            <a:pPr marL="1143000" lvl="1" indent="-457200"/>
            <a:r>
              <a:rPr lang="en-US" dirty="0"/>
              <a:t>Trisha Layow (ABFM)</a:t>
            </a:r>
          </a:p>
          <a:p>
            <a:pPr marL="1143000" lvl="1" indent="-457200"/>
            <a:r>
              <a:rPr lang="en-US" dirty="0"/>
              <a:t>Courtney Brown (ABFM)</a:t>
            </a:r>
          </a:p>
          <a:p>
            <a:pPr marL="1143000" lvl="1" indent="-457200"/>
            <a:r>
              <a:rPr lang="en-US" dirty="0"/>
              <a:t>Kevin Rode (ABFM)</a:t>
            </a:r>
          </a:p>
          <a:p>
            <a:pPr marL="1143000" lvl="1" indent="-457200"/>
            <a:r>
              <a:rPr lang="en-US" dirty="0"/>
              <a:t>Roger Bean (ABFM-F)</a:t>
            </a:r>
          </a:p>
        </p:txBody>
      </p:sp>
    </p:spTree>
    <p:extLst>
      <p:ext uri="{BB962C8B-B14F-4D97-AF65-F5344CB8AC3E}">
        <p14:creationId xmlns:p14="http://schemas.microsoft.com/office/powerpoint/2010/main" val="13693182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B3C49D-DAB0-3280-2026-491E7626A401}"/>
              </a:ext>
            </a:extLst>
          </p:cNvPr>
          <p:cNvSpPr>
            <a:spLocks noGrp="1"/>
          </p:cNvSpPr>
          <p:nvPr>
            <p:ph type="title"/>
          </p:nvPr>
        </p:nvSpPr>
        <p:spPr>
          <a:xfrm>
            <a:off x="78658" y="193676"/>
            <a:ext cx="11808542" cy="949325"/>
          </a:xfrm>
        </p:spPr>
        <p:txBody>
          <a:bodyPr>
            <a:normAutofit fontScale="90000"/>
          </a:bodyPr>
          <a:lstStyle/>
          <a:p>
            <a:r>
              <a:rPr lang="en-US" dirty="0"/>
              <a:t>Revisiting the Clinical Model: How We Got Here…</a:t>
            </a:r>
          </a:p>
        </p:txBody>
      </p:sp>
      <p:sp>
        <p:nvSpPr>
          <p:cNvPr id="3" name="Text Placeholder 2">
            <a:extLst>
              <a:ext uri="{FF2B5EF4-FFF2-40B4-BE49-F238E27FC236}">
                <a16:creationId xmlns:a16="http://schemas.microsoft.com/office/drawing/2014/main" id="{8A3739D3-247A-198F-C322-AEDBFD60F583}"/>
              </a:ext>
            </a:extLst>
          </p:cNvPr>
          <p:cNvSpPr>
            <a:spLocks noGrp="1"/>
          </p:cNvSpPr>
          <p:nvPr>
            <p:ph type="body" sz="quarter" idx="10"/>
          </p:nvPr>
        </p:nvSpPr>
        <p:spPr/>
        <p:txBody>
          <a:bodyPr>
            <a:normAutofit fontScale="85000" lnSpcReduction="20000"/>
          </a:bodyPr>
          <a:lstStyle/>
          <a:p>
            <a:r>
              <a:rPr lang="en-US" b="1" dirty="0"/>
              <a:t>		</a:t>
            </a:r>
            <a:r>
              <a:rPr lang="en-US" sz="3800" b="1" dirty="0"/>
              <a:t>Summer 2024</a:t>
            </a:r>
            <a:r>
              <a:rPr lang="en-US" sz="3800" dirty="0"/>
              <a:t>			 </a:t>
            </a:r>
            <a:r>
              <a:rPr lang="en-US" sz="3800" b="1" dirty="0"/>
              <a:t>Winter 2024</a:t>
            </a:r>
          </a:p>
          <a:p>
            <a:r>
              <a:rPr lang="en-US" sz="3800" dirty="0"/>
              <a:t>  </a:t>
            </a:r>
          </a:p>
          <a:p>
            <a:r>
              <a:rPr lang="en-US" dirty="0"/>
              <a:t>   </a:t>
            </a:r>
            <a:r>
              <a:rPr lang="en-US" b="1" dirty="0">
                <a:solidFill>
                  <a:schemeClr val="accent1"/>
                </a:solidFill>
              </a:rPr>
              <a:t>Scope Changes</a:t>
            </a:r>
            <a:r>
              <a:rPr lang="en-US" dirty="0"/>
              <a:t>						What do we want</a:t>
            </a:r>
          </a:p>
          <a:p>
            <a:pPr>
              <a:lnSpc>
                <a:spcPct val="50000"/>
              </a:lnSpc>
            </a:pPr>
            <a:r>
              <a:rPr lang="en-US" dirty="0"/>
              <a:t>								to make sure we keep?</a:t>
            </a:r>
          </a:p>
          <a:p>
            <a:r>
              <a:rPr lang="en-US" dirty="0"/>
              <a:t>       </a:t>
            </a:r>
          </a:p>
          <a:p>
            <a:r>
              <a:rPr lang="en-US" dirty="0"/>
              <a:t>    </a:t>
            </a:r>
          </a:p>
          <a:p>
            <a:r>
              <a:rPr lang="en-US" dirty="0"/>
              <a:t>     </a:t>
            </a:r>
            <a:r>
              <a:rPr lang="en-US" b="1" dirty="0">
                <a:solidFill>
                  <a:schemeClr val="accent1"/>
                </a:solidFill>
              </a:rPr>
              <a:t>Key Drivers	</a:t>
            </a:r>
            <a:r>
              <a:rPr lang="en-US" dirty="0"/>
              <a:t>	                   FMLC Planning               What are the lessons  from the</a:t>
            </a:r>
          </a:p>
          <a:p>
            <a:pPr>
              <a:lnSpc>
                <a:spcPct val="70000"/>
              </a:lnSpc>
            </a:pPr>
            <a:r>
              <a:rPr lang="en-US" dirty="0"/>
              <a:t>				   Committee		     </a:t>
            </a:r>
            <a:r>
              <a:rPr lang="en-US" i="1" dirty="0">
                <a:solidFill>
                  <a:srgbClr val="FF0000"/>
                </a:solidFill>
              </a:rPr>
              <a:t>Future of Family Medicine? </a:t>
            </a:r>
            <a:r>
              <a:rPr lang="en-US" dirty="0"/>
              <a:t>									</a:t>
            </a:r>
          </a:p>
          <a:p>
            <a:pPr>
              <a:spcBef>
                <a:spcPts val="0"/>
              </a:spcBef>
            </a:pPr>
            <a:r>
              <a:rPr lang="en-US" dirty="0"/>
              <a:t>    </a:t>
            </a:r>
          </a:p>
          <a:p>
            <a:pPr>
              <a:spcBef>
                <a:spcPts val="0"/>
              </a:spcBef>
            </a:pPr>
            <a:endParaRPr lang="en-US" b="1" dirty="0">
              <a:solidFill>
                <a:schemeClr val="accent1"/>
              </a:solidFill>
            </a:endParaRPr>
          </a:p>
          <a:p>
            <a:pPr>
              <a:spcBef>
                <a:spcPts val="0"/>
              </a:spcBef>
            </a:pPr>
            <a:r>
              <a:rPr lang="en-US" b="1" dirty="0">
                <a:solidFill>
                  <a:schemeClr val="accent1"/>
                </a:solidFill>
              </a:rPr>
              <a:t>      Bright  Spots      </a:t>
            </a:r>
            <a:r>
              <a:rPr lang="en-US" dirty="0"/>
              <a:t>	                  </a:t>
            </a:r>
            <a:r>
              <a:rPr lang="en-US" b="1" dirty="0">
                <a:solidFill>
                  <a:srgbClr val="FF0000"/>
                </a:solidFill>
              </a:rPr>
              <a:t>   Start with the</a:t>
            </a:r>
          </a:p>
          <a:p>
            <a:pPr>
              <a:spcBef>
                <a:spcPts val="0"/>
              </a:spcBef>
            </a:pPr>
            <a:r>
              <a:rPr lang="en-US" b="1" dirty="0">
                <a:solidFill>
                  <a:srgbClr val="FF0000"/>
                </a:solidFill>
              </a:rPr>
              <a:t>    			                  clinical model</a:t>
            </a:r>
          </a:p>
          <a:p>
            <a:endParaRPr lang="en-US" dirty="0"/>
          </a:p>
          <a:p>
            <a:endParaRPr lang="en-US" dirty="0"/>
          </a:p>
          <a:p>
            <a:endParaRPr lang="en-US" dirty="0"/>
          </a:p>
        </p:txBody>
      </p:sp>
      <p:sp>
        <p:nvSpPr>
          <p:cNvPr id="4" name="Rectangle: Rounded Corners 3">
            <a:extLst>
              <a:ext uri="{FF2B5EF4-FFF2-40B4-BE49-F238E27FC236}">
                <a16:creationId xmlns:a16="http://schemas.microsoft.com/office/drawing/2014/main" id="{066CE89B-565A-FB93-4730-5CB8B50C0672}"/>
              </a:ext>
            </a:extLst>
          </p:cNvPr>
          <p:cNvSpPr/>
          <p:nvPr/>
        </p:nvSpPr>
        <p:spPr>
          <a:xfrm>
            <a:off x="795528" y="2078996"/>
            <a:ext cx="2414016" cy="603504"/>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Rounded Corners 4">
            <a:extLst>
              <a:ext uri="{FF2B5EF4-FFF2-40B4-BE49-F238E27FC236}">
                <a16:creationId xmlns:a16="http://schemas.microsoft.com/office/drawing/2014/main" id="{F45D4A5B-B775-7BC8-41B3-9CC861B9AA9A}"/>
              </a:ext>
            </a:extLst>
          </p:cNvPr>
          <p:cNvSpPr/>
          <p:nvPr/>
        </p:nvSpPr>
        <p:spPr>
          <a:xfrm>
            <a:off x="795528" y="3360636"/>
            <a:ext cx="2414016" cy="603504"/>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Rounded Corners 5">
            <a:extLst>
              <a:ext uri="{FF2B5EF4-FFF2-40B4-BE49-F238E27FC236}">
                <a16:creationId xmlns:a16="http://schemas.microsoft.com/office/drawing/2014/main" id="{6757AF92-9F6E-0BCD-8223-5AEF9BFE7033}"/>
              </a:ext>
            </a:extLst>
          </p:cNvPr>
          <p:cNvSpPr/>
          <p:nvPr/>
        </p:nvSpPr>
        <p:spPr>
          <a:xfrm>
            <a:off x="795528" y="4596286"/>
            <a:ext cx="2414016" cy="1044511"/>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0D367D6B-E9E4-E0D3-4D05-B289B9A60FF7}"/>
              </a:ext>
            </a:extLst>
          </p:cNvPr>
          <p:cNvCxnSpPr>
            <a:stCxn id="4" idx="3"/>
          </p:cNvCxnSpPr>
          <p:nvPr/>
        </p:nvCxnSpPr>
        <p:spPr>
          <a:xfrm>
            <a:off x="3209544" y="2380748"/>
            <a:ext cx="557784"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FBF64E8D-6067-DA98-2F00-4B34A1DB2D68}"/>
              </a:ext>
            </a:extLst>
          </p:cNvPr>
          <p:cNvCxnSpPr/>
          <p:nvPr/>
        </p:nvCxnSpPr>
        <p:spPr>
          <a:xfrm>
            <a:off x="3209544" y="4900135"/>
            <a:ext cx="557784"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66EE00C1-AEEA-CDB1-5A24-8E801A3BFDD8}"/>
              </a:ext>
            </a:extLst>
          </p:cNvPr>
          <p:cNvCxnSpPr>
            <a:cxnSpLocks/>
          </p:cNvCxnSpPr>
          <p:nvPr/>
        </p:nvCxnSpPr>
        <p:spPr>
          <a:xfrm>
            <a:off x="3767328" y="2380748"/>
            <a:ext cx="0" cy="251938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66D09905-C243-92A4-70CC-81DF3E3886B5}"/>
              </a:ext>
            </a:extLst>
          </p:cNvPr>
          <p:cNvCxnSpPr/>
          <p:nvPr/>
        </p:nvCxnSpPr>
        <p:spPr>
          <a:xfrm>
            <a:off x="3767328" y="3776472"/>
            <a:ext cx="621792"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0" name="Rectangle: Rounded Corners 19">
            <a:extLst>
              <a:ext uri="{FF2B5EF4-FFF2-40B4-BE49-F238E27FC236}">
                <a16:creationId xmlns:a16="http://schemas.microsoft.com/office/drawing/2014/main" id="{E59EF9DC-24E8-E2A3-C583-796A5FE9F1BD}"/>
              </a:ext>
            </a:extLst>
          </p:cNvPr>
          <p:cNvSpPr/>
          <p:nvPr/>
        </p:nvSpPr>
        <p:spPr>
          <a:xfrm>
            <a:off x="4416552" y="3382761"/>
            <a:ext cx="2414016" cy="987546"/>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Rounded Corners 20">
            <a:extLst>
              <a:ext uri="{FF2B5EF4-FFF2-40B4-BE49-F238E27FC236}">
                <a16:creationId xmlns:a16="http://schemas.microsoft.com/office/drawing/2014/main" id="{24E6B9FF-04B0-E8B2-9B54-3D3E206E7894}"/>
              </a:ext>
            </a:extLst>
          </p:cNvPr>
          <p:cNvSpPr/>
          <p:nvPr/>
        </p:nvSpPr>
        <p:spPr>
          <a:xfrm>
            <a:off x="4416552" y="4752788"/>
            <a:ext cx="2414016" cy="888009"/>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Arrow Connector 21">
            <a:extLst>
              <a:ext uri="{FF2B5EF4-FFF2-40B4-BE49-F238E27FC236}">
                <a16:creationId xmlns:a16="http://schemas.microsoft.com/office/drawing/2014/main" id="{8D598627-51B4-FF7F-5982-950EC69F2542}"/>
              </a:ext>
            </a:extLst>
          </p:cNvPr>
          <p:cNvCxnSpPr>
            <a:cxnSpLocks/>
          </p:cNvCxnSpPr>
          <p:nvPr/>
        </p:nvCxnSpPr>
        <p:spPr>
          <a:xfrm>
            <a:off x="5428488" y="4370307"/>
            <a:ext cx="0" cy="371233"/>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9" name="Rectangle: Rounded Corners 28">
            <a:extLst>
              <a:ext uri="{FF2B5EF4-FFF2-40B4-BE49-F238E27FC236}">
                <a16:creationId xmlns:a16="http://schemas.microsoft.com/office/drawing/2014/main" id="{AD5B4544-B78A-B7EF-949E-FAB91B5FCA6B}"/>
              </a:ext>
            </a:extLst>
          </p:cNvPr>
          <p:cNvSpPr/>
          <p:nvPr/>
        </p:nvSpPr>
        <p:spPr>
          <a:xfrm>
            <a:off x="7866887" y="2020101"/>
            <a:ext cx="3279647" cy="987546"/>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Rounded Corners 29">
            <a:extLst>
              <a:ext uri="{FF2B5EF4-FFF2-40B4-BE49-F238E27FC236}">
                <a16:creationId xmlns:a16="http://schemas.microsoft.com/office/drawing/2014/main" id="{9C00FB12-A62B-9620-BF58-400853E95BAE}"/>
              </a:ext>
            </a:extLst>
          </p:cNvPr>
          <p:cNvSpPr/>
          <p:nvPr/>
        </p:nvSpPr>
        <p:spPr>
          <a:xfrm>
            <a:off x="7089649" y="3409651"/>
            <a:ext cx="4580612" cy="1108977"/>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Plus Sign 7">
            <a:extLst>
              <a:ext uri="{FF2B5EF4-FFF2-40B4-BE49-F238E27FC236}">
                <a16:creationId xmlns:a16="http://schemas.microsoft.com/office/drawing/2014/main" id="{205EACAD-9014-FA06-52EB-90B98936A14B}"/>
              </a:ext>
            </a:extLst>
          </p:cNvPr>
          <p:cNvSpPr/>
          <p:nvPr/>
        </p:nvSpPr>
        <p:spPr>
          <a:xfrm>
            <a:off x="8703425" y="2890684"/>
            <a:ext cx="914400" cy="658762"/>
          </a:xfrm>
          <a:prstGeom prst="mathPlus">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762011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F952A4-7280-66E6-3BCE-B23338EDEADF}"/>
              </a:ext>
            </a:extLst>
          </p:cNvPr>
          <p:cNvSpPr>
            <a:spLocks noGrp="1"/>
          </p:cNvSpPr>
          <p:nvPr>
            <p:ph type="title"/>
          </p:nvPr>
        </p:nvSpPr>
        <p:spPr/>
        <p:txBody>
          <a:bodyPr/>
          <a:lstStyle/>
          <a:p>
            <a:r>
              <a:rPr lang="en-US" dirty="0">
                <a:solidFill>
                  <a:schemeClr val="accent1"/>
                </a:solidFill>
              </a:rPr>
              <a:t>FMLC 2025 Summer Retreat Objectives</a:t>
            </a:r>
          </a:p>
        </p:txBody>
      </p:sp>
      <p:sp>
        <p:nvSpPr>
          <p:cNvPr id="3" name="Text Placeholder 2">
            <a:extLst>
              <a:ext uri="{FF2B5EF4-FFF2-40B4-BE49-F238E27FC236}">
                <a16:creationId xmlns:a16="http://schemas.microsoft.com/office/drawing/2014/main" id="{B9FCA07E-1C8D-8C80-70F7-45BC975B5DD4}"/>
              </a:ext>
            </a:extLst>
          </p:cNvPr>
          <p:cNvSpPr>
            <a:spLocks noGrp="1"/>
          </p:cNvSpPr>
          <p:nvPr>
            <p:ph type="body" sz="quarter" idx="10"/>
          </p:nvPr>
        </p:nvSpPr>
        <p:spPr/>
        <p:txBody>
          <a:bodyPr/>
          <a:lstStyle/>
          <a:p>
            <a:pPr marL="457200" lvl="0" indent="-457200">
              <a:buFont typeface="Arial" panose="020B0604020202020204" pitchFamily="34" charset="0"/>
              <a:buChar char="•"/>
            </a:pPr>
            <a:r>
              <a:rPr lang="en-US" dirty="0"/>
              <a:t>To define and debate the foundational principles of a clinical model of family medicine for next generation. </a:t>
            </a:r>
          </a:p>
          <a:p>
            <a:pPr marL="457200" lvl="0" indent="-457200">
              <a:buFont typeface="Arial" panose="020B0604020202020204" pitchFamily="34" charset="0"/>
              <a:buChar char="•"/>
            </a:pPr>
            <a:r>
              <a:rPr lang="en-US" dirty="0"/>
              <a:t>To explore how these principles could be implemented. </a:t>
            </a:r>
          </a:p>
          <a:p>
            <a:pPr marL="457200" lvl="0" indent="-457200">
              <a:buFont typeface="Arial" panose="020B0604020202020204" pitchFamily="34" charset="0"/>
              <a:buChar char="•"/>
            </a:pPr>
            <a:r>
              <a:rPr lang="en-US" dirty="0"/>
              <a:t>To identify priorities for strategic planning for the specialty, to include payment reform, workforce, catalyzing innovation and adoption of new technology.</a:t>
            </a:r>
          </a:p>
          <a:p>
            <a:pPr marL="457200" lvl="0" indent="-457200">
              <a:buFont typeface="Arial" panose="020B0604020202020204" pitchFamily="34" charset="0"/>
              <a:buChar char="•"/>
            </a:pPr>
            <a:r>
              <a:rPr lang="en-US" dirty="0"/>
              <a:t>To support networking and collaboration across the leadership of family medicine.</a:t>
            </a:r>
          </a:p>
          <a:p>
            <a:pPr marL="457200" indent="-457200">
              <a:buFont typeface="Arial" panose="020B0604020202020204" pitchFamily="34" charset="0"/>
              <a:buChar char="•"/>
            </a:pPr>
            <a:endParaRPr lang="en-US" dirty="0"/>
          </a:p>
        </p:txBody>
      </p:sp>
    </p:spTree>
    <p:extLst>
      <p:ext uri="{BB962C8B-B14F-4D97-AF65-F5344CB8AC3E}">
        <p14:creationId xmlns:p14="http://schemas.microsoft.com/office/powerpoint/2010/main" val="42543675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235094-1C2D-F63D-5811-A767CD5A3004}"/>
              </a:ext>
            </a:extLst>
          </p:cNvPr>
          <p:cNvSpPr>
            <a:spLocks noGrp="1"/>
          </p:cNvSpPr>
          <p:nvPr>
            <p:ph type="title"/>
          </p:nvPr>
        </p:nvSpPr>
        <p:spPr>
          <a:xfrm>
            <a:off x="245806" y="193676"/>
            <a:ext cx="11946194" cy="949325"/>
          </a:xfrm>
        </p:spPr>
        <p:txBody>
          <a:bodyPr>
            <a:normAutofit fontScale="90000"/>
          </a:bodyPr>
          <a:lstStyle/>
          <a:p>
            <a:r>
              <a:rPr lang="en-US" dirty="0"/>
              <a:t>  </a:t>
            </a:r>
            <a:r>
              <a:rPr lang="en-US" dirty="0">
                <a:solidFill>
                  <a:schemeClr val="accent1"/>
                </a:solidFill>
              </a:rPr>
              <a:t>What do we mean by ‘</a:t>
            </a:r>
            <a:r>
              <a:rPr lang="en-US" i="1" dirty="0">
                <a:solidFill>
                  <a:schemeClr val="accent1"/>
                </a:solidFill>
              </a:rPr>
              <a:t>foundational principles”</a:t>
            </a:r>
            <a:r>
              <a:rPr lang="en-US" dirty="0">
                <a:solidFill>
                  <a:schemeClr val="accent1"/>
                </a:solidFill>
              </a:rPr>
              <a:t>? </a:t>
            </a:r>
          </a:p>
        </p:txBody>
      </p:sp>
      <p:sp>
        <p:nvSpPr>
          <p:cNvPr id="3" name="Text Placeholder 2">
            <a:extLst>
              <a:ext uri="{FF2B5EF4-FFF2-40B4-BE49-F238E27FC236}">
                <a16:creationId xmlns:a16="http://schemas.microsoft.com/office/drawing/2014/main" id="{17BECA3C-4182-A677-835B-B94CBE6E28BD}"/>
              </a:ext>
            </a:extLst>
          </p:cNvPr>
          <p:cNvSpPr>
            <a:spLocks noGrp="1"/>
          </p:cNvSpPr>
          <p:nvPr>
            <p:ph type="body" sz="quarter" idx="10"/>
          </p:nvPr>
        </p:nvSpPr>
        <p:spPr/>
        <p:txBody>
          <a:bodyPr/>
          <a:lstStyle/>
          <a:p>
            <a:r>
              <a:rPr lang="en-US" dirty="0"/>
              <a:t> Principles 1.0 (N=12 + Enablers)</a:t>
            </a:r>
          </a:p>
          <a:p>
            <a:r>
              <a:rPr lang="en-US" dirty="0"/>
              <a:t> Principles 2.0  (Edits from Program Committee)</a:t>
            </a:r>
          </a:p>
          <a:p>
            <a:pPr lvl="2"/>
            <a:r>
              <a:rPr lang="en-US" dirty="0"/>
              <a:t> Framework for this meeting</a:t>
            </a:r>
          </a:p>
          <a:p>
            <a:pPr lvl="2"/>
            <a:r>
              <a:rPr lang="en-US" dirty="0"/>
              <a:t>Comments  solicited…</a:t>
            </a:r>
          </a:p>
          <a:p>
            <a:r>
              <a:rPr lang="en-US" dirty="0"/>
              <a:t> Principles 3.0 </a:t>
            </a:r>
            <a:r>
              <a:rPr lang="en-US" b="1" dirty="0">
                <a:solidFill>
                  <a:srgbClr val="FF0000"/>
                </a:solidFill>
              </a:rPr>
              <a:t>with comments </a:t>
            </a:r>
            <a:r>
              <a:rPr lang="en-US" dirty="0"/>
              <a:t>(“</a:t>
            </a:r>
            <a:r>
              <a:rPr lang="en-US" dirty="0" err="1"/>
              <a:t>unherded</a:t>
            </a:r>
            <a:r>
              <a:rPr lang="en-US" dirty="0"/>
              <a:t> cats”)</a:t>
            </a:r>
          </a:p>
          <a:p>
            <a:r>
              <a:rPr lang="en-US" dirty="0"/>
              <a:t>Online at: </a:t>
            </a:r>
            <a:r>
              <a:rPr lang="en-US" dirty="0">
                <a:hlinkClick r:id="rId2"/>
              </a:rPr>
              <a:t>stfm.org/conferences/</a:t>
            </a:r>
            <a:r>
              <a:rPr lang="en-US" dirty="0" err="1">
                <a:hlinkClick r:id="rId2"/>
              </a:rPr>
              <a:t>fmlc</a:t>
            </a:r>
            <a:r>
              <a:rPr lang="en-US" dirty="0">
                <a:hlinkClick r:id="rId2"/>
              </a:rPr>
              <a:t>/2025_august/overview/</a:t>
            </a:r>
            <a:endParaRPr lang="en-US" dirty="0"/>
          </a:p>
          <a:p>
            <a:r>
              <a:rPr lang="en-US" dirty="0"/>
              <a:t>Copies of agendas and principles/comments on each table</a:t>
            </a:r>
          </a:p>
        </p:txBody>
      </p:sp>
    </p:spTree>
    <p:extLst>
      <p:ext uri="{BB962C8B-B14F-4D97-AF65-F5344CB8AC3E}">
        <p14:creationId xmlns:p14="http://schemas.microsoft.com/office/powerpoint/2010/main" val="31179522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2593F3C-CB86-C59C-9543-02E4D44D1AD1}"/>
              </a:ext>
            </a:extLst>
          </p:cNvPr>
          <p:cNvSpPr>
            <a:spLocks noGrp="1"/>
          </p:cNvSpPr>
          <p:nvPr>
            <p:ph type="title"/>
          </p:nvPr>
        </p:nvSpPr>
        <p:spPr/>
        <p:txBody>
          <a:bodyPr/>
          <a:lstStyle/>
          <a:p>
            <a:r>
              <a:rPr lang="en-US" dirty="0">
                <a:solidFill>
                  <a:schemeClr val="accent1"/>
                </a:solidFill>
              </a:rPr>
              <a:t>Ways and Means…</a:t>
            </a:r>
          </a:p>
        </p:txBody>
      </p:sp>
      <p:sp>
        <p:nvSpPr>
          <p:cNvPr id="5" name="Text Placeholder 4">
            <a:extLst>
              <a:ext uri="{FF2B5EF4-FFF2-40B4-BE49-F238E27FC236}">
                <a16:creationId xmlns:a16="http://schemas.microsoft.com/office/drawing/2014/main" id="{456781FC-3841-FF5E-984A-63B31A3ED90C}"/>
              </a:ext>
            </a:extLst>
          </p:cNvPr>
          <p:cNvSpPr>
            <a:spLocks noGrp="1"/>
          </p:cNvSpPr>
          <p:nvPr>
            <p:ph type="body" sz="quarter" idx="10"/>
          </p:nvPr>
        </p:nvSpPr>
        <p:spPr>
          <a:xfrm>
            <a:off x="615950" y="1300163"/>
            <a:ext cx="5332566" cy="4449762"/>
          </a:xfrm>
        </p:spPr>
        <p:txBody>
          <a:bodyPr>
            <a:normAutofit fontScale="92500" lnSpcReduction="10000"/>
          </a:bodyPr>
          <a:lstStyle/>
          <a:p>
            <a:r>
              <a:rPr lang="en-US" dirty="0"/>
              <a:t>Principle by Principle….</a:t>
            </a:r>
          </a:p>
          <a:p>
            <a:r>
              <a:rPr lang="en-US" dirty="0"/>
              <a:t>Informal Debates/Discussion</a:t>
            </a:r>
          </a:p>
          <a:p>
            <a:pPr marL="1143000" lvl="1" indent="-457200">
              <a:buSzPct val="140000"/>
            </a:pPr>
            <a:r>
              <a:rPr lang="en-US" dirty="0"/>
              <a:t>Introduction</a:t>
            </a:r>
          </a:p>
          <a:p>
            <a:pPr marL="1143000" lvl="1" indent="-457200">
              <a:buSzPct val="140000"/>
            </a:pPr>
            <a:r>
              <a:rPr lang="en-US" dirty="0" err="1"/>
              <a:t>Prevote</a:t>
            </a:r>
            <a:r>
              <a:rPr lang="en-US" dirty="0"/>
              <a:t> </a:t>
            </a:r>
          </a:p>
          <a:p>
            <a:pPr marL="1028700" lvl="1" indent="-342900">
              <a:buSzPct val="140000"/>
            </a:pPr>
            <a:r>
              <a:rPr lang="en-US" dirty="0"/>
              <a:t> Presentations</a:t>
            </a:r>
          </a:p>
          <a:p>
            <a:pPr marL="1143000" lvl="1" indent="-457200">
              <a:buSzPct val="140000"/>
            </a:pPr>
            <a:r>
              <a:rPr lang="en-US" dirty="0"/>
              <a:t>Audience Comments/ Discussion</a:t>
            </a:r>
          </a:p>
          <a:p>
            <a:pPr marL="1028700" lvl="1" indent="-342900">
              <a:buSzPct val="140000"/>
            </a:pPr>
            <a:r>
              <a:rPr lang="en-US" dirty="0"/>
              <a:t>Post vote (vote your conscience!)</a:t>
            </a:r>
          </a:p>
          <a:p>
            <a:pPr marL="1028700" lvl="1" indent="-342900">
              <a:buSzPct val="140000"/>
            </a:pPr>
            <a:r>
              <a:rPr lang="en-US" dirty="0"/>
              <a:t>Final Comments by presenters</a:t>
            </a:r>
          </a:p>
          <a:p>
            <a:pPr lvl="1" indent="0">
              <a:buNone/>
            </a:pPr>
            <a:endParaRPr lang="en-US" sz="4000" b="1" i="1" u="sng" dirty="0">
              <a:solidFill>
                <a:srgbClr val="FF0000"/>
              </a:solidFill>
            </a:endParaRPr>
          </a:p>
          <a:p>
            <a:pPr lvl="1" indent="0">
              <a:buNone/>
            </a:pPr>
            <a:r>
              <a:rPr lang="en-US" sz="4000" b="1" i="1" u="sng" dirty="0">
                <a:solidFill>
                  <a:srgbClr val="FF0000"/>
                </a:solidFill>
              </a:rPr>
              <a:t>Informal</a:t>
            </a:r>
            <a:r>
              <a:rPr lang="en-US" sz="4000" b="1" i="1" dirty="0">
                <a:solidFill>
                  <a:srgbClr val="FF0000"/>
                </a:solidFill>
              </a:rPr>
              <a:t>, have fun!</a:t>
            </a:r>
          </a:p>
          <a:p>
            <a:pPr marL="1143000" lvl="1" indent="-457200"/>
            <a:endParaRPr lang="en-US" dirty="0"/>
          </a:p>
        </p:txBody>
      </p:sp>
      <p:sp>
        <p:nvSpPr>
          <p:cNvPr id="6" name="Text Placeholder 5">
            <a:extLst>
              <a:ext uri="{FF2B5EF4-FFF2-40B4-BE49-F238E27FC236}">
                <a16:creationId xmlns:a16="http://schemas.microsoft.com/office/drawing/2014/main" id="{EBC948F4-06F7-F828-3351-3F142619E3B2}"/>
              </a:ext>
            </a:extLst>
          </p:cNvPr>
          <p:cNvSpPr>
            <a:spLocks noGrp="1"/>
          </p:cNvSpPr>
          <p:nvPr>
            <p:ph type="body" sz="quarter" idx="11"/>
          </p:nvPr>
        </p:nvSpPr>
        <p:spPr/>
        <p:txBody>
          <a:bodyPr/>
          <a:lstStyle/>
          <a:p>
            <a:r>
              <a:rPr lang="en-US" dirty="0"/>
              <a:t>30-50% time in audience discussion; </a:t>
            </a:r>
            <a:r>
              <a:rPr lang="en-US" b="1" dirty="0"/>
              <a:t>limit 1 minute for questions and comments!</a:t>
            </a:r>
          </a:p>
          <a:p>
            <a:r>
              <a:rPr lang="en-US" b="1" dirty="0">
                <a:solidFill>
                  <a:srgbClr val="FF0000"/>
                </a:solidFill>
              </a:rPr>
              <a:t>Blessed be the:</a:t>
            </a:r>
          </a:p>
          <a:p>
            <a:pPr lvl="1"/>
            <a:r>
              <a:rPr lang="en-US" b="1" dirty="0">
                <a:solidFill>
                  <a:srgbClr val="FF0000"/>
                </a:solidFill>
              </a:rPr>
              <a:t>Contrarians</a:t>
            </a:r>
          </a:p>
          <a:p>
            <a:pPr lvl="1"/>
            <a:r>
              <a:rPr lang="en-US" b="1" dirty="0">
                <a:solidFill>
                  <a:srgbClr val="FF0000"/>
                </a:solidFill>
              </a:rPr>
              <a:t>Moderators</a:t>
            </a:r>
          </a:p>
          <a:p>
            <a:endParaRPr lang="en-US" dirty="0"/>
          </a:p>
          <a:p>
            <a:endParaRPr lang="en-US" dirty="0"/>
          </a:p>
        </p:txBody>
      </p:sp>
    </p:spTree>
    <p:extLst>
      <p:ext uri="{BB962C8B-B14F-4D97-AF65-F5344CB8AC3E}">
        <p14:creationId xmlns:p14="http://schemas.microsoft.com/office/powerpoint/2010/main" val="32693377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1C4821-A72E-BE6B-A17F-5FFD5DA8B112}"/>
              </a:ext>
            </a:extLst>
          </p:cNvPr>
          <p:cNvSpPr>
            <a:spLocks noGrp="1"/>
          </p:cNvSpPr>
          <p:nvPr>
            <p:ph type="title"/>
          </p:nvPr>
        </p:nvSpPr>
        <p:spPr/>
        <p:txBody>
          <a:bodyPr/>
          <a:lstStyle/>
          <a:p>
            <a:r>
              <a:rPr lang="en-US" dirty="0">
                <a:solidFill>
                  <a:schemeClr val="accent1"/>
                </a:solidFill>
              </a:rPr>
              <a:t>Agenda—Thursday August 14</a:t>
            </a:r>
          </a:p>
        </p:txBody>
      </p:sp>
      <p:sp>
        <p:nvSpPr>
          <p:cNvPr id="3" name="Text Placeholder 2">
            <a:extLst>
              <a:ext uri="{FF2B5EF4-FFF2-40B4-BE49-F238E27FC236}">
                <a16:creationId xmlns:a16="http://schemas.microsoft.com/office/drawing/2014/main" id="{8DF3BC33-7F9E-105A-508F-C2FAD31B3157}"/>
              </a:ext>
            </a:extLst>
          </p:cNvPr>
          <p:cNvSpPr>
            <a:spLocks noGrp="1"/>
          </p:cNvSpPr>
          <p:nvPr>
            <p:ph type="body" sz="quarter" idx="10"/>
          </p:nvPr>
        </p:nvSpPr>
        <p:spPr>
          <a:xfrm>
            <a:off x="419304" y="1204119"/>
            <a:ext cx="10874733" cy="5088526"/>
          </a:xfrm>
        </p:spPr>
        <p:txBody>
          <a:bodyPr>
            <a:normAutofit/>
          </a:bodyPr>
          <a:lstStyle/>
          <a:p>
            <a:pPr marL="457200" indent="-457200"/>
            <a:r>
              <a:rPr lang="en-US" sz="3200" dirty="0"/>
              <a:t>1:00-1:30  Welcome, Blessing and Introduction</a:t>
            </a:r>
          </a:p>
          <a:p>
            <a:pPr marL="457200" indent="-457200"/>
            <a:r>
              <a:rPr lang="en-US" sz="3200" dirty="0"/>
              <a:t>1:30-3:15  Improving Access, Continuity and Experience</a:t>
            </a:r>
          </a:p>
          <a:p>
            <a:pPr marL="457200" indent="-457200"/>
            <a:r>
              <a:rPr lang="en-US" sz="3200" dirty="0"/>
              <a:t>3:15-3:30  Break</a:t>
            </a:r>
          </a:p>
          <a:p>
            <a:pPr marL="457200" indent="-457200"/>
            <a:r>
              <a:rPr lang="en-US" sz="3200" dirty="0"/>
              <a:t>3:30-5:30 The Scope of What Family Physicians Will Do: Prevention, Population Health, Inpatient Care</a:t>
            </a:r>
          </a:p>
          <a:p>
            <a:pPr marL="457200" indent="-457200"/>
            <a:r>
              <a:rPr lang="en-US" sz="3200" dirty="0"/>
              <a:t>5:30-6:00  Break</a:t>
            </a:r>
          </a:p>
          <a:p>
            <a:pPr marL="457200" indent="-457200"/>
            <a:r>
              <a:rPr lang="en-US" sz="3200" dirty="0"/>
              <a:t>6:00-7:30   Reception and Dinner</a:t>
            </a:r>
          </a:p>
          <a:p>
            <a:pPr marL="457200" indent="-457200"/>
            <a:r>
              <a:rPr lang="en-US" sz="3200" dirty="0"/>
              <a:t>7:30-8:30  Reflections on  Family Medicine—its future and foundation…</a:t>
            </a:r>
          </a:p>
          <a:p>
            <a:pPr marL="457200" indent="-457200"/>
            <a:endParaRPr lang="en-US" sz="2000" dirty="0"/>
          </a:p>
          <a:p>
            <a:pPr marL="1143000" lvl="1" indent="-457200"/>
            <a:endParaRPr lang="en-US" dirty="0"/>
          </a:p>
        </p:txBody>
      </p:sp>
    </p:spTree>
    <p:extLst>
      <p:ext uri="{BB962C8B-B14F-4D97-AF65-F5344CB8AC3E}">
        <p14:creationId xmlns:p14="http://schemas.microsoft.com/office/powerpoint/2010/main" val="9393495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FAEBB0-050F-3DB2-5811-AA33DFE845D2}"/>
              </a:ext>
            </a:extLst>
          </p:cNvPr>
          <p:cNvSpPr>
            <a:spLocks noGrp="1"/>
          </p:cNvSpPr>
          <p:nvPr>
            <p:ph type="title"/>
          </p:nvPr>
        </p:nvSpPr>
        <p:spPr/>
        <p:txBody>
          <a:bodyPr>
            <a:normAutofit/>
          </a:bodyPr>
          <a:lstStyle/>
          <a:p>
            <a:r>
              <a:rPr lang="en-US" dirty="0"/>
              <a:t>Agenda—Friday August 15</a:t>
            </a:r>
          </a:p>
        </p:txBody>
      </p:sp>
      <p:sp>
        <p:nvSpPr>
          <p:cNvPr id="3" name="Text Placeholder 2">
            <a:extLst>
              <a:ext uri="{FF2B5EF4-FFF2-40B4-BE49-F238E27FC236}">
                <a16:creationId xmlns:a16="http://schemas.microsoft.com/office/drawing/2014/main" id="{B8E1F416-0788-BB6A-9EF8-6DDAE30113B9}"/>
              </a:ext>
            </a:extLst>
          </p:cNvPr>
          <p:cNvSpPr>
            <a:spLocks noGrp="1"/>
          </p:cNvSpPr>
          <p:nvPr>
            <p:ph type="body" sz="quarter" idx="10"/>
          </p:nvPr>
        </p:nvSpPr>
        <p:spPr>
          <a:xfrm>
            <a:off x="615949" y="1300162"/>
            <a:ext cx="10874733" cy="5090805"/>
          </a:xfrm>
        </p:spPr>
        <p:txBody>
          <a:bodyPr>
            <a:normAutofit fontScale="92500" lnSpcReduction="20000"/>
          </a:bodyPr>
          <a:lstStyle/>
          <a:p>
            <a:r>
              <a:rPr lang="en-US" dirty="0"/>
              <a:t>7:00 Breakfast for all, with tables for residents, public members</a:t>
            </a:r>
          </a:p>
          <a:p>
            <a:r>
              <a:rPr lang="en-US" dirty="0"/>
              <a:t>8:00-8:45  What promises should we make to society?</a:t>
            </a:r>
          </a:p>
          <a:p>
            <a:r>
              <a:rPr lang="en-US" dirty="0"/>
              <a:t>9:00-10:30 Concurrent Sessions</a:t>
            </a:r>
          </a:p>
          <a:p>
            <a:pPr marL="457200" lvl="1" indent="0">
              <a:buNone/>
            </a:pPr>
            <a:r>
              <a:rPr lang="en-US" dirty="0">
                <a:latin typeface="+mj-lt"/>
              </a:rPr>
              <a:t>A: Comprehensiveness, Team Based Care – </a:t>
            </a:r>
            <a:r>
              <a:rPr lang="en-US" b="1" dirty="0">
                <a:solidFill>
                  <a:schemeClr val="tx2"/>
                </a:solidFill>
                <a:latin typeface="+mj-lt"/>
              </a:rPr>
              <a:t>Grand Ballroom Salon A/B</a:t>
            </a:r>
          </a:p>
          <a:p>
            <a:pPr marL="457200" lvl="1" indent="0">
              <a:buNone/>
            </a:pPr>
            <a:r>
              <a:rPr lang="en-US" dirty="0">
                <a:latin typeface="+mj-lt"/>
              </a:rPr>
              <a:t>B: Professionalism, Deserts of Care </a:t>
            </a:r>
            <a:r>
              <a:rPr lang="en-US" dirty="0"/>
              <a:t>– </a:t>
            </a:r>
            <a:r>
              <a:rPr lang="en-US" b="1" dirty="0">
                <a:solidFill>
                  <a:schemeClr val="tx2"/>
                </a:solidFill>
              </a:rPr>
              <a:t>Grand Ballroom Salon C</a:t>
            </a:r>
            <a:endParaRPr lang="en-US" b="1" dirty="0">
              <a:solidFill>
                <a:schemeClr val="tx2"/>
              </a:solidFill>
              <a:latin typeface="+mj-lt"/>
            </a:endParaRPr>
          </a:p>
          <a:p>
            <a:pPr marL="457200" lvl="1" indent="0">
              <a:buNone/>
            </a:pPr>
            <a:r>
              <a:rPr lang="en-US" dirty="0">
                <a:latin typeface="+mj-lt"/>
              </a:rPr>
              <a:t>C: Performance Improvement, Community </a:t>
            </a:r>
            <a:r>
              <a:rPr lang="en-US" dirty="0"/>
              <a:t>– </a:t>
            </a:r>
            <a:r>
              <a:rPr lang="en-US" b="1" dirty="0">
                <a:solidFill>
                  <a:schemeClr val="tx2"/>
                </a:solidFill>
              </a:rPr>
              <a:t>Madison Room on 2</a:t>
            </a:r>
            <a:r>
              <a:rPr lang="en-US" b="1" baseline="30000" dirty="0">
                <a:solidFill>
                  <a:schemeClr val="tx2"/>
                </a:solidFill>
              </a:rPr>
              <a:t>nd</a:t>
            </a:r>
            <a:r>
              <a:rPr lang="en-US" b="1" dirty="0">
                <a:solidFill>
                  <a:schemeClr val="tx2"/>
                </a:solidFill>
              </a:rPr>
              <a:t> Floor</a:t>
            </a:r>
          </a:p>
          <a:p>
            <a:r>
              <a:rPr lang="en-US" dirty="0"/>
              <a:t>10:30-10:45 Break</a:t>
            </a:r>
          </a:p>
          <a:p>
            <a:r>
              <a:rPr lang="en-US" dirty="0"/>
              <a:t>10:45-11:45  What revisions to principles?  What priorities now? </a:t>
            </a:r>
          </a:p>
          <a:p>
            <a:r>
              <a:rPr lang="en-US" dirty="0"/>
              <a:t>11:45  Adjournment, box  lunches for all </a:t>
            </a:r>
          </a:p>
          <a:p>
            <a:r>
              <a:rPr lang="en-US" dirty="0"/>
              <a:t>12:15 -12:45  CAFM  oral reports</a:t>
            </a:r>
          </a:p>
          <a:p>
            <a:r>
              <a:rPr lang="en-US" dirty="0"/>
              <a:t>1:00-3:00  CAFM Summer meeting</a:t>
            </a:r>
          </a:p>
          <a:p>
            <a:pPr>
              <a:spcBef>
                <a:spcPts val="0"/>
              </a:spcBef>
            </a:pPr>
            <a:r>
              <a:rPr lang="en-US" dirty="0"/>
              <a:t>       Advocacy: Plans for the Administration for a Healthy America</a:t>
            </a:r>
          </a:p>
          <a:p>
            <a:pPr>
              <a:spcBef>
                <a:spcPts val="0"/>
              </a:spcBef>
            </a:pPr>
            <a:r>
              <a:rPr lang="en-US" dirty="0"/>
              <a:t>       How  Can We Make  our Residencies more Attractive</a:t>
            </a:r>
          </a:p>
          <a:p>
            <a:endParaRPr lang="en-US" dirty="0"/>
          </a:p>
        </p:txBody>
      </p:sp>
    </p:spTree>
    <p:extLst>
      <p:ext uri="{BB962C8B-B14F-4D97-AF65-F5344CB8AC3E}">
        <p14:creationId xmlns:p14="http://schemas.microsoft.com/office/powerpoint/2010/main" val="23816997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936633-136A-083B-44B3-813645FB7ED2}"/>
              </a:ext>
            </a:extLst>
          </p:cNvPr>
          <p:cNvSpPr>
            <a:spLocks noGrp="1"/>
          </p:cNvSpPr>
          <p:nvPr>
            <p:ph type="title"/>
          </p:nvPr>
        </p:nvSpPr>
        <p:spPr/>
        <p:txBody>
          <a:bodyPr/>
          <a:lstStyle/>
          <a:p>
            <a:r>
              <a:rPr lang="en-US" dirty="0">
                <a:solidFill>
                  <a:schemeClr val="accent1"/>
                </a:solidFill>
              </a:rPr>
              <a:t>Dissemination/Next Steps</a:t>
            </a:r>
          </a:p>
        </p:txBody>
      </p:sp>
      <p:sp>
        <p:nvSpPr>
          <p:cNvPr id="3" name="Text Placeholder 2">
            <a:extLst>
              <a:ext uri="{FF2B5EF4-FFF2-40B4-BE49-F238E27FC236}">
                <a16:creationId xmlns:a16="http://schemas.microsoft.com/office/drawing/2014/main" id="{8D201A87-0D28-DCB9-FA76-6E0DDC32F242}"/>
              </a:ext>
            </a:extLst>
          </p:cNvPr>
          <p:cNvSpPr>
            <a:spLocks noGrp="1"/>
          </p:cNvSpPr>
          <p:nvPr>
            <p:ph type="body" sz="quarter" idx="10"/>
          </p:nvPr>
        </p:nvSpPr>
        <p:spPr/>
        <p:txBody>
          <a:bodyPr>
            <a:normAutofit fontScale="92500" lnSpcReduction="10000"/>
          </a:bodyPr>
          <a:lstStyle/>
          <a:p>
            <a:pPr marL="457200" indent="-457200">
              <a:buFont typeface="Arial" panose="020B0604020202020204" pitchFamily="34" charset="0"/>
              <a:buChar char="•"/>
            </a:pPr>
            <a:r>
              <a:rPr lang="en-US" dirty="0"/>
              <a:t>Goal is to draft foundational principles of the model of care  for family medicine for the future</a:t>
            </a:r>
          </a:p>
          <a:p>
            <a:pPr marL="457200" indent="-457200">
              <a:buFont typeface="Arial" panose="020B0604020202020204" pitchFamily="34" charset="0"/>
              <a:buChar char="•"/>
            </a:pPr>
            <a:r>
              <a:rPr lang="en-US" dirty="0"/>
              <a:t>After input across specialty,  these will be  basis for planning strategy for workforce, payment reform, advocacy, technology and other crucial activities</a:t>
            </a:r>
          </a:p>
          <a:p>
            <a:pPr marL="457200" indent="-457200">
              <a:buFont typeface="Arial" panose="020B0604020202020204" pitchFamily="34" charset="0"/>
              <a:buChar char="•"/>
            </a:pPr>
            <a:r>
              <a:rPr lang="en-US" dirty="0"/>
              <a:t>Evergreen sites documenting our discussions : </a:t>
            </a:r>
          </a:p>
          <a:p>
            <a:r>
              <a:rPr lang="en-US" dirty="0"/>
              <a:t>	2024: </a:t>
            </a:r>
            <a:r>
              <a:rPr lang="en-US" dirty="0">
                <a:solidFill>
                  <a:schemeClr val="accent1"/>
                </a:solidFill>
              </a:rPr>
              <a:t>https://www.stfm.org/conferences/fmlc/2024_august/overview/</a:t>
            </a:r>
          </a:p>
          <a:p>
            <a:r>
              <a:rPr lang="en-US" dirty="0"/>
              <a:t>	2025: </a:t>
            </a:r>
            <a:r>
              <a:rPr lang="en-US" dirty="0">
                <a:solidFill>
                  <a:srgbClr val="FF0000"/>
                </a:solidFill>
                <a:hlinkClick r:id="rId2">
                  <a:extLst>
                    <a:ext uri="{A12FA001-AC4F-418D-AE19-62706E023703}">
                      <ahyp:hlinkClr xmlns:ahyp="http://schemas.microsoft.com/office/drawing/2018/hyperlinkcolor" val="tx"/>
                    </a:ext>
                  </a:extLst>
                </a:hlinkClick>
              </a:rPr>
              <a:t>stfm.org/conferences/</a:t>
            </a:r>
            <a:r>
              <a:rPr lang="en-US" dirty="0" err="1">
                <a:solidFill>
                  <a:srgbClr val="FF0000"/>
                </a:solidFill>
                <a:hlinkClick r:id="rId2">
                  <a:extLst>
                    <a:ext uri="{A12FA001-AC4F-418D-AE19-62706E023703}">
                      <ahyp:hlinkClr xmlns:ahyp="http://schemas.microsoft.com/office/drawing/2018/hyperlinkcolor" val="tx"/>
                    </a:ext>
                  </a:extLst>
                </a:hlinkClick>
              </a:rPr>
              <a:t>fmlc</a:t>
            </a:r>
            <a:r>
              <a:rPr lang="en-US" dirty="0">
                <a:solidFill>
                  <a:srgbClr val="FF0000"/>
                </a:solidFill>
                <a:hlinkClick r:id="rId2">
                  <a:extLst>
                    <a:ext uri="{A12FA001-AC4F-418D-AE19-62706E023703}">
                      <ahyp:hlinkClr xmlns:ahyp="http://schemas.microsoft.com/office/drawing/2018/hyperlinkcolor" val="tx"/>
                    </a:ext>
                  </a:extLst>
                </a:hlinkClick>
              </a:rPr>
              <a:t>/2025_august/overview</a:t>
            </a:r>
            <a:r>
              <a:rPr lang="en-US" dirty="0">
                <a:solidFill>
                  <a:srgbClr val="EA9A27"/>
                </a:solidFill>
                <a:hlinkClick r:id="rId2">
                  <a:extLst>
                    <a:ext uri="{A12FA001-AC4F-418D-AE19-62706E023703}">
                      <ahyp:hlinkClr xmlns:ahyp="http://schemas.microsoft.com/office/drawing/2018/hyperlinkcolor" val="tx"/>
                    </a:ext>
                  </a:extLst>
                </a:hlinkClick>
              </a:rPr>
              <a:t>/</a:t>
            </a:r>
            <a:r>
              <a:rPr lang="en-US" dirty="0"/>
              <a:t>  </a:t>
            </a:r>
            <a:r>
              <a:rPr lang="en-US" dirty="0" err="1"/>
              <a:t>Powerpoints</a:t>
            </a:r>
            <a:r>
              <a:rPr lang="en-US" dirty="0"/>
              <a:t> 	will be added</a:t>
            </a:r>
          </a:p>
          <a:p>
            <a:r>
              <a:rPr lang="en-US" dirty="0"/>
              <a:t>               Joint editorial </a:t>
            </a:r>
          </a:p>
          <a:p>
            <a:pPr marL="457200" indent="-457200">
              <a:buFont typeface="Arial" panose="020B0604020202020204" pitchFamily="34" charset="0"/>
              <a:buChar char="•"/>
            </a:pPr>
            <a:r>
              <a:rPr lang="en-US" dirty="0"/>
              <a:t>Feedback survey immediately afterward; follow up Planning Committee meeting in September; organizational input on principles afterwards.</a:t>
            </a:r>
          </a:p>
        </p:txBody>
      </p:sp>
    </p:spTree>
    <p:extLst>
      <p:ext uri="{BB962C8B-B14F-4D97-AF65-F5344CB8AC3E}">
        <p14:creationId xmlns:p14="http://schemas.microsoft.com/office/powerpoint/2010/main" val="26094261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E9136-FF75-F58E-F1A2-1503BB7183DD}"/>
              </a:ext>
            </a:extLst>
          </p:cNvPr>
          <p:cNvSpPr>
            <a:spLocks noGrp="1"/>
          </p:cNvSpPr>
          <p:nvPr>
            <p:ph type="title"/>
          </p:nvPr>
        </p:nvSpPr>
        <p:spPr>
          <a:xfrm>
            <a:off x="838200" y="2013147"/>
            <a:ext cx="8640097" cy="949325"/>
          </a:xfrm>
        </p:spPr>
        <p:txBody>
          <a:bodyPr>
            <a:normAutofit/>
          </a:bodyPr>
          <a:lstStyle/>
          <a:p>
            <a:pPr algn="ctr"/>
            <a:r>
              <a:rPr lang="en-US" sz="5400" dirty="0"/>
              <a:t>Comments/Questions?</a:t>
            </a:r>
          </a:p>
        </p:txBody>
      </p:sp>
    </p:spTree>
    <p:extLst>
      <p:ext uri="{BB962C8B-B14F-4D97-AF65-F5344CB8AC3E}">
        <p14:creationId xmlns:p14="http://schemas.microsoft.com/office/powerpoint/2010/main" val="1962000068"/>
      </p:ext>
    </p:extLst>
  </p:cSld>
  <p:clrMapOvr>
    <a:masterClrMapping/>
  </p:clrMapOvr>
</p:sld>
</file>

<file path=ppt/theme/theme1.xml><?xml version="1.0" encoding="utf-8"?>
<a:theme xmlns:a="http://schemas.openxmlformats.org/drawingml/2006/main" name="Office Theme">
  <a:themeElements>
    <a:clrScheme name="ABFM Master Color">
      <a:dk1>
        <a:srgbClr val="424242"/>
      </a:dk1>
      <a:lt1>
        <a:srgbClr val="FFFFFF"/>
      </a:lt1>
      <a:dk2>
        <a:srgbClr val="06435E"/>
      </a:dk2>
      <a:lt2>
        <a:srgbClr val="E7E6E6"/>
      </a:lt2>
      <a:accent1>
        <a:srgbClr val="49779F"/>
      </a:accent1>
      <a:accent2>
        <a:srgbClr val="8EB0BD"/>
      </a:accent2>
      <a:accent3>
        <a:srgbClr val="EA9A27"/>
      </a:accent3>
      <a:accent4>
        <a:srgbClr val="DFF0D8"/>
      </a:accent4>
      <a:accent5>
        <a:srgbClr val="F1F1E6"/>
      </a:accent5>
      <a:accent6>
        <a:srgbClr val="EDEAEC"/>
      </a:accent6>
      <a:hlink>
        <a:srgbClr val="EA9A27"/>
      </a:hlink>
      <a:folHlink>
        <a:srgbClr val="EA9A27"/>
      </a:folHlink>
    </a:clrScheme>
    <a:fontScheme name="Custom 2">
      <a:majorFont>
        <a:latin typeface="Aptos Display"/>
        <a:ea typeface=""/>
        <a:cs typeface=""/>
      </a:majorFont>
      <a:minorFont>
        <a:latin typeface="Apt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marL="285750" indent="-285750" algn="l">
          <a:buFont typeface="Arial" panose="020B0604020202020204" pitchFamily="34" charset="0"/>
          <a:buChar char="•"/>
          <a:defRPr dirty="0" smtClean="0">
            <a:latin typeface="Arial Nova" panose="020B0504020202020204" pitchFamily="34" charset="0"/>
          </a:defRPr>
        </a:defPPr>
      </a:lstStyle>
    </a:txDef>
  </a:objectDefaults>
  <a:extraClrSchemeLst/>
  <a:extLst>
    <a:ext uri="{05A4C25C-085E-4340-85A3-A5531E510DB2}">
      <thm15:themeFamily xmlns:thm15="http://schemas.microsoft.com/office/thememl/2012/main" name="24_ABFM_Master ABFM Template SW V2 [Autosaved]  -  Read-Only" id="{4FAB296E-83E8-4307-9F0B-3599148E42AD}" vid="{31008A9D-EF2C-479D-A379-CF928993E4A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845426CE340154CAB8577FC409393C3" ma:contentTypeVersion="6" ma:contentTypeDescription="Create a new document." ma:contentTypeScope="" ma:versionID="46cad48ea5f53b1314def298e8a0489c">
  <xsd:schema xmlns:xsd="http://www.w3.org/2001/XMLSchema" xmlns:xs="http://www.w3.org/2001/XMLSchema" xmlns:p="http://schemas.microsoft.com/office/2006/metadata/properties" xmlns:ns2="24345bd7-5a52-437a-b775-2c8ebce1216c" xmlns:ns3="43924f08-6050-4ab8-963d-2064b87a2de5" targetNamespace="http://schemas.microsoft.com/office/2006/metadata/properties" ma:root="true" ma:fieldsID="1395c8fbac0d38a934b2de485db7c7de" ns2:_="" ns3:_="">
    <xsd:import namespace="24345bd7-5a52-437a-b775-2c8ebce1216c"/>
    <xsd:import namespace="43924f08-6050-4ab8-963d-2064b87a2de5"/>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SearchPropertie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4345bd7-5a52-437a-b775-2c8ebce1216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3924f08-6050-4ab8-963d-2064b87a2de5"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Document" ma:contentTypeID="0x010100EF059A8CB2766245958097A0B016430E" ma:contentTypeVersion="23" ma:contentTypeDescription="Create a new document." ma:contentTypeScope="" ma:versionID="e41086439f160b065b7b1aed196fc16b">
  <xsd:schema xmlns:xsd="http://www.w3.org/2001/XMLSchema" xmlns:xs="http://www.w3.org/2001/XMLSchema" xmlns:p="http://schemas.microsoft.com/office/2006/metadata/properties" xmlns:ns1="http://schemas.microsoft.com/sharepoint/v3" xmlns:ns2="a1cecf12-b140-46fd-b902-5bf46a6b19ce" xmlns:ns3="ff16386d-2ccf-417b-89ae-e2cad38d18c2" targetNamespace="http://schemas.microsoft.com/office/2006/metadata/properties" ma:root="true" ma:fieldsID="de929b977eb643c48e77d5dcc8770537" ns1:_="" ns2:_="" ns3:_="">
    <xsd:import namespace="http://schemas.microsoft.com/sharepoint/v3"/>
    <xsd:import namespace="a1cecf12-b140-46fd-b902-5bf46a6b19ce"/>
    <xsd:import namespace="ff16386d-2ccf-417b-89ae-e2cad38d18c2"/>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1:PublishingStartDate" minOccurs="0"/>
                <xsd:element ref="ns1:PublishingExpirationDate" minOccurs="0"/>
                <xsd:element ref="ns3:_dlc_DocId" minOccurs="0"/>
                <xsd:element ref="ns3:_dlc_DocIdUrl" minOccurs="0"/>
                <xsd:element ref="ns3:_dlc_DocIdPersistId" minOccurs="0"/>
                <xsd:element ref="ns2:MediaServiceOCR" minOccurs="0"/>
                <xsd:element ref="ns2:MediaServiceGenerationTime" minOccurs="0"/>
                <xsd:element ref="ns2:MediaServiceEventHashCode" minOccurs="0"/>
                <xsd:element ref="ns2:TagsKeywords" minOccurs="0"/>
                <xsd:element ref="ns3:SharedWithUsers" minOccurs="0"/>
                <xsd:element ref="ns3:SharedWithDetails" minOccurs="0"/>
                <xsd:element ref="ns2:MediaServiceAutoKeyPoints" minOccurs="0"/>
                <xsd:element ref="ns2:MediaServiceKeyPoints" minOccurs="0"/>
                <xsd:element ref="ns2:MediaServiceLocation" minOccurs="0"/>
                <xsd:element ref="ns1:_ip_UnifiedCompliancePolicyProperties" minOccurs="0"/>
                <xsd:element ref="ns1:_ip_UnifiedCompliancePolicyUIAction" minOccurs="0"/>
                <xsd:element ref="ns2:MediaLengthInSeconds" minOccurs="0"/>
                <xsd:element ref="ns2:lcf76f155ced4ddcb4097134ff3c332f" minOccurs="0"/>
                <xsd:element ref="ns3:TaxCatchAll" minOccurs="0"/>
                <xsd:element ref="ns2:Stakeholder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12" nillable="true" ma:displayName="Scheduling Start Date" ma:description="Scheduling Start Date is a site column created by the Publishing feature. It is used to specify the date and time on which this page will first appear to site visitors." ma:internalName="PublishingStartDate">
      <xsd:simpleType>
        <xsd:restriction base="dms:Unknown"/>
      </xsd:simpleType>
    </xsd:element>
    <xsd:element name="PublishingExpirationDate" ma:index="13" nillable="true" ma:displayName="Scheduling End Date" ma:description="Scheduling End Date is a site column created by the Publishing feature. It is used to specify the date and time on which this page will no longer appear to site visitors." ma:internalName="PublishingExpirationDate">
      <xsd:simpleType>
        <xsd:restriction base="dms:Unknown"/>
      </xsd:simpleType>
    </xsd:element>
    <xsd:element name="_ip_UnifiedCompliancePolicyProperties" ma:index="26" nillable="true" ma:displayName="Unified Compliance Policy Properties" ma:hidden="true" ma:internalName="_ip_UnifiedCompliancePolicyProperties">
      <xsd:simpleType>
        <xsd:restriction base="dms:Note"/>
      </xsd:simpleType>
    </xsd:element>
    <xsd:element name="_ip_UnifiedCompliancePolicyUIAction" ma:index="27"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1cecf12-b140-46fd-b902-5bf46a6b19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MediaServiceAuto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TagsKeywords" ma:index="20" nillable="true" ma:displayName="Tags &amp; Keywords" ma:format="Dropdown" ma:internalName="TagsKeywords">
      <xsd:simpleType>
        <xsd:restriction base="dms:Text">
          <xsd:maxLength value="255"/>
        </xsd:restriction>
      </xsd:simpleType>
    </xsd:element>
    <xsd:element name="MediaServiceAutoKeyPoints" ma:index="23" nillable="true" ma:displayName="MediaServiceAutoKeyPoints" ma:hidden="true" ma:internalName="MediaServiceAutoKeyPoints" ma:readOnly="true">
      <xsd:simpleType>
        <xsd:restriction base="dms:Note"/>
      </xsd:simpleType>
    </xsd:element>
    <xsd:element name="MediaServiceKeyPoints" ma:index="24" nillable="true" ma:displayName="KeyPoints" ma:internalName="MediaServiceKeyPoints" ma:readOnly="true">
      <xsd:simpleType>
        <xsd:restriction base="dms:Note">
          <xsd:maxLength value="255"/>
        </xsd:restriction>
      </xsd:simpleType>
    </xsd:element>
    <xsd:element name="MediaServiceLocation" ma:index="25" nillable="true" ma:displayName="Location" ma:internalName="MediaServiceLocation" ma:readOnly="true">
      <xsd:simpleType>
        <xsd:restriction base="dms:Text"/>
      </xsd:simpleType>
    </xsd:element>
    <xsd:element name="MediaLengthInSeconds" ma:index="28" nillable="true" ma:displayName="Length (seconds)" ma:internalName="MediaLengthInSeconds" ma:readOnly="true">
      <xsd:simpleType>
        <xsd:restriction base="dms:Unknown"/>
      </xsd:simpleType>
    </xsd:element>
    <xsd:element name="lcf76f155ced4ddcb4097134ff3c332f" ma:index="30" nillable="true" ma:taxonomy="true" ma:internalName="lcf76f155ced4ddcb4097134ff3c332f" ma:taxonomyFieldName="MediaServiceImageTags" ma:displayName="Image Tags" ma:readOnly="false" ma:fieldId="{5cf76f15-5ced-4ddc-b409-7134ff3c332f}" ma:taxonomyMulti="true" ma:sspId="58052868-e22d-4814-9511-625eb6523064" ma:termSetId="09814cd3-568e-fe90-9814-8d621ff8fb84" ma:anchorId="fba54fb3-c3e1-fe81-a776-ca4b69148c4d" ma:open="true" ma:isKeyword="false">
      <xsd:complexType>
        <xsd:sequence>
          <xsd:element ref="pc:Terms" minOccurs="0" maxOccurs="1"/>
        </xsd:sequence>
      </xsd:complexType>
    </xsd:element>
    <xsd:element name="Stakeholders" ma:index="32" nillable="true" ma:displayName="Stakeholders " ma:default="Communications" ma:format="Dropdown" ma:internalName="Stakeholders">
      <xsd:simpleType>
        <xsd:union memberTypes="dms:Text">
          <xsd:simpleType>
            <xsd:restriction base="dms:Choice">
              <xsd:enumeration value="Communications"/>
              <xsd:enumeration value="Erin M"/>
              <xsd:enumeration value="Erik T."/>
              <xsd:enumeration value="Emily B."/>
              <xsd:enumeration value="Shannon D."/>
              <xsd:enumeration value="Ann W."/>
              <xsd:enumeration value="Gary LeRoy"/>
              <xsd:enumeration value="Kevin Rode"/>
            </xsd:restriction>
          </xsd:simpleType>
        </xsd:union>
      </xsd:simpleType>
    </xsd:element>
    <xsd:element name="MediaServiceObjectDetectorVersions" ma:index="33"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3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f16386d-2ccf-417b-89ae-e2cad38d18c2" elementFormDefault="qualified">
    <xsd:import namespace="http://schemas.microsoft.com/office/2006/documentManagement/types"/>
    <xsd:import namespace="http://schemas.microsoft.com/office/infopath/2007/PartnerControls"/>
    <xsd:element name="_dlc_DocId" ma:index="14" nillable="true" ma:displayName="Document ID Value" ma:description="The value of the document ID assigned to this item." ma:internalName="_dlc_DocId" ma:readOnly="true">
      <xsd:simpleType>
        <xsd:restriction base="dms:Text"/>
      </xsd:simpleType>
    </xsd:element>
    <xsd:element name="_dlc_DocIdUrl" ma:index="15" nillable="true" ma:displayName="Document ID" ma:description="Permanent link to this document." ma:format="Hyperlink"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6" nillable="true" ma:displayName="Persist ID" ma:description="Keep ID on add." ma:hidden="true" ma:internalName="_dlc_DocIdPersistId" ma:readOnly="true">
      <xsd:simpleType>
        <xsd:restriction base="dms:Boolean"/>
      </xsd:simple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element name="TaxCatchAll" ma:index="31" nillable="true" ma:displayName="Taxonomy Catch All Column" ma:hidden="true" ma:list="{2748b70a-feb5-4390-9c7a-3bce5fd86891}" ma:internalName="TaxCatchAll" ma:showField="CatchAllData" ma:web="ff16386d-2ccf-417b-89ae-e2cad38d18c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5A82CB8-2384-416A-957C-F6F2F4166B4B}"/>
</file>

<file path=customXml/itemProps2.xml><?xml version="1.0" encoding="utf-8"?>
<ds:datastoreItem xmlns:ds="http://schemas.openxmlformats.org/officeDocument/2006/customXml" ds:itemID="{DFDED2E7-7BB7-4622-9EBB-6BAFA9009940}">
  <ds:schemaRefs>
    <ds:schemaRef ds:uri="a1cecf12-b140-46fd-b902-5bf46a6b19ce"/>
    <ds:schemaRef ds:uri="ff16386d-2ccf-417b-89ae-e2cad38d18c2"/>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91EFA763-4ADD-4D79-8CDB-FFC08902B4C3}">
  <ds:schemaRefs>
    <ds:schemaRef ds:uri="http://schemas.microsoft.com/sharepoint/v3/contenttype/forms"/>
  </ds:schemaRefs>
</ds:datastoreItem>
</file>

<file path=customXml/itemProps4.xml><?xml version="1.0" encoding="utf-8"?>
<ds:datastoreItem xmlns:ds="http://schemas.openxmlformats.org/officeDocument/2006/customXml" ds:itemID="{6C4C2A9E-C8E6-43C9-AFC7-DB54FBFB08BE}">
  <ds:schemaRefs>
    <ds:schemaRef ds:uri="a1cecf12-b140-46fd-b902-5bf46a6b19ce"/>
    <ds:schemaRef ds:uri="ff16386d-2ccf-417b-89ae-e2cad38d18c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1c063a29-87db-4907-9db2-f048ff797aaf}" enabled="1" method="Privileged" siteId="{7dd12bd6-325a-411f-8fed-b8004b6f2a52}" removed="0"/>
</clbl:labelList>
</file>

<file path=docProps/app.xml><?xml version="1.0" encoding="utf-8"?>
<Properties xmlns="http://schemas.openxmlformats.org/officeDocument/2006/extended-properties" xmlns:vt="http://schemas.openxmlformats.org/officeDocument/2006/docPropsVTypes">
  <Template>ABFM Powerpoint Template (Navy)</Template>
  <TotalTime>8917</TotalTime>
  <Words>959</Words>
  <Application>Microsoft Office PowerPoint</Application>
  <PresentationFormat>Widescreen</PresentationFormat>
  <Paragraphs>131</Paragraphs>
  <Slides>13</Slides>
  <Notes>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13</vt:i4>
      </vt:variant>
    </vt:vector>
  </HeadingPairs>
  <TitlesOfParts>
    <vt:vector size="23" baseType="lpstr">
      <vt:lpstr>Aptos</vt:lpstr>
      <vt:lpstr>Aptos Display</vt:lpstr>
      <vt:lpstr>Arial</vt:lpstr>
      <vt:lpstr>Calibri</vt:lpstr>
      <vt:lpstr>Cambria</vt:lpstr>
      <vt:lpstr>Proxima Nova</vt:lpstr>
      <vt:lpstr>Proxima Nova   </vt:lpstr>
      <vt:lpstr>Proxima Nova Semibold</vt:lpstr>
      <vt:lpstr>Wingdings</vt:lpstr>
      <vt:lpstr>Office Theme</vt:lpstr>
      <vt:lpstr> Family Medicine Leadership Council 2025 Summer Retreat</vt:lpstr>
      <vt:lpstr> Welcome!</vt:lpstr>
      <vt:lpstr>PowerPoint Presentation</vt:lpstr>
      <vt:lpstr>Thank You!</vt:lpstr>
      <vt:lpstr>Thank You!</vt:lpstr>
      <vt:lpstr>Revisiting the Clinical Model: How We Got Here…</vt:lpstr>
      <vt:lpstr>FMLC 2025 Summer Retreat Objectives</vt:lpstr>
      <vt:lpstr>  What do we mean by ‘foundational principles”? </vt:lpstr>
      <vt:lpstr>Ways and Means…</vt:lpstr>
      <vt:lpstr>Agenda—Thursday August 14</vt:lpstr>
      <vt:lpstr>Agenda—Friday August 15</vt:lpstr>
      <vt:lpstr>Dissemination/Next Steps</vt:lpstr>
      <vt:lpstr>Comments/Questions?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Aaron Burch</dc:creator>
  <cp:lastModifiedBy>Trisha Layow</cp:lastModifiedBy>
  <cp:revision>8</cp:revision>
  <dcterms:created xsi:type="dcterms:W3CDTF">2024-05-07T17:40:21Z</dcterms:created>
  <dcterms:modified xsi:type="dcterms:W3CDTF">2025-08-13T20:16:59Z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1c063a29-87db-4907-9db2-f048ff797aaf_Enabled">
    <vt:lpwstr>true</vt:lpwstr>
  </property>
  <property fmtid="{D5CDD505-2E9C-101B-9397-08002B2CF9AE}" pid="3" name="MSIP_Label_1c063a29-87db-4907-9db2-f048ff797aaf_SetDate">
    <vt:lpwstr>2022-06-21T01:03:52Z</vt:lpwstr>
  </property>
  <property fmtid="{D5CDD505-2E9C-101B-9397-08002B2CF9AE}" pid="4" name="MSIP_Label_1c063a29-87db-4907-9db2-f048ff797aaf_Method">
    <vt:lpwstr>Privileged</vt:lpwstr>
  </property>
  <property fmtid="{D5CDD505-2E9C-101B-9397-08002B2CF9AE}" pid="5" name="MSIP_Label_1c063a29-87db-4907-9db2-f048ff797aaf_Name">
    <vt:lpwstr>Normal</vt:lpwstr>
  </property>
  <property fmtid="{D5CDD505-2E9C-101B-9397-08002B2CF9AE}" pid="6" name="MSIP_Label_1c063a29-87db-4907-9db2-f048ff797aaf_SiteId">
    <vt:lpwstr>7dd12bd6-325a-411f-8fed-b8004b6f2a52</vt:lpwstr>
  </property>
  <property fmtid="{D5CDD505-2E9C-101B-9397-08002B2CF9AE}" pid="7" name="MSIP_Label_1c063a29-87db-4907-9db2-f048ff797aaf_ActionId">
    <vt:lpwstr>29ec0490-e3b7-458c-baba-83be03e7fa96</vt:lpwstr>
  </property>
  <property fmtid="{D5CDD505-2E9C-101B-9397-08002B2CF9AE}" pid="8" name="MSIP_Label_1c063a29-87db-4907-9db2-f048ff797aaf_ContentBits">
    <vt:lpwstr>0</vt:lpwstr>
  </property>
  <property fmtid="{D5CDD505-2E9C-101B-9397-08002B2CF9AE}" pid="9" name="ContentTypeId">
    <vt:lpwstr>0x0101004845426CE340154CAB8577FC409393C3</vt:lpwstr>
  </property>
  <property fmtid="{D5CDD505-2E9C-101B-9397-08002B2CF9AE}" pid="10" name="MediaServiceImageTags">
    <vt:lpwstr/>
  </property>
</Properties>
</file>