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Metadata/LabelInfo.xml" ContentType="application/vnd.ms-office.classificationlabel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88" r:id="rId3"/>
    <p:sldId id="285" r:id="rId4"/>
    <p:sldId id="286" r:id="rId5"/>
    <p:sldId id="28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4039A3-E416-425F-A088-FB2E9933285C}" v="36" dt="2025-08-06T00:33:12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64" y="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4CD1D-2D04-ED4B-1977-F8E0D0752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BE2DE5-647A-7050-E82B-85BE84F2B8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BB72C6-2BCA-AD6D-671C-3DD334CFB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BC987-8B9D-0B0F-C827-D0376F746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83D0F-EB69-87C0-4140-A199EF918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710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45F8E-C9A9-C7F5-7310-40E9E5DFA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E3F3C-C1B0-C9F4-5890-6ACE9C9F8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98028-9989-126F-7690-0842B7ABB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3AEE5-5018-C0E4-F816-56B61F93D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D926F6-4387-264F-16B0-54D9793BE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66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6D244-5AF6-6211-ABE2-DDFC28004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FB4C63-AE3C-3B56-CA99-80E74E479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4964D-C886-6491-9C6A-FF4F9974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E4ACC-9FEA-51A8-C918-5CB883BBB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71F99-45A4-79E7-6C6B-A9ECD6787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96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176A0-A405-38E5-ABAB-9F3EE4A4C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5EFE6-E14F-3277-F56F-3F32DE03B9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48E819-CE35-4D42-FF59-7660687259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05C98-EC80-B3CF-0D8D-26FDC7C24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3C4E61-D724-26A5-DCDB-06E519BE4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96ED0-A723-38B6-6E6F-321985EA2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4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D9B14-6A78-BBA5-B4D9-063D8A7EB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424DB-6ED4-553E-DF28-5F2100229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FF4275-CEF7-4B97-1FB4-0DAFCCEEAC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C9EB86-F874-DF99-D2C9-342C91D01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429561-2F62-64D7-C84C-BD33F0FDAE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8F4496-8616-9099-139A-37FB8A01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3F74C4-269A-1F14-4FED-52D9FAEC3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45F158-709F-BE34-94DE-88755AF70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468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1AE11-7007-7496-5ED3-688C0063A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7C8823-E927-9C52-F32F-7AD2FB091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F2AAAF-E024-3433-7408-70DD2B0D7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BE7ED2-CA7B-BAE9-3D26-1DBCD6DE8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235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D60F77-4739-10D6-B7AE-44E07507D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120FDB-7700-7BE6-CBE2-73CAE06F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DC89A-B293-FE61-952F-F179DB06B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5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A0A0-7BBB-07B4-6C6D-FF0B904D8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66073-5880-3930-5596-1222A2E8F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8BA10-DD36-2C4F-036D-1F5DDA09A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5C3CA-81C6-65F6-AFF9-59DCC4661E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79148-224C-A840-0A2D-ED45CD3D2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857408-E854-B089-8ED6-0A1D6B9B8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4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C08A8-1DEC-B914-5242-0A8972683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E4D1A2-F376-19AA-07EA-6BE459A33C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53CE6-701E-7AF5-CF72-B29DA38AE4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9C6C4-E804-2A07-5303-75DA1B978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16F5A1-60C2-0D2A-F006-5052764A6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9C540-2F00-5735-6464-B2B20D5DB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951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B3E52-732E-05CA-37A3-21B3AF458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B0527-B7C8-49CC-300B-6B6FF230F3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63423-D336-E017-1264-5DC719816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91978-7FE2-BD51-1357-34644A276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65905-7DCA-00CC-14B3-618BDA90A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09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3F4A2A-A220-C2E3-843E-78917AFFF0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F0B22E-AF48-EE4D-B211-2C10D2D15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3FCD8A-8C81-A675-5CA6-ED2C8ACE9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E094C-98D8-F02C-B666-188196D56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B5A573-E308-446D-FEB6-E7DC8E05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9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EEA1E4-448D-8D32-2247-CE4E52DBF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9709C6-A519-55AE-FA59-90B58A4ED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F7DEC-84CE-48E5-C876-FFCC2156CE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D530A2-FC35-484A-A2CE-68C12FA21396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7ACF2-AB14-8CC3-5C0C-65AA5C515F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53174-65B2-BEE1-9B4B-6A11659A84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A986BBB-C843-485A-8459-5540AF43B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552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octor and the Doll, 1929 by Norman Rockwell - Paper Print ...">
            <a:extLst>
              <a:ext uri="{FF2B5EF4-FFF2-40B4-BE49-F238E27FC236}">
                <a16:creationId xmlns:a16="http://schemas.microsoft.com/office/drawing/2014/main" id="{815D0110-6E5A-DB59-BB66-19C829387D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263" y="0"/>
            <a:ext cx="5451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73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ticker on a machine&#10;&#10;AI-generated content may be incorrect.">
            <a:extLst>
              <a:ext uri="{FF2B5EF4-FFF2-40B4-BE49-F238E27FC236}">
                <a16:creationId xmlns:a16="http://schemas.microsoft.com/office/drawing/2014/main" id="{D0B10A63-AA81-D06C-4AE6-074D26E7BA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92"/>
          <a:stretch>
            <a:fillRect/>
          </a:stretch>
        </p:blipFill>
        <p:spPr>
          <a:xfrm>
            <a:off x="484632" y="1029832"/>
            <a:ext cx="4169663" cy="479833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ECFC14-A02A-8079-E2B2-F2710693A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029" y="1224488"/>
            <a:ext cx="6731338" cy="440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29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Generated image">
            <a:extLst>
              <a:ext uri="{FF2B5EF4-FFF2-40B4-BE49-F238E27FC236}">
                <a16:creationId xmlns:a16="http://schemas.microsoft.com/office/drawing/2014/main" id="{5D821B57-DA07-E27F-0CAA-1B212311B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348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927C8B-A7A0-2CC2-E45E-579B40358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071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076" name="Picture 4" descr="Generated image">
            <a:extLst>
              <a:ext uri="{FF2B5EF4-FFF2-40B4-BE49-F238E27FC236}">
                <a16:creationId xmlns:a16="http://schemas.microsoft.com/office/drawing/2014/main" id="{13700125-DD03-FEE9-C22A-806BAF6C8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612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45426CE340154CAB8577FC409393C3" ma:contentTypeVersion="6" ma:contentTypeDescription="Create a new document." ma:contentTypeScope="" ma:versionID="46cad48ea5f53b1314def298e8a0489c">
  <xsd:schema xmlns:xsd="http://www.w3.org/2001/XMLSchema" xmlns:xs="http://www.w3.org/2001/XMLSchema" xmlns:p="http://schemas.microsoft.com/office/2006/metadata/properties" xmlns:ns2="24345bd7-5a52-437a-b775-2c8ebce1216c" xmlns:ns3="43924f08-6050-4ab8-963d-2064b87a2de5" targetNamespace="http://schemas.microsoft.com/office/2006/metadata/properties" ma:root="true" ma:fieldsID="1395c8fbac0d38a934b2de485db7c7de" ns2:_="" ns3:_="">
    <xsd:import namespace="24345bd7-5a52-437a-b775-2c8ebce1216c"/>
    <xsd:import namespace="43924f08-6050-4ab8-963d-2064b87a2d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345bd7-5a52-437a-b775-2c8ebce121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24f08-6050-4ab8-963d-2064b87a2d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43B8969-13CD-423D-9A60-126A02DE6C18}"/>
</file>

<file path=customXml/itemProps2.xml><?xml version="1.0" encoding="utf-8"?>
<ds:datastoreItem xmlns:ds="http://schemas.openxmlformats.org/officeDocument/2006/customXml" ds:itemID="{4F288AAC-68FE-4260-AC1F-2729FF309886}"/>
</file>

<file path=customXml/itemProps3.xml><?xml version="1.0" encoding="utf-8"?>
<ds:datastoreItem xmlns:ds="http://schemas.openxmlformats.org/officeDocument/2006/customXml" ds:itemID="{7454D0E1-EF12-4C81-8C28-4551F50B59D8}"/>
</file>

<file path=docMetadata/LabelInfo.xml><?xml version="1.0" encoding="utf-8"?>
<clbl:labelList xmlns:clbl="http://schemas.microsoft.com/office/2020/mipLabelMetadata">
  <clbl:label id="{1c063a29-87db-4907-9db2-f048ff797aaf}" enabled="1" method="Privileged" siteId="{7dd12bd6-325a-411f-8fed-b8004b6f2a5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1002</TotalTime>
  <Words>0</Words>
  <Application>Microsoft Office PowerPoint</Application>
  <PresentationFormat>Widescreen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nature of the relationship is professional.</dc:title>
  <dc:creator>K R</dc:creator>
  <cp:lastModifiedBy>Kate Rowland</cp:lastModifiedBy>
  <cp:revision>3</cp:revision>
  <dcterms:created xsi:type="dcterms:W3CDTF">2025-07-29T22:41:47Z</dcterms:created>
  <dcterms:modified xsi:type="dcterms:W3CDTF">2025-08-06T03:28:59Z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0x0101004845426CE340154CAB8577FC409393C3</vt:lpwstr>
  </property>
</Properties>
</file>