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2" r:id="rId1"/>
    <p:sldMasterId id="2147483672" r:id="rId2"/>
    <p:sldMasterId id="2147483674" r:id="rId3"/>
    <p:sldMasterId id="2147483696" r:id="rId4"/>
  </p:sldMasterIdLst>
  <p:notesMasterIdLst>
    <p:notesMasterId r:id="rId16"/>
  </p:notesMasterIdLst>
  <p:sldIdLst>
    <p:sldId id="267" r:id="rId5"/>
    <p:sldId id="257" r:id="rId6"/>
    <p:sldId id="265" r:id="rId7"/>
    <p:sldId id="258" r:id="rId8"/>
    <p:sldId id="259" r:id="rId9"/>
    <p:sldId id="260" r:id="rId10"/>
    <p:sldId id="261" r:id="rId11"/>
    <p:sldId id="262" r:id="rId12"/>
    <p:sldId id="263" r:id="rId13"/>
    <p:sldId id="266" r:id="rId14"/>
    <p:sldId id="264" r:id="rId1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45"/>
    <p:restoredTop sz="96327"/>
  </p:normalViewPr>
  <p:slideViewPr>
    <p:cSldViewPr snapToGrid="0">
      <p:cViewPr varScale="1">
        <p:scale>
          <a:sx n="170" d="100"/>
          <a:sy n="170" d="100"/>
        </p:scale>
        <p:origin x="56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316D7A-0C5A-774F-A562-B1A8C354E438}" type="datetimeFigureOut">
              <a:rPr lang="en-US" smtClean="0"/>
              <a:t>10/6/25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97B434-9F1B-7B49-AF8F-3824D0DE2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363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41B8E-4084-9901-FF46-E9A856F0C9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670933"/>
            <a:ext cx="6858000" cy="600926"/>
          </a:xfrm>
        </p:spPr>
        <p:txBody>
          <a:bodyPr anchor="t">
            <a:normAutofit/>
          </a:bodyPr>
          <a:lstStyle>
            <a:lvl1pPr algn="ctr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F88C60-DF39-639F-05FA-98EABEA975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403835"/>
            <a:ext cx="6858000" cy="153951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07451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14E48-D834-A13D-A4D3-EF3292B9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3497344"/>
            <a:ext cx="6858000" cy="661873"/>
          </a:xfrm>
        </p:spPr>
        <p:txBody>
          <a:bodyPr anchor="t">
            <a:normAutofit/>
          </a:bodyPr>
          <a:lstStyle>
            <a:lvl1pPr algn="ctr"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22694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14E48-D834-A13D-A4D3-EF3292B9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970201"/>
            <a:ext cx="6858000" cy="661873"/>
          </a:xfrm>
        </p:spPr>
        <p:txBody>
          <a:bodyPr anchor="t">
            <a:normAutofit/>
          </a:bodyPr>
          <a:lstStyle>
            <a:lvl1pPr algn="ctr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05DBB6-5587-984A-5737-80C3DA2B44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245077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14E48-D834-A13D-A4D3-EF3292B9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970201"/>
            <a:ext cx="6858000" cy="661873"/>
          </a:xfrm>
        </p:spPr>
        <p:txBody>
          <a:bodyPr anchor="t">
            <a:normAutofit/>
          </a:bodyPr>
          <a:lstStyle>
            <a:lvl1pPr algn="ctr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05DBB6-5587-984A-5737-80C3DA2B44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58130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2388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AB54F-119F-2942-5A76-1B3CF883F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3AA862-D32A-7B02-5CBE-DE18097AF38E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0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2D28E-C42A-3250-B209-79A5879A9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700"/>
            <a:ext cx="7886700" cy="630941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3748D5-74DD-AEA5-015F-96F21F337F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2026763"/>
            <a:ext cx="7886700" cy="254047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95313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47D931-11C2-0B72-86BD-5B998BA1D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D65A5D-D407-AD90-7C1F-3FC06EA202FF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28650" y="1115490"/>
            <a:ext cx="3867150" cy="3262312"/>
          </a:xfrm>
        </p:spPr>
        <p:txBody>
          <a:bodyPr/>
          <a:lstStyle/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D233FC-4C55-BF68-EC3D-2005D4B6E6E6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648200" y="1115490"/>
            <a:ext cx="3867150" cy="3262312"/>
          </a:xfrm>
        </p:spPr>
        <p:txBody>
          <a:bodyPr/>
          <a:lstStyle/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19141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BD522-14BF-13E7-90DA-76A1CDD9BF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512339"/>
            <a:ext cx="7886700" cy="61912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436228-1354-B910-5419-773CDA4BCA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61965E-0A44-8C2C-B0F6-13976672D6A6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30238" y="1879600"/>
            <a:ext cx="3868737" cy="2762250"/>
          </a:xfrm>
        </p:spPr>
        <p:txBody>
          <a:bodyPr/>
          <a:lstStyle/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0E1244-8BD1-6294-B877-DDDBE2F13F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E34A5D-68F5-48DA-40E9-263E4949019F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4629150" y="1879600"/>
            <a:ext cx="3887788" cy="2762250"/>
          </a:xfrm>
        </p:spPr>
        <p:txBody>
          <a:bodyPr/>
          <a:lstStyle/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023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92482-ED19-32AD-596D-49F7411AF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76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4219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8A22A-061A-5BA6-C4E3-800A001A0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42899"/>
            <a:ext cx="2949575" cy="1636729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7966F4-4346-0DFD-A0D4-2284990CD1F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887788" y="342899"/>
            <a:ext cx="4629150" cy="405288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836E0A-7315-6BA0-9A56-A9B3D9E28F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375554"/>
            <a:ext cx="2949575" cy="202658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72039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28FFE-7323-44AF-A503-9534B5E49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42899"/>
            <a:ext cx="2949575" cy="1730997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9A8BAB-A408-0B54-B7FA-8BC17C1C29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342899"/>
            <a:ext cx="4629150" cy="405288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43859B-1408-BEAA-066F-A066B6B603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300140"/>
            <a:ext cx="2949575" cy="210199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01615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2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-up of a white background&#10;&#10;AI-generated content may be incorrect.">
            <a:extLst>
              <a:ext uri="{FF2B5EF4-FFF2-40B4-BE49-F238E27FC236}">
                <a16:creationId xmlns:a16="http://schemas.microsoft.com/office/drawing/2014/main" id="{AAD7F306-EEFE-E557-8699-431123464F6D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4228" y="0"/>
            <a:ext cx="9135541" cy="51435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279470-C0E1-B8EB-13EC-4DF6D9075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14779"/>
            <a:ext cx="7886700" cy="55618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956249-DC21-707F-F489-F090FD5613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093509"/>
            <a:ext cx="7886700" cy="35388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04748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98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i="0" kern="1200">
          <a:solidFill>
            <a:schemeClr val="accent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logo of a crown&#10;&#10;AI-generated content may be incorrect.">
            <a:extLst>
              <a:ext uri="{FF2B5EF4-FFF2-40B4-BE49-F238E27FC236}">
                <a16:creationId xmlns:a16="http://schemas.microsoft.com/office/drawing/2014/main" id="{C9C2FB4C-0774-E60A-CB5C-D2C95EB467D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228" y="0"/>
            <a:ext cx="9135541" cy="51435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7CFEA0-34AA-5BFB-9B3E-3322CF49A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DCCA43-B198-CED6-47B5-FA96A8EB3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43679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i="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red background with a crown&#10;&#10;AI-generated content may be incorrect.">
            <a:extLst>
              <a:ext uri="{FF2B5EF4-FFF2-40B4-BE49-F238E27FC236}">
                <a16:creationId xmlns:a16="http://schemas.microsoft.com/office/drawing/2014/main" id="{E1143E7C-9AE5-09E6-A6AD-0479D6C278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228" y="0"/>
            <a:ext cx="9135541" cy="51435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7CFEA0-34AA-5BFB-9B3E-3322CF49A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DCCA43-B198-CED6-47B5-FA96A8EB3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2637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i="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-up of a city&#10;&#10;AI-generated content may be incorrect.">
            <a:extLst>
              <a:ext uri="{FF2B5EF4-FFF2-40B4-BE49-F238E27FC236}">
                <a16:creationId xmlns:a16="http://schemas.microsoft.com/office/drawing/2014/main" id="{18465B93-6931-EAEF-A35B-4F334D171B3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8677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i="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97607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1F724-5F05-E3EF-E73A-B944F857EE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Evaluation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1CF2E8-D0C1-F0B2-A481-8A5CB745C1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b="0" i="0" dirty="0">
                <a:effectLst/>
                <a:latin typeface="Arial" panose="020B0604020202020204" pitchFamily="34" charset="0"/>
              </a:rPr>
              <a:t>Please evaluate this presentation </a:t>
            </a:r>
            <a:br>
              <a:rPr lang="en-US" sz="2000" b="0" i="0" dirty="0">
                <a:effectLst/>
                <a:latin typeface="Arial" panose="020B0604020202020204" pitchFamily="34" charset="0"/>
              </a:rPr>
            </a:br>
            <a:r>
              <a:rPr lang="en-US" sz="2000" b="0" i="0" dirty="0">
                <a:effectLst/>
                <a:latin typeface="Arial" panose="020B0604020202020204" pitchFamily="34" charset="0"/>
              </a:rPr>
              <a:t>in the conference mobile app.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65750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7E4D6-E784-9FFE-BEB1-02B89D586C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2240813"/>
            <a:ext cx="6858000" cy="661873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858420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1F724-5F05-E3EF-E73A-B944F857EE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1CF2E8-D0C1-F0B2-A481-8A5CB745C1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834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1F724-5F05-E3EF-E73A-B944F857EE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Disclosures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1CF2E8-D0C1-F0B2-A481-8A5CB745C1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Please list any disclosures needed</a:t>
            </a:r>
          </a:p>
        </p:txBody>
      </p:sp>
    </p:spTree>
    <p:extLst>
      <p:ext uri="{BB962C8B-B14F-4D97-AF65-F5344CB8AC3E}">
        <p14:creationId xmlns:p14="http://schemas.microsoft.com/office/powerpoint/2010/main" val="2858846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8A5D5-149B-9026-9610-28D008A7A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27865F-40AD-930E-835A-8DB543395B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142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C38C8-E5DC-7029-756B-7EDBE5C15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2C10DA-C585-4F58-37E4-7318F746196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CEE116-3461-6C17-7C35-CAF2B2B9CF5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776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65043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C7327-A758-E3BE-986F-BCC8A576D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033B5-A643-36B2-6C90-5520A59163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A15CD1-F6FC-695A-A6F3-7285ABC3083D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9786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B4270-2B72-01F4-B77A-B44916D096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Divider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AD3B0C-B479-05E9-8D60-04EAE873D3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8199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B99086-F371-5147-A624-CC0991AF9A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Divider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9CD6C9-7A4F-2803-8F30-81E328A340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87934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25mse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C4D3"/>
      </a:accent1>
      <a:accent2>
        <a:srgbClr val="00E2F4"/>
      </a:accent2>
      <a:accent3>
        <a:srgbClr val="231F20"/>
      </a:accent3>
      <a:accent4>
        <a:srgbClr val="B39100"/>
      </a:accent4>
      <a:accent5>
        <a:srgbClr val="E2E2E2"/>
      </a:accent5>
      <a:accent6>
        <a:srgbClr val="FF8320"/>
      </a:accent6>
      <a:hlink>
        <a:srgbClr val="00E3F3"/>
      </a:hlink>
      <a:folHlink>
        <a:srgbClr val="231F2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ustom Design">
  <a:themeElements>
    <a:clrScheme name="23AN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1513E"/>
      </a:accent1>
      <a:accent2>
        <a:srgbClr val="EAE5E1"/>
      </a:accent2>
      <a:accent3>
        <a:srgbClr val="DFA620"/>
      </a:accent3>
      <a:accent4>
        <a:srgbClr val="96D6C6"/>
      </a:accent4>
      <a:accent5>
        <a:srgbClr val="00827C"/>
      </a:accent5>
      <a:accent6>
        <a:srgbClr val="97979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Custom Design">
  <a:themeElements>
    <a:clrScheme name="25mse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C4D3"/>
      </a:accent1>
      <a:accent2>
        <a:srgbClr val="00E2F4"/>
      </a:accent2>
      <a:accent3>
        <a:srgbClr val="231F20"/>
      </a:accent3>
      <a:accent4>
        <a:srgbClr val="B39100"/>
      </a:accent4>
      <a:accent5>
        <a:srgbClr val="E2E2E2"/>
      </a:accent5>
      <a:accent6>
        <a:srgbClr val="FF8320"/>
      </a:accent6>
      <a:hlink>
        <a:srgbClr val="00E3F3"/>
      </a:hlink>
      <a:folHlink>
        <a:srgbClr val="231F2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4_Custom Design">
  <a:themeElements>
    <a:clrScheme name="25mse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C4D3"/>
      </a:accent1>
      <a:accent2>
        <a:srgbClr val="00E2F4"/>
      </a:accent2>
      <a:accent3>
        <a:srgbClr val="231F20"/>
      </a:accent3>
      <a:accent4>
        <a:srgbClr val="B39100"/>
      </a:accent4>
      <a:accent5>
        <a:srgbClr val="E2E2E2"/>
      </a:accent5>
      <a:accent6>
        <a:srgbClr val="FF8320"/>
      </a:accent6>
      <a:hlink>
        <a:srgbClr val="00E3F3"/>
      </a:hlink>
      <a:folHlink>
        <a:srgbClr val="231F2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</TotalTime>
  <Words>22</Words>
  <Application>Microsoft Macintosh PowerPoint</Application>
  <PresentationFormat>On-screen Show (16:9)</PresentationFormat>
  <Paragraphs>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Aptos</vt:lpstr>
      <vt:lpstr>Arial</vt:lpstr>
      <vt:lpstr>Custom Design</vt:lpstr>
      <vt:lpstr>1_Custom Design</vt:lpstr>
      <vt:lpstr>2_Custom Design</vt:lpstr>
      <vt:lpstr>4_Custom Design</vt:lpstr>
      <vt:lpstr>PowerPoint Presentation</vt:lpstr>
      <vt:lpstr>PowerPoint Presentation</vt:lpstr>
      <vt:lpstr>Disclosures</vt:lpstr>
      <vt:lpstr>PowerPoint Presentation</vt:lpstr>
      <vt:lpstr>PowerPoint Presentation</vt:lpstr>
      <vt:lpstr>PowerPoint Presentation</vt:lpstr>
      <vt:lpstr>PowerPoint Presentation</vt:lpstr>
      <vt:lpstr>Divider</vt:lpstr>
      <vt:lpstr>Divider</vt:lpstr>
      <vt:lpstr>Evaluation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STFM_Staff_Mac</cp:lastModifiedBy>
  <cp:revision>6</cp:revision>
  <dcterms:created xsi:type="dcterms:W3CDTF">2022-08-26T15:15:24Z</dcterms:created>
  <dcterms:modified xsi:type="dcterms:W3CDTF">2025-10-06T13:49:28Z</dcterms:modified>
</cp:coreProperties>
</file>