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8.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9.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0.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1.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2.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3.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theme/theme14.xml" ContentType="application/vnd.openxmlformats-officedocument.theme+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5.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16.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17.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923" r:id="rId1"/>
    <p:sldMasterId id="2147483924" r:id="rId2"/>
    <p:sldMasterId id="2147483925" r:id="rId3"/>
    <p:sldMasterId id="2147483926" r:id="rId4"/>
    <p:sldMasterId id="2147483927" r:id="rId5"/>
    <p:sldMasterId id="2147483928" r:id="rId6"/>
    <p:sldMasterId id="2147483929" r:id="rId7"/>
    <p:sldMasterId id="2147483930" r:id="rId8"/>
    <p:sldMasterId id="2147483931" r:id="rId9"/>
    <p:sldMasterId id="2147483932" r:id="rId10"/>
    <p:sldMasterId id="2147483933" r:id="rId11"/>
    <p:sldMasterId id="2147483934" r:id="rId12"/>
    <p:sldMasterId id="2147483935" r:id="rId13"/>
    <p:sldMasterId id="2147483936" r:id="rId14"/>
    <p:sldMasterId id="2147483937" r:id="rId15"/>
    <p:sldMasterId id="2147483938" r:id="rId16"/>
    <p:sldMasterId id="2147483939" r:id="rId17"/>
    <p:sldMasterId id="2147483940" r:id="rId18"/>
  </p:sldMasterIdLst>
  <p:notesMasterIdLst>
    <p:notesMasterId r:id="rId50"/>
  </p:notesMasterIdLst>
  <p:sldIdLst>
    <p:sldId id="256" r:id="rId19"/>
    <p:sldId id="257" r:id="rId20"/>
    <p:sldId id="258" r:id="rId21"/>
    <p:sldId id="259" r:id="rId22"/>
    <p:sldId id="260" r:id="rId23"/>
    <p:sldId id="261" r:id="rId24"/>
    <p:sldId id="262" r:id="rId25"/>
    <p:sldId id="263" r:id="rId26"/>
    <p:sldId id="264" r:id="rId27"/>
    <p:sldId id="265" r:id="rId28"/>
    <p:sldId id="266" r:id="rId29"/>
    <p:sldId id="267" r:id="rId30"/>
    <p:sldId id="269" r:id="rId31"/>
    <p:sldId id="270" r:id="rId32"/>
    <p:sldId id="271" r:id="rId33"/>
    <p:sldId id="272" r:id="rId34"/>
    <p:sldId id="274" r:id="rId35"/>
    <p:sldId id="275" r:id="rId36"/>
    <p:sldId id="276" r:id="rId37"/>
    <p:sldId id="277" r:id="rId38"/>
    <p:sldId id="278" r:id="rId39"/>
    <p:sldId id="279" r:id="rId40"/>
    <p:sldId id="280" r:id="rId41"/>
    <p:sldId id="281" r:id="rId42"/>
    <p:sldId id="282" r:id="rId43"/>
    <p:sldId id="283" r:id="rId44"/>
    <p:sldId id="284" r:id="rId45"/>
    <p:sldId id="285" r:id="rId46"/>
    <p:sldId id="286" r:id="rId47"/>
    <p:sldId id="287" r:id="rId48"/>
    <p:sldId id="288" r:id="rId49"/>
  </p:sldIdLst>
  <p:sldSz cx="9144000" cy="5143500" type="screen16x9"/>
  <p:notesSz cx="6858000" cy="9144000"/>
  <p:embeddedFontLst>
    <p:embeddedFont>
      <p:font typeface="Anton" pitchFamily="2" charset="0"/>
      <p:regular r:id="rId51"/>
    </p:embeddedFont>
    <p:embeddedFont>
      <p:font typeface="Bebas Neue" panose="020B0606020202050201" pitchFamily="34" charset="0"/>
      <p:regular r:id="rId52"/>
    </p:embeddedFont>
    <p:embeddedFont>
      <p:font typeface="Livvic" pitchFamily="2" charset="0"/>
      <p:regular r:id="rId53"/>
    </p:embeddedFont>
    <p:embeddedFont>
      <p:font typeface="Lora" pitchFamily="2" charset="0"/>
      <p:regular r:id="rId54"/>
      <p:bold r:id="rId55"/>
      <p:italic r:id="rId56"/>
      <p:boldItalic r:id="rId57"/>
    </p:embeddedFont>
    <p:embeddedFont>
      <p:font typeface="Nunito" pitchFamily="2" charset="0"/>
      <p:regular r:id="rId58"/>
      <p:bold r:id="rId59"/>
      <p:italic r:id="rId60"/>
      <p:boldItalic r:id="rId61"/>
    </p:embeddedFont>
    <p:embeddedFont>
      <p:font typeface="Play" panose="020B0604020202020204" charset="0"/>
      <p:regular r:id="rId62"/>
      <p:bold r:id="rId63"/>
    </p:embeddedFont>
    <p:embeddedFont>
      <p:font typeface="Poppins" panose="00000500000000000000" pitchFamily="2" charset="0"/>
      <p:regular r:id="rId64"/>
      <p:bold r:id="rId65"/>
      <p:italic r:id="rId66"/>
      <p:boldItalic r:id="rId67"/>
    </p:embeddedFont>
    <p:embeddedFont>
      <p:font typeface="Poppins ExtraBold" panose="00000900000000000000" pitchFamily="2" charset="0"/>
      <p:bold r:id="rId68"/>
      <p:boldItalic r:id="rId69"/>
    </p:embeddedFont>
    <p:embeddedFont>
      <p:font typeface="Poppins Light" panose="00000400000000000000" pitchFamily="2" charset="0"/>
      <p:regular r:id="rId70"/>
      <p:bold r:id="rId71"/>
      <p:italic r:id="rId72"/>
      <p:boldItalic r:id="rId73"/>
    </p:embeddedFont>
    <p:embeddedFont>
      <p:font typeface="Poppins Medium" panose="00000600000000000000" pitchFamily="2" charset="0"/>
      <p:regular r:id="rId74"/>
      <p:bold r:id="rId75"/>
      <p:italic r:id="rId76"/>
      <p:boldItalic r:id="rId77"/>
    </p:embeddedFont>
    <p:embeddedFont>
      <p:font typeface="Poppins SemiBold" panose="00000700000000000000" pitchFamily="2" charset="0"/>
      <p:regular r:id="rId78"/>
      <p:bold r:id="rId79"/>
      <p:italic r:id="rId80"/>
      <p:boldItalic r:id="rId81"/>
    </p:embeddedFont>
    <p:embeddedFont>
      <p:font typeface="Questrial" pitchFamily="2" charset="0"/>
      <p:regular r:id="rId82"/>
    </p:embeddedFont>
    <p:embeddedFont>
      <p:font typeface="Roboto" panose="02000000000000000000" pitchFamily="2"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4E6036-10CA-4A0F-A26B-84198F9109BB}">
  <a:tblStyle styleId="{214E6036-10CA-4A0F-A26B-84198F9109B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2796" y="33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font" Target="fonts/font13.fntdata"/><Relationship Id="rId68" Type="http://schemas.openxmlformats.org/officeDocument/2006/relationships/font" Target="fonts/font18.fntdata"/><Relationship Id="rId84" Type="http://schemas.openxmlformats.org/officeDocument/2006/relationships/font" Target="fonts/font34.fntdata"/><Relationship Id="rId89" Type="http://schemas.openxmlformats.org/officeDocument/2006/relationships/theme" Target="theme/theme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font" Target="fonts/font3.fntdata"/><Relationship Id="rId58" Type="http://schemas.openxmlformats.org/officeDocument/2006/relationships/font" Target="fonts/font8.fntdata"/><Relationship Id="rId74" Type="http://schemas.openxmlformats.org/officeDocument/2006/relationships/font" Target="fonts/font24.fntdata"/><Relationship Id="rId79" Type="http://schemas.openxmlformats.org/officeDocument/2006/relationships/font" Target="fonts/font29.fntdata"/><Relationship Id="rId5" Type="http://schemas.openxmlformats.org/officeDocument/2006/relationships/slideMaster" Target="slideMasters/slideMaster5.xml"/><Relationship Id="rId90" Type="http://schemas.openxmlformats.org/officeDocument/2006/relationships/tableStyles" Target="tableStyles.xml"/><Relationship Id="rId22" Type="http://schemas.openxmlformats.org/officeDocument/2006/relationships/slide" Target="slides/slide4.xml"/><Relationship Id="rId27" Type="http://schemas.openxmlformats.org/officeDocument/2006/relationships/slide" Target="slides/slide9.xml"/><Relationship Id="rId43" Type="http://schemas.openxmlformats.org/officeDocument/2006/relationships/slide" Target="slides/slide25.xml"/><Relationship Id="rId48" Type="http://schemas.openxmlformats.org/officeDocument/2006/relationships/slide" Target="slides/slide30.xml"/><Relationship Id="rId64" Type="http://schemas.openxmlformats.org/officeDocument/2006/relationships/font" Target="fonts/font14.fntdata"/><Relationship Id="rId69" Type="http://schemas.openxmlformats.org/officeDocument/2006/relationships/font" Target="fonts/font19.fntdata"/><Relationship Id="rId8" Type="http://schemas.openxmlformats.org/officeDocument/2006/relationships/slideMaster" Target="slideMasters/slideMaster8.xml"/><Relationship Id="rId51" Type="http://schemas.openxmlformats.org/officeDocument/2006/relationships/font" Target="fonts/font1.fntdata"/><Relationship Id="rId72" Type="http://schemas.openxmlformats.org/officeDocument/2006/relationships/font" Target="fonts/font22.fntdata"/><Relationship Id="rId80" Type="http://schemas.openxmlformats.org/officeDocument/2006/relationships/font" Target="fonts/font30.fntdata"/><Relationship Id="rId85" Type="http://schemas.openxmlformats.org/officeDocument/2006/relationships/font" Target="fonts/font35.fntdata"/><Relationship Id="rId93" Type="http://schemas.openxmlformats.org/officeDocument/2006/relationships/customXml" Target="../customXml/item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font" Target="fonts/font20.fntdata"/><Relationship Id="rId75" Type="http://schemas.openxmlformats.org/officeDocument/2006/relationships/font" Target="fonts/font25.fntdata"/><Relationship Id="rId83" Type="http://schemas.openxmlformats.org/officeDocument/2006/relationships/font" Target="fonts/font33.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font" Target="fonts/font7.fntdata"/><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font" Target="fonts/font23.fntdata"/><Relationship Id="rId78" Type="http://schemas.openxmlformats.org/officeDocument/2006/relationships/font" Target="fonts/font28.fntdata"/><Relationship Id="rId81" Type="http://schemas.openxmlformats.org/officeDocument/2006/relationships/font" Target="fonts/font31.fntdata"/><Relationship Id="rId86" Type="http://schemas.openxmlformats.org/officeDocument/2006/relationships/font" Target="fonts/font36.fntdata"/><Relationship Id="rId94" Type="http://schemas.openxmlformats.org/officeDocument/2006/relationships/customXml" Target="../customXml/item3.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notesMaster" Target="notesMasters/notesMaster1.xml"/><Relationship Id="rId55" Type="http://schemas.openxmlformats.org/officeDocument/2006/relationships/font" Target="fonts/font5.fntdata"/><Relationship Id="rId76" Type="http://schemas.openxmlformats.org/officeDocument/2006/relationships/font" Target="fonts/font26.fntdata"/><Relationship Id="rId7" Type="http://schemas.openxmlformats.org/officeDocument/2006/relationships/slideMaster" Target="slideMasters/slideMaster7.xml"/><Relationship Id="rId71" Type="http://schemas.openxmlformats.org/officeDocument/2006/relationships/font" Target="fonts/font21.fntdata"/><Relationship Id="rId92" Type="http://schemas.openxmlformats.org/officeDocument/2006/relationships/customXml" Target="../customXml/item1.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font" Target="fonts/font16.fntdata"/><Relationship Id="rId87" Type="http://schemas.openxmlformats.org/officeDocument/2006/relationships/presProps" Target="presProps.xml"/><Relationship Id="rId61" Type="http://schemas.openxmlformats.org/officeDocument/2006/relationships/font" Target="fonts/font11.fntdata"/><Relationship Id="rId82" Type="http://schemas.openxmlformats.org/officeDocument/2006/relationships/font" Target="fonts/font32.fntdata"/><Relationship Id="rId19" Type="http://schemas.openxmlformats.org/officeDocument/2006/relationships/slide" Target="slides/slide1.xml"/><Relationship Id="rId14" Type="http://schemas.openxmlformats.org/officeDocument/2006/relationships/slideMaster" Target="slideMasters/slideMaster14.xml"/><Relationship Id="rId30" Type="http://schemas.openxmlformats.org/officeDocument/2006/relationships/slide" Target="slides/slide12.xml"/><Relationship Id="rId35" Type="http://schemas.openxmlformats.org/officeDocument/2006/relationships/slide" Target="slides/slide17.xml"/><Relationship Id="rId56" Type="http://schemas.openxmlformats.org/officeDocument/2006/relationships/font" Target="fonts/font6.fntdata"/><Relationship Id="rId77" Type="http://schemas.openxmlformats.org/officeDocument/2006/relationships/font" Target="fonts/font2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ha Layow" userId="f42538b7-7f45-4733-9f1f-fd4445584cb5" providerId="ADAL" clId="{FBE656DB-5418-48A6-8AB8-736606988BB5}"/>
    <pc:docChg chg="delSld">
      <pc:chgData name="Trisha Layow" userId="f42538b7-7f45-4733-9f1f-fd4445584cb5" providerId="ADAL" clId="{FBE656DB-5418-48A6-8AB8-736606988BB5}" dt="2025-08-21T15:00:54.301" v="1" actId="47"/>
      <pc:docMkLst>
        <pc:docMk/>
      </pc:docMkLst>
      <pc:sldChg chg="del">
        <pc:chgData name="Trisha Layow" userId="f42538b7-7f45-4733-9f1f-fd4445584cb5" providerId="ADAL" clId="{FBE656DB-5418-48A6-8AB8-736606988BB5}" dt="2025-08-21T15:00:47.379" v="0" actId="47"/>
        <pc:sldMkLst>
          <pc:docMk/>
          <pc:sldMk cId="0" sldId="268"/>
        </pc:sldMkLst>
      </pc:sldChg>
      <pc:sldChg chg="del">
        <pc:chgData name="Trisha Layow" userId="f42538b7-7f45-4733-9f1f-fd4445584cb5" providerId="ADAL" clId="{FBE656DB-5418-48A6-8AB8-736606988BB5}" dt="2025-08-21T15:00:54.301" v="1" actId="47"/>
        <pc:sldMkLst>
          <pc:docMk/>
          <pc:sldMk cId="0"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g375c01d41da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1" name="Google Shape;1501;g375c01d41da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g354a1f61728_0_24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7" name="Google Shape;1527;g354a1f61728_0_24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National version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4"/>
        <p:cNvGrpSpPr/>
        <p:nvPr/>
      </p:nvGrpSpPr>
      <p:grpSpPr>
        <a:xfrm>
          <a:off x="0" y="0"/>
          <a:ext cx="0" cy="0"/>
          <a:chOff x="0" y="0"/>
          <a:chExt cx="0" cy="0"/>
        </a:xfrm>
      </p:grpSpPr>
      <p:sp>
        <p:nvSpPr>
          <p:cNvPr id="1545" name="Google Shape;1545;g354a1f61728_0_24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6" name="Google Shape;1546;g354a1f61728_0_24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5"/>
        <p:cNvGrpSpPr/>
        <p:nvPr/>
      </p:nvGrpSpPr>
      <p:grpSpPr>
        <a:xfrm>
          <a:off x="0" y="0"/>
          <a:ext cx="0" cy="0"/>
          <a:chOff x="0" y="0"/>
          <a:chExt cx="0" cy="0"/>
        </a:xfrm>
      </p:grpSpPr>
      <p:sp>
        <p:nvSpPr>
          <p:cNvPr id="1556" name="Google Shape;1556;g354a1f61728_0_25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7" name="Google Shape;1557;g354a1f61728_0_25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g354a1f61728_0_25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8" name="Google Shape;1568;g354a1f61728_0_25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354a1f61728_0_10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4" name="Google Shape;1574;g354a1f61728_0_10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354a1f61728_0_10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5" name="Google Shape;1585;g354a1f61728_0_10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g354a1f61728_0_10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4" name="Google Shape;1614;g354a1f61728_0_10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5" name="Google Shape;1615;g354a1f61728_0_10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3"/>
        <p:cNvGrpSpPr/>
        <p:nvPr/>
      </p:nvGrpSpPr>
      <p:grpSpPr>
        <a:xfrm>
          <a:off x="0" y="0"/>
          <a:ext cx="0" cy="0"/>
          <a:chOff x="0" y="0"/>
          <a:chExt cx="0" cy="0"/>
        </a:xfrm>
      </p:grpSpPr>
      <p:sp>
        <p:nvSpPr>
          <p:cNvPr id="1634" name="Google Shape;1634;g354a1f61728_0_10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5" name="Google Shape;1635;g354a1f61728_0_10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3"/>
        <p:cNvGrpSpPr/>
        <p:nvPr/>
      </p:nvGrpSpPr>
      <p:grpSpPr>
        <a:xfrm>
          <a:off x="0" y="0"/>
          <a:ext cx="0" cy="0"/>
          <a:chOff x="0" y="0"/>
          <a:chExt cx="0" cy="0"/>
        </a:xfrm>
      </p:grpSpPr>
      <p:sp>
        <p:nvSpPr>
          <p:cNvPr id="1644" name="Google Shape;1644;g354a1f61728_0_1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5" name="Google Shape;1645;g354a1f61728_0_1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3546fd57d23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9" name="Google Shape;1669;g3546fd57d23_0_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g3741f83ee53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7" name="Google Shape;1687;g3741f83ee5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Google Shape;1698;g3741f83ee53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9" name="Google Shape;1699;g3741f83ee53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g3741f83ee53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6" name="Google Shape;1706;g3741f83ee53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0"/>
        <p:cNvGrpSpPr/>
        <p:nvPr/>
      </p:nvGrpSpPr>
      <p:grpSpPr>
        <a:xfrm>
          <a:off x="0" y="0"/>
          <a:ext cx="0" cy="0"/>
          <a:chOff x="0" y="0"/>
          <a:chExt cx="0" cy="0"/>
        </a:xfrm>
      </p:grpSpPr>
      <p:sp>
        <p:nvSpPr>
          <p:cNvPr id="1711" name="Google Shape;1711;g3741f83ee53_0_38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2" name="Google Shape;1712;g3741f83ee53_0_3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0"/>
        <p:cNvGrpSpPr/>
        <p:nvPr/>
      </p:nvGrpSpPr>
      <p:grpSpPr>
        <a:xfrm>
          <a:off x="0" y="0"/>
          <a:ext cx="0" cy="0"/>
          <a:chOff x="0" y="0"/>
          <a:chExt cx="0" cy="0"/>
        </a:xfrm>
      </p:grpSpPr>
      <p:sp>
        <p:nvSpPr>
          <p:cNvPr id="1721" name="Google Shape;1721;g36dcdefda7a_0_1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2" name="Google Shape;1722;g36dcdefda7a_0_1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36dcdefda7a_0_16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36dcdefda7a_0_1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p:cNvGrpSpPr/>
        <p:nvPr/>
      </p:nvGrpSpPr>
      <p:grpSpPr>
        <a:xfrm>
          <a:off x="0" y="0"/>
          <a:ext cx="0" cy="0"/>
          <a:chOff x="0" y="0"/>
          <a:chExt cx="0" cy="0"/>
        </a:xfrm>
      </p:grpSpPr>
      <p:sp>
        <p:nvSpPr>
          <p:cNvPr id="1746" name="Google Shape;1746;g3741f83ee53_0_5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7" name="Google Shape;1747;g3741f83ee53_0_5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g3741f83ee53_0_11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3" name="Google Shape;1753;g3741f83ee53_0_11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3"/>
        <p:cNvGrpSpPr/>
        <p:nvPr/>
      </p:nvGrpSpPr>
      <p:grpSpPr>
        <a:xfrm>
          <a:off x="0" y="0"/>
          <a:ext cx="0" cy="0"/>
          <a:chOff x="0" y="0"/>
          <a:chExt cx="0" cy="0"/>
        </a:xfrm>
      </p:grpSpPr>
      <p:sp>
        <p:nvSpPr>
          <p:cNvPr id="1764" name="Google Shape;1764;g3741f83ee5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5" name="Google Shape;1765;g3741f83ee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Spent time in Tim Olde Hartman, most primary care delivered by GPs who own their practices, average roster 2300, 70% capitation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1"/>
        <p:cNvGrpSpPr/>
        <p:nvPr/>
      </p:nvGrpSpPr>
      <p:grpSpPr>
        <a:xfrm>
          <a:off x="0" y="0"/>
          <a:ext cx="0" cy="0"/>
          <a:chOff x="0" y="0"/>
          <a:chExt cx="0" cy="0"/>
        </a:xfrm>
      </p:grpSpPr>
      <p:sp>
        <p:nvSpPr>
          <p:cNvPr id="1772" name="Google Shape;1772;g3741f83ee53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3" name="Google Shape;1773;g3741f83ee5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Standard training and roles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g3741f83ee53_2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2" name="Google Shape;1782;g3741f83ee53_2_10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3"/>
        <p:cNvGrpSpPr/>
        <p:nvPr/>
      </p:nvGrpSpPr>
      <p:grpSpPr>
        <a:xfrm>
          <a:off x="0" y="0"/>
          <a:ext cx="0" cy="0"/>
          <a:chOff x="0" y="0"/>
          <a:chExt cx="0" cy="0"/>
        </a:xfrm>
      </p:grpSpPr>
      <p:sp>
        <p:nvSpPr>
          <p:cNvPr id="1804" name="Google Shape;1804;g3741f83ee53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5" name="Google Shape;1805;g3741f83ee5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g3741f83ee53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4" name="Google Shape;1814;g3741f83ee5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9"/>
        <p:cNvGrpSpPr/>
        <p:nvPr/>
      </p:nvGrpSpPr>
      <p:grpSpPr>
        <a:xfrm>
          <a:off x="0" y="0"/>
          <a:ext cx="0" cy="0"/>
          <a:chOff x="0" y="0"/>
          <a:chExt cx="0" cy="0"/>
        </a:xfrm>
      </p:grpSpPr>
      <p:sp>
        <p:nvSpPr>
          <p:cNvPr id="1820" name="Google Shape;1820;g3741f83ee53_2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1" name="Google Shape;1821;g3741f83ee53_2_13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7"/>
        <p:cNvGrpSpPr/>
        <p:nvPr/>
      </p:nvGrpSpPr>
      <p:grpSpPr>
        <a:xfrm>
          <a:off x="0" y="0"/>
          <a:ext cx="0" cy="0"/>
          <a:chOff x="0" y="0"/>
          <a:chExt cx="0" cy="0"/>
        </a:xfrm>
      </p:grpSpPr>
      <p:sp>
        <p:nvSpPr>
          <p:cNvPr id="1828" name="Google Shape;1828;g37832424e36_1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9" name="Google Shape;1829;g37832424e36_1_1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9"/>
        <p:cNvGrpSpPr/>
        <p:nvPr/>
      </p:nvGrpSpPr>
      <p:grpSpPr>
        <a:xfrm>
          <a:off x="0" y="0"/>
          <a:ext cx="0" cy="0"/>
          <a:chOff x="0" y="0"/>
          <a:chExt cx="0" cy="0"/>
        </a:xfrm>
      </p:grpSpPr>
      <p:sp>
        <p:nvSpPr>
          <p:cNvPr id="1840" name="Google Shape;1840;g324554a7e69_2_17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1" name="Google Shape;1841;g324554a7e69_2_17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2"/>
        <p:cNvGrpSpPr/>
        <p:nvPr/>
      </p:nvGrpSpPr>
      <p:grpSpPr>
        <a:xfrm>
          <a:off x="0" y="0"/>
          <a:ext cx="0" cy="0"/>
          <a:chOff x="0" y="0"/>
          <a:chExt cx="0" cy="0"/>
        </a:xfrm>
      </p:grpSpPr>
      <p:sp>
        <p:nvSpPr>
          <p:cNvPr id="1853" name="Google Shape;1853;g36457cee88a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4" name="Google Shape;1854;g36457cee88a_1_7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p:cNvGrpSpPr/>
        <p:nvPr/>
      </p:nvGrpSpPr>
      <p:grpSpPr>
        <a:xfrm>
          <a:off x="0" y="0"/>
          <a:ext cx="0" cy="0"/>
          <a:chOff x="0" y="0"/>
          <a:chExt cx="0" cy="0"/>
        </a:xfrm>
      </p:grpSpPr>
      <p:sp>
        <p:nvSpPr>
          <p:cNvPr id="1866" name="Google Shape;1866;g354a1f61728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7" name="Google Shape;1867;g354a1f61728_0_2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5"/>
        <p:cNvGrpSpPr/>
        <p:nvPr/>
      </p:nvGrpSpPr>
      <p:grpSpPr>
        <a:xfrm>
          <a:off x="0" y="0"/>
          <a:ext cx="0" cy="0"/>
          <a:chOff x="0" y="0"/>
          <a:chExt cx="0" cy="0"/>
        </a:xfrm>
      </p:grpSpPr>
      <p:sp>
        <p:nvSpPr>
          <p:cNvPr id="1876" name="Google Shape;1876;g354a1f61728_0_2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7" name="Google Shape;1877;g354a1f61728_0_24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6"/>
        <p:cNvGrpSpPr/>
        <p:nvPr/>
      </p:nvGrpSpPr>
      <p:grpSpPr>
        <a:xfrm>
          <a:off x="0" y="0"/>
          <a:ext cx="0" cy="0"/>
          <a:chOff x="0" y="0"/>
          <a:chExt cx="0" cy="0"/>
        </a:xfrm>
      </p:grpSpPr>
      <p:sp>
        <p:nvSpPr>
          <p:cNvPr id="1887" name="Google Shape;1887;g3741f83ee53_0_13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8" name="Google Shape;1888;g3741f83ee53_0_13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6.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9.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1.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3.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6.xml"/><Relationship Id="rId5" Type="http://schemas.openxmlformats.org/officeDocument/2006/relationships/hyperlink" Target="https://storyset.com/?utm_source=slidesgo_template&amp;utm_medium=referral-link&amp;utm_campaign=slidesgo_contents_of_this_template&amp;utm_term=storyset&amp;utm_content=storyset" TargetMode="External"/><Relationship Id="rId4" Type="http://schemas.openxmlformats.org/officeDocument/2006/relationships/hyperlink" Target="http://bit.ly/2TtBDfr" TargetMode="Externa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445025"/>
            <a:ext cx="8520525" cy="572625"/>
          </a:xfrm>
          <a:prstGeom prst="rect">
            <a:avLst/>
          </a:prstGeom>
          <a:noFill/>
          <a:ln>
            <a:noFill/>
          </a:ln>
        </p:spPr>
        <p:txBody>
          <a:bodyPr spcFirstLastPara="1" wrap="square" lIns="68575" tIns="68575" rIns="68575" bIns="68575" anchor="t" anchorCtr="0">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62" name="Google Shape;62;p15"/>
          <p:cNvSpPr txBox="1">
            <a:spLocks noGrp="1"/>
          </p:cNvSpPr>
          <p:nvPr>
            <p:ph type="body" idx="1"/>
          </p:nvPr>
        </p:nvSpPr>
        <p:spPr>
          <a:xfrm>
            <a:off x="311700" y="1152475"/>
            <a:ext cx="8520525" cy="3416400"/>
          </a:xfrm>
          <a:prstGeom prst="rect">
            <a:avLst/>
          </a:prstGeom>
          <a:noFill/>
          <a:ln>
            <a:noFill/>
          </a:ln>
        </p:spPr>
        <p:txBody>
          <a:bodyPr spcFirstLastPara="1" wrap="square" lIns="68575" tIns="68575" rIns="68575" bIns="68575" anchor="t" anchorCtr="0">
            <a:norm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63" name="Google Shape;63;p15"/>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16"/>
          <p:cNvSpPr txBox="1">
            <a:spLocks noGrp="1"/>
          </p:cNvSpPr>
          <p:nvPr>
            <p:ph type="ctrTitle"/>
          </p:nvPr>
        </p:nvSpPr>
        <p:spPr>
          <a:xfrm>
            <a:off x="311708" y="744575"/>
            <a:ext cx="8520525" cy="2052675"/>
          </a:xfrm>
          <a:prstGeom prst="rect">
            <a:avLst/>
          </a:prstGeom>
          <a:noFill/>
          <a:ln>
            <a:noFill/>
          </a:ln>
        </p:spPr>
        <p:txBody>
          <a:bodyPr spcFirstLastPara="1" wrap="square" lIns="68575" tIns="68575" rIns="68575" bIns="68575" anchor="b" anchorCtr="0">
            <a:normAutofit/>
          </a:bodyPr>
          <a:lstStyle>
            <a:lvl1pPr lvl="0" algn="ctr">
              <a:lnSpc>
                <a:spcPct val="100000"/>
              </a:lnSpc>
              <a:spcBef>
                <a:spcPts val="0"/>
              </a:spcBef>
              <a:spcAft>
                <a:spcPts val="0"/>
              </a:spcAft>
              <a:buSzPts val="3900"/>
              <a:buNone/>
              <a:defRPr sz="5200"/>
            </a:lvl1pPr>
            <a:lvl2pPr lvl="1" algn="ctr">
              <a:lnSpc>
                <a:spcPct val="100000"/>
              </a:lnSpc>
              <a:spcBef>
                <a:spcPts val="0"/>
              </a:spcBef>
              <a:spcAft>
                <a:spcPts val="0"/>
              </a:spcAft>
              <a:buSzPts val="3900"/>
              <a:buNone/>
              <a:defRPr sz="5200"/>
            </a:lvl2pPr>
            <a:lvl3pPr lvl="2" algn="ctr">
              <a:lnSpc>
                <a:spcPct val="100000"/>
              </a:lnSpc>
              <a:spcBef>
                <a:spcPts val="0"/>
              </a:spcBef>
              <a:spcAft>
                <a:spcPts val="0"/>
              </a:spcAft>
              <a:buSzPts val="3900"/>
              <a:buNone/>
              <a:defRPr sz="5200"/>
            </a:lvl3pPr>
            <a:lvl4pPr lvl="3" algn="ctr">
              <a:lnSpc>
                <a:spcPct val="100000"/>
              </a:lnSpc>
              <a:spcBef>
                <a:spcPts val="0"/>
              </a:spcBef>
              <a:spcAft>
                <a:spcPts val="0"/>
              </a:spcAft>
              <a:buSzPts val="3900"/>
              <a:buNone/>
              <a:defRPr sz="5200"/>
            </a:lvl4pPr>
            <a:lvl5pPr lvl="4" algn="ctr">
              <a:lnSpc>
                <a:spcPct val="100000"/>
              </a:lnSpc>
              <a:spcBef>
                <a:spcPts val="0"/>
              </a:spcBef>
              <a:spcAft>
                <a:spcPts val="0"/>
              </a:spcAft>
              <a:buSzPts val="3900"/>
              <a:buNone/>
              <a:defRPr sz="5200"/>
            </a:lvl5pPr>
            <a:lvl6pPr lvl="5" algn="ctr">
              <a:lnSpc>
                <a:spcPct val="100000"/>
              </a:lnSpc>
              <a:spcBef>
                <a:spcPts val="0"/>
              </a:spcBef>
              <a:spcAft>
                <a:spcPts val="0"/>
              </a:spcAft>
              <a:buSzPts val="3900"/>
              <a:buNone/>
              <a:defRPr sz="5200"/>
            </a:lvl6pPr>
            <a:lvl7pPr lvl="6" algn="ctr">
              <a:lnSpc>
                <a:spcPct val="100000"/>
              </a:lnSpc>
              <a:spcBef>
                <a:spcPts val="0"/>
              </a:spcBef>
              <a:spcAft>
                <a:spcPts val="0"/>
              </a:spcAft>
              <a:buSzPts val="3900"/>
              <a:buNone/>
              <a:defRPr sz="5200"/>
            </a:lvl7pPr>
            <a:lvl8pPr lvl="7" algn="ctr">
              <a:lnSpc>
                <a:spcPct val="100000"/>
              </a:lnSpc>
              <a:spcBef>
                <a:spcPts val="0"/>
              </a:spcBef>
              <a:spcAft>
                <a:spcPts val="0"/>
              </a:spcAft>
              <a:buSzPts val="3900"/>
              <a:buNone/>
              <a:defRPr sz="5200"/>
            </a:lvl8pPr>
            <a:lvl9pPr lvl="8" algn="ctr">
              <a:lnSpc>
                <a:spcPct val="100000"/>
              </a:lnSpc>
              <a:spcBef>
                <a:spcPts val="0"/>
              </a:spcBef>
              <a:spcAft>
                <a:spcPts val="0"/>
              </a:spcAft>
              <a:buSzPts val="3900"/>
              <a:buNone/>
              <a:defRPr sz="5200"/>
            </a:lvl9pPr>
          </a:lstStyle>
          <a:p>
            <a:endParaRPr/>
          </a:p>
        </p:txBody>
      </p:sp>
      <p:sp>
        <p:nvSpPr>
          <p:cNvPr id="66" name="Google Shape;66;p16"/>
          <p:cNvSpPr txBox="1">
            <a:spLocks noGrp="1"/>
          </p:cNvSpPr>
          <p:nvPr>
            <p:ph type="subTitle" idx="1"/>
          </p:nvPr>
        </p:nvSpPr>
        <p:spPr>
          <a:xfrm>
            <a:off x="311700" y="2834125"/>
            <a:ext cx="8520525" cy="792675"/>
          </a:xfrm>
          <a:prstGeom prst="rect">
            <a:avLst/>
          </a:prstGeom>
          <a:noFill/>
          <a:ln>
            <a:noFill/>
          </a:ln>
        </p:spPr>
        <p:txBody>
          <a:bodyPr spcFirstLastPara="1" wrap="square" lIns="68575" tIns="68575" rIns="68575" bIns="6857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67" name="Google Shape;67;p16"/>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311700" y="2150850"/>
            <a:ext cx="8520525" cy="841725"/>
          </a:xfrm>
          <a:prstGeom prst="rect">
            <a:avLst/>
          </a:prstGeom>
          <a:noFill/>
          <a:ln>
            <a:noFill/>
          </a:ln>
        </p:spPr>
        <p:txBody>
          <a:bodyPr spcFirstLastPara="1" wrap="square" lIns="68575" tIns="68575" rIns="68575" bIns="68575" anchor="ctr" anchorCtr="0">
            <a:normAutofit/>
          </a:bodyPr>
          <a:lstStyle>
            <a:lvl1pPr lvl="0" algn="ctr">
              <a:lnSpc>
                <a:spcPct val="100000"/>
              </a:lnSpc>
              <a:spcBef>
                <a:spcPts val="0"/>
              </a:spcBef>
              <a:spcAft>
                <a:spcPts val="0"/>
              </a:spcAft>
              <a:buSzPts val="2700"/>
              <a:buNone/>
              <a:defRPr sz="3600"/>
            </a:lvl1pPr>
            <a:lvl2pPr lvl="1" algn="ctr">
              <a:lnSpc>
                <a:spcPct val="100000"/>
              </a:lnSpc>
              <a:spcBef>
                <a:spcPts val="0"/>
              </a:spcBef>
              <a:spcAft>
                <a:spcPts val="0"/>
              </a:spcAft>
              <a:buSzPts val="2700"/>
              <a:buNone/>
              <a:defRPr sz="3600"/>
            </a:lvl2pPr>
            <a:lvl3pPr lvl="2" algn="ctr">
              <a:lnSpc>
                <a:spcPct val="100000"/>
              </a:lnSpc>
              <a:spcBef>
                <a:spcPts val="0"/>
              </a:spcBef>
              <a:spcAft>
                <a:spcPts val="0"/>
              </a:spcAft>
              <a:buSzPts val="2700"/>
              <a:buNone/>
              <a:defRPr sz="3600"/>
            </a:lvl3pPr>
            <a:lvl4pPr lvl="3" algn="ctr">
              <a:lnSpc>
                <a:spcPct val="100000"/>
              </a:lnSpc>
              <a:spcBef>
                <a:spcPts val="0"/>
              </a:spcBef>
              <a:spcAft>
                <a:spcPts val="0"/>
              </a:spcAft>
              <a:buSzPts val="2700"/>
              <a:buNone/>
              <a:defRPr sz="3600"/>
            </a:lvl4pPr>
            <a:lvl5pPr lvl="4" algn="ctr">
              <a:lnSpc>
                <a:spcPct val="100000"/>
              </a:lnSpc>
              <a:spcBef>
                <a:spcPts val="0"/>
              </a:spcBef>
              <a:spcAft>
                <a:spcPts val="0"/>
              </a:spcAft>
              <a:buSzPts val="2700"/>
              <a:buNone/>
              <a:defRPr sz="3600"/>
            </a:lvl5pPr>
            <a:lvl6pPr lvl="5" algn="ctr">
              <a:lnSpc>
                <a:spcPct val="100000"/>
              </a:lnSpc>
              <a:spcBef>
                <a:spcPts val="0"/>
              </a:spcBef>
              <a:spcAft>
                <a:spcPts val="0"/>
              </a:spcAft>
              <a:buSzPts val="2700"/>
              <a:buNone/>
              <a:defRPr sz="3600"/>
            </a:lvl6pPr>
            <a:lvl7pPr lvl="6" algn="ctr">
              <a:lnSpc>
                <a:spcPct val="100000"/>
              </a:lnSpc>
              <a:spcBef>
                <a:spcPts val="0"/>
              </a:spcBef>
              <a:spcAft>
                <a:spcPts val="0"/>
              </a:spcAft>
              <a:buSzPts val="2700"/>
              <a:buNone/>
              <a:defRPr sz="3600"/>
            </a:lvl7pPr>
            <a:lvl8pPr lvl="7" algn="ctr">
              <a:lnSpc>
                <a:spcPct val="100000"/>
              </a:lnSpc>
              <a:spcBef>
                <a:spcPts val="0"/>
              </a:spcBef>
              <a:spcAft>
                <a:spcPts val="0"/>
              </a:spcAft>
              <a:buSzPts val="2700"/>
              <a:buNone/>
              <a:defRPr sz="3600"/>
            </a:lvl8pPr>
            <a:lvl9pPr lvl="8" algn="ctr">
              <a:lnSpc>
                <a:spcPct val="100000"/>
              </a:lnSpc>
              <a:spcBef>
                <a:spcPts val="0"/>
              </a:spcBef>
              <a:spcAft>
                <a:spcPts val="0"/>
              </a:spcAft>
              <a:buSzPts val="2700"/>
              <a:buNone/>
              <a:defRPr sz="3600"/>
            </a:lvl9pPr>
          </a:lstStyle>
          <a:p>
            <a:endParaRPr/>
          </a:p>
        </p:txBody>
      </p:sp>
      <p:sp>
        <p:nvSpPr>
          <p:cNvPr id="70" name="Google Shape;70;p17"/>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8"/>
          <p:cNvSpPr txBox="1">
            <a:spLocks noGrp="1"/>
          </p:cNvSpPr>
          <p:nvPr>
            <p:ph type="title"/>
          </p:nvPr>
        </p:nvSpPr>
        <p:spPr>
          <a:xfrm>
            <a:off x="311700" y="445025"/>
            <a:ext cx="8520525" cy="572625"/>
          </a:xfrm>
          <a:prstGeom prst="rect">
            <a:avLst/>
          </a:prstGeom>
          <a:noFill/>
          <a:ln>
            <a:noFill/>
          </a:ln>
        </p:spPr>
        <p:txBody>
          <a:bodyPr spcFirstLastPara="1" wrap="square" lIns="68575" tIns="68575" rIns="68575" bIns="68575" anchor="t" anchorCtr="0">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73" name="Google Shape;73;p18"/>
          <p:cNvSpPr txBox="1">
            <a:spLocks noGrp="1"/>
          </p:cNvSpPr>
          <p:nvPr>
            <p:ph type="body" idx="1"/>
          </p:nvPr>
        </p:nvSpPr>
        <p:spPr>
          <a:xfrm>
            <a:off x="311700" y="1152475"/>
            <a:ext cx="3999825" cy="3416400"/>
          </a:xfrm>
          <a:prstGeom prst="rect">
            <a:avLst/>
          </a:prstGeom>
          <a:noFill/>
          <a:ln>
            <a:noFill/>
          </a:ln>
        </p:spPr>
        <p:txBody>
          <a:bodyPr spcFirstLastPara="1" wrap="square" lIns="68575" tIns="68575" rIns="68575" bIns="68575" anchor="t" anchorCtr="0">
            <a:norm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0"/>
              </a:spcBef>
              <a:spcAft>
                <a:spcPts val="0"/>
              </a:spcAft>
              <a:buSzPts val="900"/>
              <a:buChar char="○"/>
              <a:defRPr sz="1200"/>
            </a:lvl2pPr>
            <a:lvl3pPr marL="1371600" lvl="2" indent="-285750" algn="l">
              <a:lnSpc>
                <a:spcPct val="115000"/>
              </a:lnSpc>
              <a:spcBef>
                <a:spcPts val="0"/>
              </a:spcBef>
              <a:spcAft>
                <a:spcPts val="0"/>
              </a:spcAft>
              <a:buSzPts val="900"/>
              <a:buChar char="■"/>
              <a:defRPr sz="1200"/>
            </a:lvl3pPr>
            <a:lvl4pPr marL="1828800" lvl="3" indent="-285750" algn="l">
              <a:lnSpc>
                <a:spcPct val="115000"/>
              </a:lnSpc>
              <a:spcBef>
                <a:spcPts val="0"/>
              </a:spcBef>
              <a:spcAft>
                <a:spcPts val="0"/>
              </a:spcAft>
              <a:buSzPts val="900"/>
              <a:buChar char="●"/>
              <a:defRPr sz="1200"/>
            </a:lvl4pPr>
            <a:lvl5pPr marL="2286000" lvl="4" indent="-285750" algn="l">
              <a:lnSpc>
                <a:spcPct val="115000"/>
              </a:lnSpc>
              <a:spcBef>
                <a:spcPts val="0"/>
              </a:spcBef>
              <a:spcAft>
                <a:spcPts val="0"/>
              </a:spcAft>
              <a:buSzPts val="900"/>
              <a:buChar char="○"/>
              <a:defRPr sz="1200"/>
            </a:lvl5pPr>
            <a:lvl6pPr marL="2743200" lvl="5" indent="-285750" algn="l">
              <a:lnSpc>
                <a:spcPct val="115000"/>
              </a:lnSpc>
              <a:spcBef>
                <a:spcPts val="0"/>
              </a:spcBef>
              <a:spcAft>
                <a:spcPts val="0"/>
              </a:spcAft>
              <a:buSzPts val="900"/>
              <a:buChar char="■"/>
              <a:defRPr sz="1200"/>
            </a:lvl6pPr>
            <a:lvl7pPr marL="3200400" lvl="6" indent="-285750" algn="l">
              <a:lnSpc>
                <a:spcPct val="115000"/>
              </a:lnSpc>
              <a:spcBef>
                <a:spcPts val="0"/>
              </a:spcBef>
              <a:spcAft>
                <a:spcPts val="0"/>
              </a:spcAft>
              <a:buSzPts val="900"/>
              <a:buChar char="●"/>
              <a:defRPr sz="1200"/>
            </a:lvl7pPr>
            <a:lvl8pPr marL="3657600" lvl="7" indent="-285750" algn="l">
              <a:lnSpc>
                <a:spcPct val="115000"/>
              </a:lnSpc>
              <a:spcBef>
                <a:spcPts val="0"/>
              </a:spcBef>
              <a:spcAft>
                <a:spcPts val="0"/>
              </a:spcAft>
              <a:buSzPts val="900"/>
              <a:buChar char="○"/>
              <a:defRPr sz="1200"/>
            </a:lvl8pPr>
            <a:lvl9pPr marL="4114800" lvl="8" indent="-285750" algn="l">
              <a:lnSpc>
                <a:spcPct val="115000"/>
              </a:lnSpc>
              <a:spcBef>
                <a:spcPts val="0"/>
              </a:spcBef>
              <a:spcAft>
                <a:spcPts val="0"/>
              </a:spcAft>
              <a:buSzPts val="900"/>
              <a:buChar char="■"/>
              <a:defRPr sz="1200"/>
            </a:lvl9pPr>
          </a:lstStyle>
          <a:p>
            <a:endParaRPr/>
          </a:p>
        </p:txBody>
      </p:sp>
      <p:sp>
        <p:nvSpPr>
          <p:cNvPr id="74" name="Google Shape;74;p18"/>
          <p:cNvSpPr txBox="1">
            <a:spLocks noGrp="1"/>
          </p:cNvSpPr>
          <p:nvPr>
            <p:ph type="body" idx="2"/>
          </p:nvPr>
        </p:nvSpPr>
        <p:spPr>
          <a:xfrm>
            <a:off x="4832400" y="1152475"/>
            <a:ext cx="3999825" cy="3416400"/>
          </a:xfrm>
          <a:prstGeom prst="rect">
            <a:avLst/>
          </a:prstGeom>
          <a:noFill/>
          <a:ln>
            <a:noFill/>
          </a:ln>
        </p:spPr>
        <p:txBody>
          <a:bodyPr spcFirstLastPara="1" wrap="square" lIns="68575" tIns="68575" rIns="68575" bIns="68575" anchor="t" anchorCtr="0">
            <a:norm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0"/>
              </a:spcBef>
              <a:spcAft>
                <a:spcPts val="0"/>
              </a:spcAft>
              <a:buSzPts val="900"/>
              <a:buChar char="○"/>
              <a:defRPr sz="1200"/>
            </a:lvl2pPr>
            <a:lvl3pPr marL="1371600" lvl="2" indent="-285750" algn="l">
              <a:lnSpc>
                <a:spcPct val="115000"/>
              </a:lnSpc>
              <a:spcBef>
                <a:spcPts val="0"/>
              </a:spcBef>
              <a:spcAft>
                <a:spcPts val="0"/>
              </a:spcAft>
              <a:buSzPts val="900"/>
              <a:buChar char="■"/>
              <a:defRPr sz="1200"/>
            </a:lvl3pPr>
            <a:lvl4pPr marL="1828800" lvl="3" indent="-285750" algn="l">
              <a:lnSpc>
                <a:spcPct val="115000"/>
              </a:lnSpc>
              <a:spcBef>
                <a:spcPts val="0"/>
              </a:spcBef>
              <a:spcAft>
                <a:spcPts val="0"/>
              </a:spcAft>
              <a:buSzPts val="900"/>
              <a:buChar char="●"/>
              <a:defRPr sz="1200"/>
            </a:lvl4pPr>
            <a:lvl5pPr marL="2286000" lvl="4" indent="-285750" algn="l">
              <a:lnSpc>
                <a:spcPct val="115000"/>
              </a:lnSpc>
              <a:spcBef>
                <a:spcPts val="0"/>
              </a:spcBef>
              <a:spcAft>
                <a:spcPts val="0"/>
              </a:spcAft>
              <a:buSzPts val="900"/>
              <a:buChar char="○"/>
              <a:defRPr sz="1200"/>
            </a:lvl5pPr>
            <a:lvl6pPr marL="2743200" lvl="5" indent="-285750" algn="l">
              <a:lnSpc>
                <a:spcPct val="115000"/>
              </a:lnSpc>
              <a:spcBef>
                <a:spcPts val="0"/>
              </a:spcBef>
              <a:spcAft>
                <a:spcPts val="0"/>
              </a:spcAft>
              <a:buSzPts val="900"/>
              <a:buChar char="■"/>
              <a:defRPr sz="1200"/>
            </a:lvl6pPr>
            <a:lvl7pPr marL="3200400" lvl="6" indent="-285750" algn="l">
              <a:lnSpc>
                <a:spcPct val="115000"/>
              </a:lnSpc>
              <a:spcBef>
                <a:spcPts val="0"/>
              </a:spcBef>
              <a:spcAft>
                <a:spcPts val="0"/>
              </a:spcAft>
              <a:buSzPts val="900"/>
              <a:buChar char="●"/>
              <a:defRPr sz="1200"/>
            </a:lvl7pPr>
            <a:lvl8pPr marL="3657600" lvl="7" indent="-285750" algn="l">
              <a:lnSpc>
                <a:spcPct val="115000"/>
              </a:lnSpc>
              <a:spcBef>
                <a:spcPts val="0"/>
              </a:spcBef>
              <a:spcAft>
                <a:spcPts val="0"/>
              </a:spcAft>
              <a:buSzPts val="900"/>
              <a:buChar char="○"/>
              <a:defRPr sz="1200"/>
            </a:lvl8pPr>
            <a:lvl9pPr marL="4114800" lvl="8" indent="-285750" algn="l">
              <a:lnSpc>
                <a:spcPct val="115000"/>
              </a:lnSpc>
              <a:spcBef>
                <a:spcPts val="0"/>
              </a:spcBef>
              <a:spcAft>
                <a:spcPts val="0"/>
              </a:spcAft>
              <a:buSzPts val="900"/>
              <a:buChar char="■"/>
              <a:defRPr sz="1200"/>
            </a:lvl9pPr>
          </a:lstStyle>
          <a:p>
            <a:endParaRPr/>
          </a:p>
        </p:txBody>
      </p:sp>
      <p:sp>
        <p:nvSpPr>
          <p:cNvPr id="75" name="Google Shape;75;p18"/>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311700" y="445025"/>
            <a:ext cx="8520525" cy="572625"/>
          </a:xfrm>
          <a:prstGeom prst="rect">
            <a:avLst/>
          </a:prstGeom>
          <a:noFill/>
          <a:ln>
            <a:noFill/>
          </a:ln>
        </p:spPr>
        <p:txBody>
          <a:bodyPr spcFirstLastPara="1" wrap="square" lIns="68575" tIns="68575" rIns="68575" bIns="68575" anchor="t" anchorCtr="0">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78" name="Google Shape;78;p19"/>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311700" y="555600"/>
            <a:ext cx="2808000" cy="755775"/>
          </a:xfrm>
          <a:prstGeom prst="rect">
            <a:avLst/>
          </a:prstGeom>
          <a:noFill/>
          <a:ln>
            <a:noFill/>
          </a:ln>
        </p:spPr>
        <p:txBody>
          <a:bodyPr spcFirstLastPara="1" wrap="square" lIns="68575" tIns="68575" rIns="68575" bIns="68575" anchor="b" anchorCtr="0">
            <a:normAutofit/>
          </a:bodyPr>
          <a:lstStyle>
            <a:lvl1pPr lvl="0" algn="l">
              <a:lnSpc>
                <a:spcPct val="100000"/>
              </a:lnSpc>
              <a:spcBef>
                <a:spcPts val="0"/>
              </a:spcBef>
              <a:spcAft>
                <a:spcPts val="0"/>
              </a:spcAft>
              <a:buSzPts val="1800"/>
              <a:buNone/>
              <a:defRPr sz="2400"/>
            </a:lvl1pPr>
            <a:lvl2pPr lvl="1" algn="l">
              <a:lnSpc>
                <a:spcPct val="100000"/>
              </a:lnSpc>
              <a:spcBef>
                <a:spcPts val="0"/>
              </a:spcBef>
              <a:spcAft>
                <a:spcPts val="0"/>
              </a:spcAft>
              <a:buSzPts val="1800"/>
              <a:buNone/>
              <a:defRPr sz="2400"/>
            </a:lvl2pPr>
            <a:lvl3pPr lvl="2" algn="l">
              <a:lnSpc>
                <a:spcPct val="100000"/>
              </a:lnSpc>
              <a:spcBef>
                <a:spcPts val="0"/>
              </a:spcBef>
              <a:spcAft>
                <a:spcPts val="0"/>
              </a:spcAft>
              <a:buSzPts val="1800"/>
              <a:buNone/>
              <a:defRPr sz="2400"/>
            </a:lvl3pPr>
            <a:lvl4pPr lvl="3" algn="l">
              <a:lnSpc>
                <a:spcPct val="100000"/>
              </a:lnSpc>
              <a:spcBef>
                <a:spcPts val="0"/>
              </a:spcBef>
              <a:spcAft>
                <a:spcPts val="0"/>
              </a:spcAft>
              <a:buSzPts val="1800"/>
              <a:buNone/>
              <a:defRPr sz="2400"/>
            </a:lvl4pPr>
            <a:lvl5pPr lvl="4" algn="l">
              <a:lnSpc>
                <a:spcPct val="100000"/>
              </a:lnSpc>
              <a:spcBef>
                <a:spcPts val="0"/>
              </a:spcBef>
              <a:spcAft>
                <a:spcPts val="0"/>
              </a:spcAft>
              <a:buSzPts val="1800"/>
              <a:buNone/>
              <a:defRPr sz="2400"/>
            </a:lvl5pPr>
            <a:lvl6pPr lvl="5" algn="l">
              <a:lnSpc>
                <a:spcPct val="100000"/>
              </a:lnSpc>
              <a:spcBef>
                <a:spcPts val="0"/>
              </a:spcBef>
              <a:spcAft>
                <a:spcPts val="0"/>
              </a:spcAft>
              <a:buSzPts val="1800"/>
              <a:buNone/>
              <a:defRPr sz="2400"/>
            </a:lvl6pPr>
            <a:lvl7pPr lvl="6" algn="l">
              <a:lnSpc>
                <a:spcPct val="100000"/>
              </a:lnSpc>
              <a:spcBef>
                <a:spcPts val="0"/>
              </a:spcBef>
              <a:spcAft>
                <a:spcPts val="0"/>
              </a:spcAft>
              <a:buSzPts val="1800"/>
              <a:buNone/>
              <a:defRPr sz="2400"/>
            </a:lvl7pPr>
            <a:lvl8pPr lvl="7" algn="l">
              <a:lnSpc>
                <a:spcPct val="100000"/>
              </a:lnSpc>
              <a:spcBef>
                <a:spcPts val="0"/>
              </a:spcBef>
              <a:spcAft>
                <a:spcPts val="0"/>
              </a:spcAft>
              <a:buSzPts val="1800"/>
              <a:buNone/>
              <a:defRPr sz="2400"/>
            </a:lvl8pPr>
            <a:lvl9pPr lvl="8" algn="l">
              <a:lnSpc>
                <a:spcPct val="100000"/>
              </a:lnSpc>
              <a:spcBef>
                <a:spcPts val="0"/>
              </a:spcBef>
              <a:spcAft>
                <a:spcPts val="0"/>
              </a:spcAft>
              <a:buSzPts val="1800"/>
              <a:buNone/>
              <a:defRPr sz="2400"/>
            </a:lvl9pPr>
          </a:lstStyle>
          <a:p>
            <a:endParaRPr/>
          </a:p>
        </p:txBody>
      </p:sp>
      <p:sp>
        <p:nvSpPr>
          <p:cNvPr id="81" name="Google Shape;81;p20"/>
          <p:cNvSpPr txBox="1">
            <a:spLocks noGrp="1"/>
          </p:cNvSpPr>
          <p:nvPr>
            <p:ph type="body" idx="1"/>
          </p:nvPr>
        </p:nvSpPr>
        <p:spPr>
          <a:xfrm>
            <a:off x="311700" y="1389600"/>
            <a:ext cx="2808000" cy="3179475"/>
          </a:xfrm>
          <a:prstGeom prst="rect">
            <a:avLst/>
          </a:prstGeom>
          <a:noFill/>
          <a:ln>
            <a:noFill/>
          </a:ln>
        </p:spPr>
        <p:txBody>
          <a:bodyPr spcFirstLastPara="1" wrap="square" lIns="68575" tIns="68575" rIns="68575" bIns="68575" anchor="t" anchorCtr="0">
            <a:normAutofit/>
          </a:bodyPr>
          <a:lstStyle>
            <a:lvl1pPr marL="457200" lvl="0" indent="-285750" algn="l">
              <a:lnSpc>
                <a:spcPct val="115000"/>
              </a:lnSpc>
              <a:spcBef>
                <a:spcPts val="0"/>
              </a:spcBef>
              <a:spcAft>
                <a:spcPts val="0"/>
              </a:spcAft>
              <a:buSzPts val="900"/>
              <a:buChar char="●"/>
              <a:defRPr sz="1200"/>
            </a:lvl1pPr>
            <a:lvl2pPr marL="914400" lvl="1" indent="-285750" algn="l">
              <a:lnSpc>
                <a:spcPct val="115000"/>
              </a:lnSpc>
              <a:spcBef>
                <a:spcPts val="0"/>
              </a:spcBef>
              <a:spcAft>
                <a:spcPts val="0"/>
              </a:spcAft>
              <a:buSzPts val="900"/>
              <a:buChar char="○"/>
              <a:defRPr sz="1200"/>
            </a:lvl2pPr>
            <a:lvl3pPr marL="1371600" lvl="2" indent="-285750" algn="l">
              <a:lnSpc>
                <a:spcPct val="115000"/>
              </a:lnSpc>
              <a:spcBef>
                <a:spcPts val="0"/>
              </a:spcBef>
              <a:spcAft>
                <a:spcPts val="0"/>
              </a:spcAft>
              <a:buSzPts val="900"/>
              <a:buChar char="■"/>
              <a:defRPr sz="1200"/>
            </a:lvl3pPr>
            <a:lvl4pPr marL="1828800" lvl="3" indent="-285750" algn="l">
              <a:lnSpc>
                <a:spcPct val="115000"/>
              </a:lnSpc>
              <a:spcBef>
                <a:spcPts val="0"/>
              </a:spcBef>
              <a:spcAft>
                <a:spcPts val="0"/>
              </a:spcAft>
              <a:buSzPts val="900"/>
              <a:buChar char="●"/>
              <a:defRPr sz="1200"/>
            </a:lvl4pPr>
            <a:lvl5pPr marL="2286000" lvl="4" indent="-285750" algn="l">
              <a:lnSpc>
                <a:spcPct val="115000"/>
              </a:lnSpc>
              <a:spcBef>
                <a:spcPts val="0"/>
              </a:spcBef>
              <a:spcAft>
                <a:spcPts val="0"/>
              </a:spcAft>
              <a:buSzPts val="900"/>
              <a:buChar char="○"/>
              <a:defRPr sz="1200"/>
            </a:lvl5pPr>
            <a:lvl6pPr marL="2743200" lvl="5" indent="-285750" algn="l">
              <a:lnSpc>
                <a:spcPct val="115000"/>
              </a:lnSpc>
              <a:spcBef>
                <a:spcPts val="0"/>
              </a:spcBef>
              <a:spcAft>
                <a:spcPts val="0"/>
              </a:spcAft>
              <a:buSzPts val="900"/>
              <a:buChar char="■"/>
              <a:defRPr sz="1200"/>
            </a:lvl6pPr>
            <a:lvl7pPr marL="3200400" lvl="6" indent="-285750" algn="l">
              <a:lnSpc>
                <a:spcPct val="115000"/>
              </a:lnSpc>
              <a:spcBef>
                <a:spcPts val="0"/>
              </a:spcBef>
              <a:spcAft>
                <a:spcPts val="0"/>
              </a:spcAft>
              <a:buSzPts val="900"/>
              <a:buChar char="●"/>
              <a:defRPr sz="1200"/>
            </a:lvl7pPr>
            <a:lvl8pPr marL="3657600" lvl="7" indent="-285750" algn="l">
              <a:lnSpc>
                <a:spcPct val="115000"/>
              </a:lnSpc>
              <a:spcBef>
                <a:spcPts val="0"/>
              </a:spcBef>
              <a:spcAft>
                <a:spcPts val="0"/>
              </a:spcAft>
              <a:buSzPts val="900"/>
              <a:buChar char="○"/>
              <a:defRPr sz="1200"/>
            </a:lvl8pPr>
            <a:lvl9pPr marL="4114800" lvl="8" indent="-285750" algn="l">
              <a:lnSpc>
                <a:spcPct val="115000"/>
              </a:lnSpc>
              <a:spcBef>
                <a:spcPts val="0"/>
              </a:spcBef>
              <a:spcAft>
                <a:spcPts val="0"/>
              </a:spcAft>
              <a:buSzPts val="900"/>
              <a:buChar char="■"/>
              <a:defRPr sz="1200"/>
            </a:lvl9pPr>
          </a:lstStyle>
          <a:p>
            <a:endParaRPr/>
          </a:p>
        </p:txBody>
      </p:sp>
      <p:sp>
        <p:nvSpPr>
          <p:cNvPr id="82" name="Google Shape;82;p20"/>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490250" y="450150"/>
            <a:ext cx="6367725" cy="4090725"/>
          </a:xfrm>
          <a:prstGeom prst="rect">
            <a:avLst/>
          </a:prstGeom>
          <a:noFill/>
          <a:ln>
            <a:noFill/>
          </a:ln>
        </p:spPr>
        <p:txBody>
          <a:bodyPr spcFirstLastPara="1" wrap="square" lIns="68575" tIns="68575" rIns="68575" bIns="68575" anchor="ctr" anchorCtr="0">
            <a:normAutofit/>
          </a:bodyPr>
          <a:lstStyle>
            <a:lvl1pPr lvl="0" algn="l">
              <a:lnSpc>
                <a:spcPct val="100000"/>
              </a:lnSpc>
              <a:spcBef>
                <a:spcPts val="0"/>
              </a:spcBef>
              <a:spcAft>
                <a:spcPts val="0"/>
              </a:spcAft>
              <a:buSzPts val="3600"/>
              <a:buNone/>
              <a:defRPr sz="4800"/>
            </a:lvl1pPr>
            <a:lvl2pPr lvl="1" algn="l">
              <a:lnSpc>
                <a:spcPct val="100000"/>
              </a:lnSpc>
              <a:spcBef>
                <a:spcPts val="0"/>
              </a:spcBef>
              <a:spcAft>
                <a:spcPts val="0"/>
              </a:spcAft>
              <a:buSzPts val="3600"/>
              <a:buNone/>
              <a:defRPr sz="4800"/>
            </a:lvl2pPr>
            <a:lvl3pPr lvl="2" algn="l">
              <a:lnSpc>
                <a:spcPct val="100000"/>
              </a:lnSpc>
              <a:spcBef>
                <a:spcPts val="0"/>
              </a:spcBef>
              <a:spcAft>
                <a:spcPts val="0"/>
              </a:spcAft>
              <a:buSzPts val="3600"/>
              <a:buNone/>
              <a:defRPr sz="4800"/>
            </a:lvl3pPr>
            <a:lvl4pPr lvl="3" algn="l">
              <a:lnSpc>
                <a:spcPct val="100000"/>
              </a:lnSpc>
              <a:spcBef>
                <a:spcPts val="0"/>
              </a:spcBef>
              <a:spcAft>
                <a:spcPts val="0"/>
              </a:spcAft>
              <a:buSzPts val="3600"/>
              <a:buNone/>
              <a:defRPr sz="4800"/>
            </a:lvl4pPr>
            <a:lvl5pPr lvl="4" algn="l">
              <a:lnSpc>
                <a:spcPct val="100000"/>
              </a:lnSpc>
              <a:spcBef>
                <a:spcPts val="0"/>
              </a:spcBef>
              <a:spcAft>
                <a:spcPts val="0"/>
              </a:spcAft>
              <a:buSzPts val="3600"/>
              <a:buNone/>
              <a:defRPr sz="4800"/>
            </a:lvl5pPr>
            <a:lvl6pPr lvl="5" algn="l">
              <a:lnSpc>
                <a:spcPct val="100000"/>
              </a:lnSpc>
              <a:spcBef>
                <a:spcPts val="0"/>
              </a:spcBef>
              <a:spcAft>
                <a:spcPts val="0"/>
              </a:spcAft>
              <a:buSzPts val="3600"/>
              <a:buNone/>
              <a:defRPr sz="4800"/>
            </a:lvl6pPr>
            <a:lvl7pPr lvl="6" algn="l">
              <a:lnSpc>
                <a:spcPct val="100000"/>
              </a:lnSpc>
              <a:spcBef>
                <a:spcPts val="0"/>
              </a:spcBef>
              <a:spcAft>
                <a:spcPts val="0"/>
              </a:spcAft>
              <a:buSzPts val="3600"/>
              <a:buNone/>
              <a:defRPr sz="4800"/>
            </a:lvl7pPr>
            <a:lvl8pPr lvl="7" algn="l">
              <a:lnSpc>
                <a:spcPct val="100000"/>
              </a:lnSpc>
              <a:spcBef>
                <a:spcPts val="0"/>
              </a:spcBef>
              <a:spcAft>
                <a:spcPts val="0"/>
              </a:spcAft>
              <a:buSzPts val="3600"/>
              <a:buNone/>
              <a:defRPr sz="4800"/>
            </a:lvl8pPr>
            <a:lvl9pPr lvl="8" algn="l">
              <a:lnSpc>
                <a:spcPct val="100000"/>
              </a:lnSpc>
              <a:spcBef>
                <a:spcPts val="0"/>
              </a:spcBef>
              <a:spcAft>
                <a:spcPts val="0"/>
              </a:spcAft>
              <a:buSzPts val="3600"/>
              <a:buNone/>
              <a:defRPr sz="4800"/>
            </a:lvl9pPr>
          </a:lstStyle>
          <a:p>
            <a:endParaRPr/>
          </a:p>
        </p:txBody>
      </p:sp>
      <p:sp>
        <p:nvSpPr>
          <p:cNvPr id="85" name="Google Shape;85;p21"/>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6"/>
        <p:cNvGrpSpPr/>
        <p:nvPr/>
      </p:nvGrpSpPr>
      <p:grpSpPr>
        <a:xfrm>
          <a:off x="0" y="0"/>
          <a:ext cx="0" cy="0"/>
          <a:chOff x="0" y="0"/>
          <a:chExt cx="0" cy="0"/>
        </a:xfrm>
      </p:grpSpPr>
      <p:sp>
        <p:nvSpPr>
          <p:cNvPr id="87" name="Google Shape;87;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22"/>
          <p:cNvSpPr txBox="1">
            <a:spLocks noGrp="1"/>
          </p:cNvSpPr>
          <p:nvPr>
            <p:ph type="title"/>
          </p:nvPr>
        </p:nvSpPr>
        <p:spPr>
          <a:xfrm>
            <a:off x="265500" y="1233175"/>
            <a:ext cx="4045275" cy="1482300"/>
          </a:xfrm>
          <a:prstGeom prst="rect">
            <a:avLst/>
          </a:prstGeom>
          <a:noFill/>
          <a:ln>
            <a:noFill/>
          </a:ln>
        </p:spPr>
        <p:txBody>
          <a:bodyPr spcFirstLastPara="1" wrap="square" lIns="68575" tIns="68575" rIns="68575" bIns="68575" anchor="b" anchorCtr="0">
            <a:normAutofit/>
          </a:bodyPr>
          <a:lstStyle>
            <a:lvl1pPr lvl="0" algn="ctr">
              <a:lnSpc>
                <a:spcPct val="100000"/>
              </a:lnSpc>
              <a:spcBef>
                <a:spcPts val="0"/>
              </a:spcBef>
              <a:spcAft>
                <a:spcPts val="0"/>
              </a:spcAft>
              <a:buSzPts val="3200"/>
              <a:buNone/>
              <a:defRPr sz="4200"/>
            </a:lvl1pPr>
            <a:lvl2pPr lvl="1" algn="ctr">
              <a:lnSpc>
                <a:spcPct val="100000"/>
              </a:lnSpc>
              <a:spcBef>
                <a:spcPts val="0"/>
              </a:spcBef>
              <a:spcAft>
                <a:spcPts val="0"/>
              </a:spcAft>
              <a:buSzPts val="3200"/>
              <a:buNone/>
              <a:defRPr sz="4200"/>
            </a:lvl2pPr>
            <a:lvl3pPr lvl="2" algn="ctr">
              <a:lnSpc>
                <a:spcPct val="100000"/>
              </a:lnSpc>
              <a:spcBef>
                <a:spcPts val="0"/>
              </a:spcBef>
              <a:spcAft>
                <a:spcPts val="0"/>
              </a:spcAft>
              <a:buSzPts val="3200"/>
              <a:buNone/>
              <a:defRPr sz="4200"/>
            </a:lvl3pPr>
            <a:lvl4pPr lvl="3" algn="ctr">
              <a:lnSpc>
                <a:spcPct val="100000"/>
              </a:lnSpc>
              <a:spcBef>
                <a:spcPts val="0"/>
              </a:spcBef>
              <a:spcAft>
                <a:spcPts val="0"/>
              </a:spcAft>
              <a:buSzPts val="3200"/>
              <a:buNone/>
              <a:defRPr sz="4200"/>
            </a:lvl4pPr>
            <a:lvl5pPr lvl="4" algn="ctr">
              <a:lnSpc>
                <a:spcPct val="100000"/>
              </a:lnSpc>
              <a:spcBef>
                <a:spcPts val="0"/>
              </a:spcBef>
              <a:spcAft>
                <a:spcPts val="0"/>
              </a:spcAft>
              <a:buSzPts val="3200"/>
              <a:buNone/>
              <a:defRPr sz="4200"/>
            </a:lvl5pPr>
            <a:lvl6pPr lvl="5" algn="ctr">
              <a:lnSpc>
                <a:spcPct val="100000"/>
              </a:lnSpc>
              <a:spcBef>
                <a:spcPts val="0"/>
              </a:spcBef>
              <a:spcAft>
                <a:spcPts val="0"/>
              </a:spcAft>
              <a:buSzPts val="3200"/>
              <a:buNone/>
              <a:defRPr sz="4200"/>
            </a:lvl6pPr>
            <a:lvl7pPr lvl="6" algn="ctr">
              <a:lnSpc>
                <a:spcPct val="100000"/>
              </a:lnSpc>
              <a:spcBef>
                <a:spcPts val="0"/>
              </a:spcBef>
              <a:spcAft>
                <a:spcPts val="0"/>
              </a:spcAft>
              <a:buSzPts val="3200"/>
              <a:buNone/>
              <a:defRPr sz="4200"/>
            </a:lvl7pPr>
            <a:lvl8pPr lvl="7" algn="ctr">
              <a:lnSpc>
                <a:spcPct val="100000"/>
              </a:lnSpc>
              <a:spcBef>
                <a:spcPts val="0"/>
              </a:spcBef>
              <a:spcAft>
                <a:spcPts val="0"/>
              </a:spcAft>
              <a:buSzPts val="3200"/>
              <a:buNone/>
              <a:defRPr sz="4200"/>
            </a:lvl8pPr>
            <a:lvl9pPr lvl="8" algn="ctr">
              <a:lnSpc>
                <a:spcPct val="100000"/>
              </a:lnSpc>
              <a:spcBef>
                <a:spcPts val="0"/>
              </a:spcBef>
              <a:spcAft>
                <a:spcPts val="0"/>
              </a:spcAft>
              <a:buSzPts val="3200"/>
              <a:buNone/>
              <a:defRPr sz="4200"/>
            </a:lvl9pPr>
          </a:lstStyle>
          <a:p>
            <a:endParaRPr/>
          </a:p>
        </p:txBody>
      </p:sp>
      <p:sp>
        <p:nvSpPr>
          <p:cNvPr id="89" name="Google Shape;89;p22"/>
          <p:cNvSpPr txBox="1">
            <a:spLocks noGrp="1"/>
          </p:cNvSpPr>
          <p:nvPr>
            <p:ph type="subTitle" idx="1"/>
          </p:nvPr>
        </p:nvSpPr>
        <p:spPr>
          <a:xfrm>
            <a:off x="265500" y="2803075"/>
            <a:ext cx="4045275" cy="1235025"/>
          </a:xfrm>
          <a:prstGeom prst="rect">
            <a:avLst/>
          </a:prstGeom>
          <a:noFill/>
          <a:ln>
            <a:noFill/>
          </a:ln>
        </p:spPr>
        <p:txBody>
          <a:bodyPr spcFirstLastPara="1" wrap="square" lIns="68575" tIns="68575" rIns="68575" bIns="68575" anchor="t" anchorCtr="0">
            <a:normAutofit/>
          </a:bodyPr>
          <a:lstStyle>
            <a:lvl1pPr lvl="0" algn="ctr">
              <a:lnSpc>
                <a:spcPct val="100000"/>
              </a:lnSpc>
              <a:spcBef>
                <a:spcPts val="0"/>
              </a:spcBef>
              <a:spcAft>
                <a:spcPts val="0"/>
              </a:spcAft>
              <a:buSzPts val="1600"/>
              <a:buNone/>
              <a:defRPr sz="2100"/>
            </a:lvl1pPr>
            <a:lvl2pPr lvl="1" algn="ctr">
              <a:lnSpc>
                <a:spcPct val="100000"/>
              </a:lnSpc>
              <a:spcBef>
                <a:spcPts val="0"/>
              </a:spcBef>
              <a:spcAft>
                <a:spcPts val="0"/>
              </a:spcAft>
              <a:buSzPts val="1600"/>
              <a:buNone/>
              <a:defRPr sz="2100"/>
            </a:lvl2pPr>
            <a:lvl3pPr lvl="2" algn="ctr">
              <a:lnSpc>
                <a:spcPct val="100000"/>
              </a:lnSpc>
              <a:spcBef>
                <a:spcPts val="0"/>
              </a:spcBef>
              <a:spcAft>
                <a:spcPts val="0"/>
              </a:spcAft>
              <a:buSzPts val="1600"/>
              <a:buNone/>
              <a:defRPr sz="2100"/>
            </a:lvl3pPr>
            <a:lvl4pPr lvl="3" algn="ctr">
              <a:lnSpc>
                <a:spcPct val="100000"/>
              </a:lnSpc>
              <a:spcBef>
                <a:spcPts val="0"/>
              </a:spcBef>
              <a:spcAft>
                <a:spcPts val="0"/>
              </a:spcAft>
              <a:buSzPts val="1600"/>
              <a:buNone/>
              <a:defRPr sz="2100"/>
            </a:lvl4pPr>
            <a:lvl5pPr lvl="4" algn="ctr">
              <a:lnSpc>
                <a:spcPct val="100000"/>
              </a:lnSpc>
              <a:spcBef>
                <a:spcPts val="0"/>
              </a:spcBef>
              <a:spcAft>
                <a:spcPts val="0"/>
              </a:spcAft>
              <a:buSzPts val="1600"/>
              <a:buNone/>
              <a:defRPr sz="2100"/>
            </a:lvl5pPr>
            <a:lvl6pPr lvl="5" algn="ctr">
              <a:lnSpc>
                <a:spcPct val="100000"/>
              </a:lnSpc>
              <a:spcBef>
                <a:spcPts val="0"/>
              </a:spcBef>
              <a:spcAft>
                <a:spcPts val="0"/>
              </a:spcAft>
              <a:buSzPts val="1600"/>
              <a:buNone/>
              <a:defRPr sz="2100"/>
            </a:lvl6pPr>
            <a:lvl7pPr lvl="6" algn="ctr">
              <a:lnSpc>
                <a:spcPct val="100000"/>
              </a:lnSpc>
              <a:spcBef>
                <a:spcPts val="0"/>
              </a:spcBef>
              <a:spcAft>
                <a:spcPts val="0"/>
              </a:spcAft>
              <a:buSzPts val="1600"/>
              <a:buNone/>
              <a:defRPr sz="2100"/>
            </a:lvl7pPr>
            <a:lvl8pPr lvl="7" algn="ctr">
              <a:lnSpc>
                <a:spcPct val="100000"/>
              </a:lnSpc>
              <a:spcBef>
                <a:spcPts val="0"/>
              </a:spcBef>
              <a:spcAft>
                <a:spcPts val="0"/>
              </a:spcAft>
              <a:buSzPts val="1600"/>
              <a:buNone/>
              <a:defRPr sz="2100"/>
            </a:lvl8pPr>
            <a:lvl9pPr lvl="8" algn="ctr">
              <a:lnSpc>
                <a:spcPct val="100000"/>
              </a:lnSpc>
              <a:spcBef>
                <a:spcPts val="0"/>
              </a:spcBef>
              <a:spcAft>
                <a:spcPts val="0"/>
              </a:spcAft>
              <a:buSzPts val="1600"/>
              <a:buNone/>
              <a:defRPr sz="2100"/>
            </a:lvl9pPr>
          </a:lstStyle>
          <a:p>
            <a:endParaRPr/>
          </a:p>
        </p:txBody>
      </p:sp>
      <p:sp>
        <p:nvSpPr>
          <p:cNvPr id="90" name="Google Shape;90;p22"/>
          <p:cNvSpPr txBox="1">
            <a:spLocks noGrp="1"/>
          </p:cNvSpPr>
          <p:nvPr>
            <p:ph type="body" idx="2"/>
          </p:nvPr>
        </p:nvSpPr>
        <p:spPr>
          <a:xfrm>
            <a:off x="4939500" y="724075"/>
            <a:ext cx="3836925" cy="3695175"/>
          </a:xfrm>
          <a:prstGeom prst="rect">
            <a:avLst/>
          </a:prstGeom>
          <a:noFill/>
          <a:ln>
            <a:noFill/>
          </a:ln>
        </p:spPr>
        <p:txBody>
          <a:bodyPr spcFirstLastPara="1" wrap="square" lIns="68575" tIns="68575" rIns="68575" bIns="68575" anchor="ctr" anchorCtr="0">
            <a:norm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91" name="Google Shape;91;p22"/>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2"/>
        <p:cNvGrpSpPr/>
        <p:nvPr/>
      </p:nvGrpSpPr>
      <p:grpSpPr>
        <a:xfrm>
          <a:off x="0" y="0"/>
          <a:ext cx="0" cy="0"/>
          <a:chOff x="0" y="0"/>
          <a:chExt cx="0" cy="0"/>
        </a:xfrm>
      </p:grpSpPr>
      <p:sp>
        <p:nvSpPr>
          <p:cNvPr id="93" name="Google Shape;93;p23"/>
          <p:cNvSpPr txBox="1">
            <a:spLocks noGrp="1"/>
          </p:cNvSpPr>
          <p:nvPr>
            <p:ph type="body" idx="1"/>
          </p:nvPr>
        </p:nvSpPr>
        <p:spPr>
          <a:xfrm>
            <a:off x="311700" y="4230575"/>
            <a:ext cx="5998725" cy="605025"/>
          </a:xfrm>
          <a:prstGeom prst="rect">
            <a:avLst/>
          </a:prstGeom>
          <a:noFill/>
          <a:ln>
            <a:noFill/>
          </a:ln>
        </p:spPr>
        <p:txBody>
          <a:bodyPr spcFirstLastPara="1" wrap="square" lIns="68575" tIns="68575" rIns="68575" bIns="68575" anchor="ctr" anchorCtr="0">
            <a:normAutofit/>
          </a:bodyPr>
          <a:lstStyle>
            <a:lvl1pPr marL="457200" lvl="0" indent="-228600" algn="l">
              <a:lnSpc>
                <a:spcPct val="100000"/>
              </a:lnSpc>
              <a:spcBef>
                <a:spcPts val="0"/>
              </a:spcBef>
              <a:spcAft>
                <a:spcPts val="0"/>
              </a:spcAft>
              <a:buSzPts val="1400"/>
              <a:buNone/>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94" name="Google Shape;94;p23"/>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311700" y="1106125"/>
            <a:ext cx="8520525" cy="1963575"/>
          </a:xfrm>
          <a:prstGeom prst="rect">
            <a:avLst/>
          </a:prstGeom>
          <a:noFill/>
          <a:ln>
            <a:noFill/>
          </a:ln>
        </p:spPr>
        <p:txBody>
          <a:bodyPr spcFirstLastPara="1" wrap="square" lIns="68575" tIns="68575" rIns="68575" bIns="68575" anchor="b" anchorCtr="0">
            <a:normAutofit/>
          </a:bodyPr>
          <a:lstStyle>
            <a:lvl1pPr lvl="0" algn="ctr">
              <a:lnSpc>
                <a:spcPct val="100000"/>
              </a:lnSpc>
              <a:spcBef>
                <a:spcPts val="0"/>
              </a:spcBef>
              <a:spcAft>
                <a:spcPts val="0"/>
              </a:spcAft>
              <a:buSzPts val="9000"/>
              <a:buNone/>
              <a:defRPr sz="12000"/>
            </a:lvl1pPr>
            <a:lvl2pPr lvl="1" algn="ctr">
              <a:lnSpc>
                <a:spcPct val="100000"/>
              </a:lnSpc>
              <a:spcBef>
                <a:spcPts val="0"/>
              </a:spcBef>
              <a:spcAft>
                <a:spcPts val="0"/>
              </a:spcAft>
              <a:buSzPts val="9000"/>
              <a:buNone/>
              <a:defRPr sz="12000"/>
            </a:lvl2pPr>
            <a:lvl3pPr lvl="2" algn="ctr">
              <a:lnSpc>
                <a:spcPct val="100000"/>
              </a:lnSpc>
              <a:spcBef>
                <a:spcPts val="0"/>
              </a:spcBef>
              <a:spcAft>
                <a:spcPts val="0"/>
              </a:spcAft>
              <a:buSzPts val="9000"/>
              <a:buNone/>
              <a:defRPr sz="12000"/>
            </a:lvl3pPr>
            <a:lvl4pPr lvl="3" algn="ctr">
              <a:lnSpc>
                <a:spcPct val="100000"/>
              </a:lnSpc>
              <a:spcBef>
                <a:spcPts val="0"/>
              </a:spcBef>
              <a:spcAft>
                <a:spcPts val="0"/>
              </a:spcAft>
              <a:buSzPts val="9000"/>
              <a:buNone/>
              <a:defRPr sz="12000"/>
            </a:lvl4pPr>
            <a:lvl5pPr lvl="4" algn="ctr">
              <a:lnSpc>
                <a:spcPct val="100000"/>
              </a:lnSpc>
              <a:spcBef>
                <a:spcPts val="0"/>
              </a:spcBef>
              <a:spcAft>
                <a:spcPts val="0"/>
              </a:spcAft>
              <a:buSzPts val="9000"/>
              <a:buNone/>
              <a:defRPr sz="12000"/>
            </a:lvl5pPr>
            <a:lvl6pPr lvl="5" algn="ctr">
              <a:lnSpc>
                <a:spcPct val="100000"/>
              </a:lnSpc>
              <a:spcBef>
                <a:spcPts val="0"/>
              </a:spcBef>
              <a:spcAft>
                <a:spcPts val="0"/>
              </a:spcAft>
              <a:buSzPts val="9000"/>
              <a:buNone/>
              <a:defRPr sz="12000"/>
            </a:lvl6pPr>
            <a:lvl7pPr lvl="6" algn="ctr">
              <a:lnSpc>
                <a:spcPct val="100000"/>
              </a:lnSpc>
              <a:spcBef>
                <a:spcPts val="0"/>
              </a:spcBef>
              <a:spcAft>
                <a:spcPts val="0"/>
              </a:spcAft>
              <a:buSzPts val="9000"/>
              <a:buNone/>
              <a:defRPr sz="12000"/>
            </a:lvl7pPr>
            <a:lvl8pPr lvl="7" algn="ctr">
              <a:lnSpc>
                <a:spcPct val="100000"/>
              </a:lnSpc>
              <a:spcBef>
                <a:spcPts val="0"/>
              </a:spcBef>
              <a:spcAft>
                <a:spcPts val="0"/>
              </a:spcAft>
              <a:buSzPts val="9000"/>
              <a:buNone/>
              <a:defRPr sz="12000"/>
            </a:lvl8pPr>
            <a:lvl9pPr lvl="8" algn="ctr">
              <a:lnSpc>
                <a:spcPct val="100000"/>
              </a:lnSpc>
              <a:spcBef>
                <a:spcPts val="0"/>
              </a:spcBef>
              <a:spcAft>
                <a:spcPts val="0"/>
              </a:spcAft>
              <a:buSzPts val="9000"/>
              <a:buNone/>
              <a:defRPr sz="12000"/>
            </a:lvl9pPr>
          </a:lstStyle>
          <a:p>
            <a:endParaRPr/>
          </a:p>
        </p:txBody>
      </p:sp>
      <p:sp>
        <p:nvSpPr>
          <p:cNvPr id="97" name="Google Shape;97;p24"/>
          <p:cNvSpPr txBox="1">
            <a:spLocks noGrp="1"/>
          </p:cNvSpPr>
          <p:nvPr>
            <p:ph type="body" idx="1"/>
          </p:nvPr>
        </p:nvSpPr>
        <p:spPr>
          <a:xfrm>
            <a:off x="311700" y="3152225"/>
            <a:ext cx="8520525" cy="1300725"/>
          </a:xfrm>
          <a:prstGeom prst="rect">
            <a:avLst/>
          </a:prstGeom>
          <a:noFill/>
          <a:ln>
            <a:noFill/>
          </a:ln>
        </p:spPr>
        <p:txBody>
          <a:bodyPr spcFirstLastPara="1" wrap="square" lIns="68575" tIns="68575" rIns="68575" bIns="68575" anchor="t" anchorCtr="0">
            <a:normAutofit/>
          </a:bodyPr>
          <a:lstStyle>
            <a:lvl1pPr marL="457200" lvl="0" indent="-317500" algn="ctr">
              <a:lnSpc>
                <a:spcPct val="115000"/>
              </a:lnSpc>
              <a:spcBef>
                <a:spcPts val="0"/>
              </a:spcBef>
              <a:spcAft>
                <a:spcPts val="0"/>
              </a:spcAft>
              <a:buSzPts val="1400"/>
              <a:buChar char="●"/>
              <a:defRPr/>
            </a:lvl1pPr>
            <a:lvl2pPr marL="914400" lvl="1" indent="-298450" algn="ctr">
              <a:lnSpc>
                <a:spcPct val="115000"/>
              </a:lnSpc>
              <a:spcBef>
                <a:spcPts val="0"/>
              </a:spcBef>
              <a:spcAft>
                <a:spcPts val="0"/>
              </a:spcAft>
              <a:buSzPts val="1100"/>
              <a:buChar char="○"/>
              <a:defRPr/>
            </a:lvl2pPr>
            <a:lvl3pPr marL="1371600" lvl="2" indent="-298450" algn="ctr">
              <a:lnSpc>
                <a:spcPct val="115000"/>
              </a:lnSpc>
              <a:spcBef>
                <a:spcPts val="0"/>
              </a:spcBef>
              <a:spcAft>
                <a:spcPts val="0"/>
              </a:spcAft>
              <a:buSzPts val="1100"/>
              <a:buChar char="■"/>
              <a:defRPr/>
            </a:lvl3pPr>
            <a:lvl4pPr marL="1828800" lvl="3" indent="-298450" algn="ctr">
              <a:lnSpc>
                <a:spcPct val="115000"/>
              </a:lnSpc>
              <a:spcBef>
                <a:spcPts val="0"/>
              </a:spcBef>
              <a:spcAft>
                <a:spcPts val="0"/>
              </a:spcAft>
              <a:buSzPts val="1100"/>
              <a:buChar char="●"/>
              <a:defRPr/>
            </a:lvl4pPr>
            <a:lvl5pPr marL="2286000" lvl="4" indent="-298450" algn="ctr">
              <a:lnSpc>
                <a:spcPct val="115000"/>
              </a:lnSpc>
              <a:spcBef>
                <a:spcPts val="0"/>
              </a:spcBef>
              <a:spcAft>
                <a:spcPts val="0"/>
              </a:spcAft>
              <a:buSzPts val="1100"/>
              <a:buChar char="○"/>
              <a:defRPr/>
            </a:lvl5pPr>
            <a:lvl6pPr marL="2743200" lvl="5" indent="-298450" algn="ctr">
              <a:lnSpc>
                <a:spcPct val="115000"/>
              </a:lnSpc>
              <a:spcBef>
                <a:spcPts val="0"/>
              </a:spcBef>
              <a:spcAft>
                <a:spcPts val="0"/>
              </a:spcAft>
              <a:buSzPts val="1100"/>
              <a:buChar char="■"/>
              <a:defRPr/>
            </a:lvl6pPr>
            <a:lvl7pPr marL="3200400" lvl="6" indent="-298450" algn="ctr">
              <a:lnSpc>
                <a:spcPct val="115000"/>
              </a:lnSpc>
              <a:spcBef>
                <a:spcPts val="0"/>
              </a:spcBef>
              <a:spcAft>
                <a:spcPts val="0"/>
              </a:spcAft>
              <a:buSzPts val="1100"/>
              <a:buChar char="●"/>
              <a:defRPr/>
            </a:lvl7pPr>
            <a:lvl8pPr marL="3657600" lvl="7" indent="-298450" algn="ctr">
              <a:lnSpc>
                <a:spcPct val="115000"/>
              </a:lnSpc>
              <a:spcBef>
                <a:spcPts val="0"/>
              </a:spcBef>
              <a:spcAft>
                <a:spcPts val="0"/>
              </a:spcAft>
              <a:buSzPts val="1100"/>
              <a:buChar char="○"/>
              <a:defRPr/>
            </a:lvl8pPr>
            <a:lvl9pPr marL="4114800" lvl="8" indent="-298450" algn="ctr">
              <a:lnSpc>
                <a:spcPct val="115000"/>
              </a:lnSpc>
              <a:spcBef>
                <a:spcPts val="0"/>
              </a:spcBef>
              <a:spcAft>
                <a:spcPts val="0"/>
              </a:spcAft>
              <a:buSzPts val="1100"/>
              <a:buChar char="■"/>
              <a:defRPr/>
            </a:lvl9pPr>
          </a:lstStyle>
          <a:p>
            <a:endParaRPr/>
          </a:p>
        </p:txBody>
      </p:sp>
      <p:sp>
        <p:nvSpPr>
          <p:cNvPr id="98" name="Google Shape;98;p24"/>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5"/>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p2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 name="Google Shape;109;p27"/>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10" name="Google Shape;110;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3"/>
        <p:cNvGrpSpPr/>
        <p:nvPr/>
      </p:nvGrpSpPr>
      <p:grpSpPr>
        <a:xfrm>
          <a:off x="0" y="0"/>
          <a:ext cx="0" cy="0"/>
          <a:chOff x="0" y="0"/>
          <a:chExt cx="0" cy="0"/>
        </a:xfrm>
      </p:grpSpPr>
      <p:sp>
        <p:nvSpPr>
          <p:cNvPr id="114" name="Google Shape;114;p28"/>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 name="Google Shape;11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 name="Google Shape;11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8"/>
        <p:cNvGrpSpPr/>
        <p:nvPr/>
      </p:nvGrpSpPr>
      <p:grpSpPr>
        <a:xfrm>
          <a:off x="0" y="0"/>
          <a:ext cx="0" cy="0"/>
          <a:chOff x="0" y="0"/>
          <a:chExt cx="0" cy="0"/>
        </a:xfrm>
      </p:grpSpPr>
      <p:sp>
        <p:nvSpPr>
          <p:cNvPr id="119" name="Google Shape;119;p29"/>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 name="Google Shape;120;p2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1" name="Google Shape;121;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2" name="Google Shape;122;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3" name="Google Shape;123;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4"/>
        <p:cNvGrpSpPr/>
        <p:nvPr/>
      </p:nvGrpSpPr>
      <p:grpSpPr>
        <a:xfrm>
          <a:off x="0" y="0"/>
          <a:ext cx="0" cy="0"/>
          <a:chOff x="0" y="0"/>
          <a:chExt cx="0" cy="0"/>
        </a:xfrm>
      </p:grpSpPr>
      <p:sp>
        <p:nvSpPr>
          <p:cNvPr id="125" name="Google Shape;125;p30"/>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6" name="Google Shape;126;p30"/>
          <p:cNvSpPr txBox="1">
            <a:spLocks noGrp="1"/>
          </p:cNvSpPr>
          <p:nvPr>
            <p:ph type="body" idx="1"/>
          </p:nvPr>
        </p:nvSpPr>
        <p:spPr>
          <a:xfrm>
            <a:off x="623888" y="3442098"/>
            <a:ext cx="7886700" cy="1125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27" name="Google Shape;127;p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8" name="Google Shape;128;p3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9" name="Google Shape;129;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0"/>
        <p:cNvGrpSpPr/>
        <p:nvPr/>
      </p:nvGrpSpPr>
      <p:grpSpPr>
        <a:xfrm>
          <a:off x="0" y="0"/>
          <a:ext cx="0" cy="0"/>
          <a:chOff x="0" y="0"/>
          <a:chExt cx="0" cy="0"/>
        </a:xfrm>
      </p:grpSpPr>
      <p:sp>
        <p:nvSpPr>
          <p:cNvPr id="131" name="Google Shape;131;p31"/>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2" name="Google Shape;132;p31"/>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3" name="Google Shape;133;p31"/>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5" name="Google Shape;135;p3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6" name="Google Shape;136;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7"/>
        <p:cNvGrpSpPr/>
        <p:nvPr/>
      </p:nvGrpSpPr>
      <p:grpSpPr>
        <a:xfrm>
          <a:off x="0" y="0"/>
          <a:ext cx="0" cy="0"/>
          <a:chOff x="0" y="0"/>
          <a:chExt cx="0" cy="0"/>
        </a:xfrm>
      </p:grpSpPr>
      <p:sp>
        <p:nvSpPr>
          <p:cNvPr id="138" name="Google Shape;138;p32"/>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9" name="Google Shape;139;p32"/>
          <p:cNvSpPr txBox="1">
            <a:spLocks noGrp="1"/>
          </p:cNvSpPr>
          <p:nvPr>
            <p:ph type="body" idx="1"/>
          </p:nvPr>
        </p:nvSpPr>
        <p:spPr>
          <a:xfrm>
            <a:off x="629842"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0" name="Google Shape;140;p32"/>
          <p:cNvSpPr txBox="1">
            <a:spLocks noGrp="1"/>
          </p:cNvSpPr>
          <p:nvPr>
            <p:ph type="body" idx="2"/>
          </p:nvPr>
        </p:nvSpPr>
        <p:spPr>
          <a:xfrm>
            <a:off x="629842" y="1878806"/>
            <a:ext cx="38682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1" name="Google Shape;141;p32"/>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2" name="Google Shape;142;p32"/>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3" name="Google Shape;143;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4" name="Google Shape;144;p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5" name="Google Shape;145;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
        <p:nvSpPr>
          <p:cNvPr id="147" name="Google Shape;147;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8" name="Google Shape;148;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9" name="Google Shape;149;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0"/>
        <p:cNvGrpSpPr/>
        <p:nvPr/>
      </p:nvGrpSpPr>
      <p:grpSpPr>
        <a:xfrm>
          <a:off x="0" y="0"/>
          <a:ext cx="0" cy="0"/>
          <a:chOff x="0" y="0"/>
          <a:chExt cx="0" cy="0"/>
        </a:xfrm>
      </p:grpSpPr>
      <p:sp>
        <p:nvSpPr>
          <p:cNvPr id="151" name="Google Shape;151;p34"/>
          <p:cNvSpPr txBox="1">
            <a:spLocks noGrp="1"/>
          </p:cNvSpPr>
          <p:nvPr>
            <p:ph type="title"/>
          </p:nvPr>
        </p:nvSpPr>
        <p:spPr>
          <a:xfrm>
            <a:off x="629842" y="342900"/>
            <a:ext cx="29493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2" name="Google Shape;152;p34"/>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53" name="Google Shape;153;p34"/>
          <p:cNvSpPr txBox="1">
            <a:spLocks noGrp="1"/>
          </p:cNvSpPr>
          <p:nvPr>
            <p:ph type="body" idx="2"/>
          </p:nvPr>
        </p:nvSpPr>
        <p:spPr>
          <a:xfrm>
            <a:off x="629842"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54" name="Google Shape;154;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5" name="Google Shape;155;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6" name="Google Shape;156;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7"/>
        <p:cNvGrpSpPr/>
        <p:nvPr/>
      </p:nvGrpSpPr>
      <p:grpSpPr>
        <a:xfrm>
          <a:off x="0" y="0"/>
          <a:ext cx="0" cy="0"/>
          <a:chOff x="0" y="0"/>
          <a:chExt cx="0" cy="0"/>
        </a:xfrm>
      </p:grpSpPr>
      <p:sp>
        <p:nvSpPr>
          <p:cNvPr id="158" name="Google Shape;158;p35"/>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9" name="Google Shape;159;p3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0" name="Google Shape;160;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1" name="Google Shape;161;p3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2" name="Google Shape;162;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3"/>
        <p:cNvGrpSpPr/>
        <p:nvPr/>
      </p:nvGrpSpPr>
      <p:grpSpPr>
        <a:xfrm>
          <a:off x="0" y="0"/>
          <a:ext cx="0" cy="0"/>
          <a:chOff x="0" y="0"/>
          <a:chExt cx="0" cy="0"/>
        </a:xfrm>
      </p:grpSpPr>
      <p:sp>
        <p:nvSpPr>
          <p:cNvPr id="164" name="Google Shape;164;p36"/>
          <p:cNvSpPr txBox="1">
            <a:spLocks noGrp="1"/>
          </p:cNvSpPr>
          <p:nvPr>
            <p:ph type="title"/>
          </p:nvPr>
        </p:nvSpPr>
        <p:spPr>
          <a:xfrm rot="5400000">
            <a:off x="5350050" y="1467543"/>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5" name="Google Shape;165;p36"/>
          <p:cNvSpPr txBox="1">
            <a:spLocks noGrp="1"/>
          </p:cNvSpPr>
          <p:nvPr>
            <p:ph type="body" idx="1"/>
          </p:nvPr>
        </p:nvSpPr>
        <p:spPr>
          <a:xfrm rot="5400000">
            <a:off x="1349475" y="-447057"/>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7" name="Google Shape;167;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8" name="Google Shape;168;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3"/>
        <p:cNvGrpSpPr/>
        <p:nvPr/>
      </p:nvGrpSpPr>
      <p:grpSpPr>
        <a:xfrm>
          <a:off x="0" y="0"/>
          <a:ext cx="0" cy="0"/>
          <a:chOff x="0" y="0"/>
          <a:chExt cx="0" cy="0"/>
        </a:xfrm>
      </p:grpSpPr>
      <p:sp>
        <p:nvSpPr>
          <p:cNvPr id="174" name="Google Shape;174;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5" name="Google Shape;175;p3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76" name="Google Shape;176;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
        <p:cNvGrpSpPr/>
        <p:nvPr/>
      </p:nvGrpSpPr>
      <p:grpSpPr>
        <a:xfrm>
          <a:off x="0" y="0"/>
          <a:ext cx="0" cy="0"/>
          <a:chOff x="0" y="0"/>
          <a:chExt cx="0" cy="0"/>
        </a:xfrm>
      </p:grpSpPr>
      <p:sp>
        <p:nvSpPr>
          <p:cNvPr id="178" name="Google Shape;178;p3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9" name="Google Shape;179;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0"/>
        <p:cNvGrpSpPr/>
        <p:nvPr/>
      </p:nvGrpSpPr>
      <p:grpSpPr>
        <a:xfrm>
          <a:off x="0" y="0"/>
          <a:ext cx="0" cy="0"/>
          <a:chOff x="0" y="0"/>
          <a:chExt cx="0" cy="0"/>
        </a:xfrm>
      </p:grpSpPr>
      <p:sp>
        <p:nvSpPr>
          <p:cNvPr id="181" name="Google Shape;181;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2" name="Google Shape;182;p4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3" name="Google Shape;183;p4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4" name="Google Shape;184;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5"/>
        <p:cNvGrpSpPr/>
        <p:nvPr/>
      </p:nvGrpSpPr>
      <p:grpSpPr>
        <a:xfrm>
          <a:off x="0" y="0"/>
          <a:ext cx="0" cy="0"/>
          <a:chOff x="0" y="0"/>
          <a:chExt cx="0" cy="0"/>
        </a:xfrm>
      </p:grpSpPr>
      <p:sp>
        <p:nvSpPr>
          <p:cNvPr id="186" name="Google Shape;186;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7" name="Google Shape;187;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88"/>
        <p:cNvGrpSpPr/>
        <p:nvPr/>
      </p:nvGrpSpPr>
      <p:grpSpPr>
        <a:xfrm>
          <a:off x="0" y="0"/>
          <a:ext cx="0" cy="0"/>
          <a:chOff x="0" y="0"/>
          <a:chExt cx="0" cy="0"/>
        </a:xfrm>
      </p:grpSpPr>
      <p:sp>
        <p:nvSpPr>
          <p:cNvPr id="189" name="Google Shape;189;p4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90" name="Google Shape;190;p4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91" name="Google Shape;191;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92"/>
        <p:cNvGrpSpPr/>
        <p:nvPr/>
      </p:nvGrpSpPr>
      <p:grpSpPr>
        <a:xfrm>
          <a:off x="0" y="0"/>
          <a:ext cx="0" cy="0"/>
          <a:chOff x="0" y="0"/>
          <a:chExt cx="0" cy="0"/>
        </a:xfrm>
      </p:grpSpPr>
      <p:sp>
        <p:nvSpPr>
          <p:cNvPr id="193" name="Google Shape;193;p4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94" name="Google Shape;194;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95"/>
        <p:cNvGrpSpPr/>
        <p:nvPr/>
      </p:nvGrpSpPr>
      <p:grpSpPr>
        <a:xfrm>
          <a:off x="0" y="0"/>
          <a:ext cx="0" cy="0"/>
          <a:chOff x="0" y="0"/>
          <a:chExt cx="0" cy="0"/>
        </a:xfrm>
      </p:grpSpPr>
      <p:sp>
        <p:nvSpPr>
          <p:cNvPr id="196" name="Google Shape;196;p4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4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98" name="Google Shape;198;p4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99" name="Google Shape;199;p4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0" name="Google Shape;200;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01"/>
        <p:cNvGrpSpPr/>
        <p:nvPr/>
      </p:nvGrpSpPr>
      <p:grpSpPr>
        <a:xfrm>
          <a:off x="0" y="0"/>
          <a:ext cx="0" cy="0"/>
          <a:chOff x="0" y="0"/>
          <a:chExt cx="0" cy="0"/>
        </a:xfrm>
      </p:grpSpPr>
      <p:sp>
        <p:nvSpPr>
          <p:cNvPr id="202" name="Google Shape;202;p4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3" name="Google Shape;203;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04"/>
        <p:cNvGrpSpPr/>
        <p:nvPr/>
      </p:nvGrpSpPr>
      <p:grpSpPr>
        <a:xfrm>
          <a:off x="0" y="0"/>
          <a:ext cx="0" cy="0"/>
          <a:chOff x="0" y="0"/>
          <a:chExt cx="0" cy="0"/>
        </a:xfrm>
      </p:grpSpPr>
      <p:sp>
        <p:nvSpPr>
          <p:cNvPr id="205" name="Google Shape;205;p46"/>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206" name="Google Shape;206;p4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207" name="Google Shape;207;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8"/>
        <p:cNvGrpSpPr/>
        <p:nvPr/>
      </p:nvGrpSpPr>
      <p:grpSpPr>
        <a:xfrm>
          <a:off x="0" y="0"/>
          <a:ext cx="0" cy="0"/>
          <a:chOff x="0" y="0"/>
          <a:chExt cx="0" cy="0"/>
        </a:xfrm>
      </p:grpSpPr>
      <p:sp>
        <p:nvSpPr>
          <p:cNvPr id="209" name="Google Shape;209;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3"/>
        <p:cNvGrpSpPr/>
        <p:nvPr/>
      </p:nvGrpSpPr>
      <p:grpSpPr>
        <a:xfrm>
          <a:off x="0" y="0"/>
          <a:ext cx="0" cy="0"/>
          <a:chOff x="0" y="0"/>
          <a:chExt cx="0" cy="0"/>
        </a:xfrm>
      </p:grpSpPr>
      <p:sp>
        <p:nvSpPr>
          <p:cNvPr id="214" name="Google Shape;214;p49"/>
          <p:cNvSpPr txBox="1">
            <a:spLocks noGrp="1"/>
          </p:cNvSpPr>
          <p:nvPr>
            <p:ph type="ctrTitle"/>
          </p:nvPr>
        </p:nvSpPr>
        <p:spPr>
          <a:xfrm>
            <a:off x="4040075" y="1807225"/>
            <a:ext cx="4084500" cy="192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rgbClr val="191919"/>
              </a:buClr>
              <a:buSzPts val="5200"/>
              <a:buNone/>
              <a:defRPr sz="4400" b="1"/>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215" name="Google Shape;215;p49"/>
          <p:cNvSpPr txBox="1">
            <a:spLocks noGrp="1"/>
          </p:cNvSpPr>
          <p:nvPr>
            <p:ph type="subTitle" idx="1"/>
          </p:nvPr>
        </p:nvSpPr>
        <p:spPr>
          <a:xfrm>
            <a:off x="4040075" y="3900750"/>
            <a:ext cx="4553400" cy="56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6"/>
        <p:cNvGrpSpPr/>
        <p:nvPr/>
      </p:nvGrpSpPr>
      <p:grpSpPr>
        <a:xfrm>
          <a:off x="0" y="0"/>
          <a:ext cx="0" cy="0"/>
          <a:chOff x="0" y="0"/>
          <a:chExt cx="0" cy="0"/>
        </a:xfrm>
      </p:grpSpPr>
      <p:sp>
        <p:nvSpPr>
          <p:cNvPr id="217" name="Google Shape;217;p50"/>
          <p:cNvSpPr txBox="1">
            <a:spLocks noGrp="1"/>
          </p:cNvSpPr>
          <p:nvPr>
            <p:ph type="title"/>
          </p:nvPr>
        </p:nvSpPr>
        <p:spPr>
          <a:xfrm>
            <a:off x="4117025" y="2560625"/>
            <a:ext cx="4017600" cy="841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8" name="Google Shape;218;p50"/>
          <p:cNvSpPr txBox="1">
            <a:spLocks noGrp="1"/>
          </p:cNvSpPr>
          <p:nvPr>
            <p:ph type="title" idx="2"/>
          </p:nvPr>
        </p:nvSpPr>
        <p:spPr>
          <a:xfrm>
            <a:off x="5999150" y="1075000"/>
            <a:ext cx="2135400" cy="149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6000"/>
              <a:buNone/>
              <a:defRPr sz="10900" b="1"/>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219" name="Google Shape;219;p50"/>
          <p:cNvSpPr txBox="1">
            <a:spLocks noGrp="1"/>
          </p:cNvSpPr>
          <p:nvPr>
            <p:ph type="subTitle" idx="1"/>
          </p:nvPr>
        </p:nvSpPr>
        <p:spPr>
          <a:xfrm>
            <a:off x="4439500" y="3556833"/>
            <a:ext cx="3695400" cy="696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0" name="Google Shape;220;p5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1"/>
        <p:cNvGrpSpPr/>
        <p:nvPr/>
      </p:nvGrpSpPr>
      <p:grpSpPr>
        <a:xfrm>
          <a:off x="0" y="0"/>
          <a:ext cx="0" cy="0"/>
          <a:chOff x="0" y="0"/>
          <a:chExt cx="0" cy="0"/>
        </a:xfrm>
      </p:grpSpPr>
      <p:sp>
        <p:nvSpPr>
          <p:cNvPr id="222" name="Google Shape;222;p51"/>
          <p:cNvSpPr txBox="1">
            <a:spLocks noGrp="1"/>
          </p:cNvSpPr>
          <p:nvPr>
            <p:ph type="title"/>
          </p:nvPr>
        </p:nvSpPr>
        <p:spPr>
          <a:xfrm>
            <a:off x="720000" y="3688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23" name="Google Shape;223;p51"/>
          <p:cNvSpPr txBox="1">
            <a:spLocks noGrp="1"/>
          </p:cNvSpPr>
          <p:nvPr>
            <p:ph type="body" idx="1"/>
          </p:nvPr>
        </p:nvSpPr>
        <p:spPr>
          <a:xfrm>
            <a:off x="941825" y="1202500"/>
            <a:ext cx="7194000" cy="3390600"/>
          </a:xfrm>
          <a:prstGeom prst="rect">
            <a:avLst/>
          </a:prstGeom>
          <a:noFill/>
          <a:ln>
            <a:noFill/>
          </a:ln>
        </p:spPr>
        <p:txBody>
          <a:bodyPr spcFirstLastPara="1" wrap="square" lIns="91425" tIns="91425" rIns="91425" bIns="91425" anchor="t" anchorCtr="0">
            <a:noAutofit/>
          </a:bodyPr>
          <a:lstStyle>
            <a:lvl1pPr marL="457200" lvl="0" indent="-342900" algn="l">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224" name="Google Shape;224;p5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5"/>
        <p:cNvGrpSpPr/>
        <p:nvPr/>
      </p:nvGrpSpPr>
      <p:grpSpPr>
        <a:xfrm>
          <a:off x="0" y="0"/>
          <a:ext cx="0" cy="0"/>
          <a:chOff x="0" y="0"/>
          <a:chExt cx="0" cy="0"/>
        </a:xfrm>
      </p:grpSpPr>
      <p:sp>
        <p:nvSpPr>
          <p:cNvPr id="226" name="Google Shape;226;p5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7" name="Google Shape;227;p52"/>
          <p:cNvSpPr txBox="1">
            <a:spLocks noGrp="1"/>
          </p:cNvSpPr>
          <p:nvPr>
            <p:ph type="subTitle" idx="1"/>
          </p:nvPr>
        </p:nvSpPr>
        <p:spPr>
          <a:xfrm>
            <a:off x="907138" y="3077720"/>
            <a:ext cx="3350400" cy="51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8" name="Google Shape;228;p52"/>
          <p:cNvSpPr txBox="1">
            <a:spLocks noGrp="1"/>
          </p:cNvSpPr>
          <p:nvPr>
            <p:ph type="subTitle" idx="2"/>
          </p:nvPr>
        </p:nvSpPr>
        <p:spPr>
          <a:xfrm>
            <a:off x="4886462" y="820194"/>
            <a:ext cx="3350400" cy="517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229" name="Google Shape;229;p52"/>
          <p:cNvSpPr txBox="1">
            <a:spLocks noGrp="1"/>
          </p:cNvSpPr>
          <p:nvPr>
            <p:ph type="subTitle" idx="3"/>
          </p:nvPr>
        </p:nvSpPr>
        <p:spPr>
          <a:xfrm>
            <a:off x="1349938" y="3565479"/>
            <a:ext cx="2907600" cy="834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0" name="Google Shape;230;p52"/>
          <p:cNvSpPr txBox="1">
            <a:spLocks noGrp="1"/>
          </p:cNvSpPr>
          <p:nvPr>
            <p:ph type="subTitle" idx="4"/>
          </p:nvPr>
        </p:nvSpPr>
        <p:spPr>
          <a:xfrm>
            <a:off x="4886462" y="1316836"/>
            <a:ext cx="2907600" cy="834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1"/>
        <p:cNvGrpSpPr/>
        <p:nvPr/>
      </p:nvGrpSpPr>
      <p:grpSpPr>
        <a:xfrm>
          <a:off x="0" y="0"/>
          <a:ext cx="0" cy="0"/>
          <a:chOff x="0" y="0"/>
          <a:chExt cx="0" cy="0"/>
        </a:xfrm>
      </p:grpSpPr>
      <p:sp>
        <p:nvSpPr>
          <p:cNvPr id="232" name="Google Shape;232;p53"/>
          <p:cNvSpPr txBox="1">
            <a:spLocks noGrp="1"/>
          </p:cNvSpPr>
          <p:nvPr>
            <p:ph type="title"/>
          </p:nvPr>
        </p:nvSpPr>
        <p:spPr>
          <a:xfrm>
            <a:off x="720000" y="445025"/>
            <a:ext cx="6070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33" name="Google Shape;233;p5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4"/>
        <p:cNvGrpSpPr/>
        <p:nvPr/>
      </p:nvGrpSpPr>
      <p:grpSpPr>
        <a:xfrm>
          <a:off x="0" y="0"/>
          <a:ext cx="0" cy="0"/>
          <a:chOff x="0" y="0"/>
          <a:chExt cx="0" cy="0"/>
        </a:xfrm>
      </p:grpSpPr>
      <p:sp>
        <p:nvSpPr>
          <p:cNvPr id="235" name="Google Shape;235;p54"/>
          <p:cNvSpPr txBox="1">
            <a:spLocks noGrp="1"/>
          </p:cNvSpPr>
          <p:nvPr>
            <p:ph type="title"/>
          </p:nvPr>
        </p:nvSpPr>
        <p:spPr>
          <a:xfrm>
            <a:off x="4329250" y="826025"/>
            <a:ext cx="4015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36" name="Google Shape;236;p54"/>
          <p:cNvSpPr txBox="1">
            <a:spLocks noGrp="1"/>
          </p:cNvSpPr>
          <p:nvPr>
            <p:ph type="body" idx="1"/>
          </p:nvPr>
        </p:nvSpPr>
        <p:spPr>
          <a:xfrm>
            <a:off x="4335700" y="1602275"/>
            <a:ext cx="3813300" cy="2371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17500" algn="l">
              <a:lnSpc>
                <a:spcPct val="115000"/>
              </a:lnSpc>
              <a:spcBef>
                <a:spcPts val="0"/>
              </a:spcBef>
              <a:spcAft>
                <a:spcPts val="0"/>
              </a:spcAft>
              <a:buClr>
                <a:srgbClr val="434343"/>
              </a:buClr>
              <a:buSzPts val="1400"/>
              <a:buChar char="○"/>
              <a:defRPr>
                <a:solidFill>
                  <a:srgbClr val="434343"/>
                </a:solidFill>
              </a:defRPr>
            </a:lvl2pPr>
            <a:lvl3pPr marL="1371600" lvl="2" indent="-317500" algn="l">
              <a:lnSpc>
                <a:spcPct val="115000"/>
              </a:lnSpc>
              <a:spcBef>
                <a:spcPts val="0"/>
              </a:spcBef>
              <a:spcAft>
                <a:spcPts val="0"/>
              </a:spcAft>
              <a:buClr>
                <a:srgbClr val="434343"/>
              </a:buClr>
              <a:buSzPts val="1400"/>
              <a:buChar char="■"/>
              <a:defRPr>
                <a:solidFill>
                  <a:srgbClr val="434343"/>
                </a:solidFill>
              </a:defRPr>
            </a:lvl3pPr>
            <a:lvl4pPr marL="1828800" lvl="3" indent="-317500" algn="l">
              <a:lnSpc>
                <a:spcPct val="115000"/>
              </a:lnSpc>
              <a:spcBef>
                <a:spcPts val="0"/>
              </a:spcBef>
              <a:spcAft>
                <a:spcPts val="0"/>
              </a:spcAft>
              <a:buClr>
                <a:srgbClr val="434343"/>
              </a:buClr>
              <a:buSzPts val="1400"/>
              <a:buChar char="●"/>
              <a:defRPr>
                <a:solidFill>
                  <a:srgbClr val="434343"/>
                </a:solidFill>
              </a:defRPr>
            </a:lvl4pPr>
            <a:lvl5pPr marL="2286000" lvl="4" indent="-317500" algn="l">
              <a:lnSpc>
                <a:spcPct val="115000"/>
              </a:lnSpc>
              <a:spcBef>
                <a:spcPts val="0"/>
              </a:spcBef>
              <a:spcAft>
                <a:spcPts val="0"/>
              </a:spcAft>
              <a:buClr>
                <a:srgbClr val="434343"/>
              </a:buClr>
              <a:buSzPts val="1400"/>
              <a:buChar char="○"/>
              <a:defRPr>
                <a:solidFill>
                  <a:srgbClr val="434343"/>
                </a:solidFill>
              </a:defRPr>
            </a:lvl5pPr>
            <a:lvl6pPr marL="2743200" lvl="5" indent="-317500" algn="l">
              <a:lnSpc>
                <a:spcPct val="115000"/>
              </a:lnSpc>
              <a:spcBef>
                <a:spcPts val="0"/>
              </a:spcBef>
              <a:spcAft>
                <a:spcPts val="0"/>
              </a:spcAft>
              <a:buClr>
                <a:srgbClr val="434343"/>
              </a:buClr>
              <a:buSzPts val="1400"/>
              <a:buChar char="■"/>
              <a:defRPr>
                <a:solidFill>
                  <a:srgbClr val="434343"/>
                </a:solidFill>
              </a:defRPr>
            </a:lvl6pPr>
            <a:lvl7pPr marL="3200400" lvl="6" indent="-317500" algn="l">
              <a:lnSpc>
                <a:spcPct val="115000"/>
              </a:lnSpc>
              <a:spcBef>
                <a:spcPts val="0"/>
              </a:spcBef>
              <a:spcAft>
                <a:spcPts val="0"/>
              </a:spcAft>
              <a:buClr>
                <a:srgbClr val="434343"/>
              </a:buClr>
              <a:buSzPts val="1400"/>
              <a:buChar char="●"/>
              <a:defRPr>
                <a:solidFill>
                  <a:srgbClr val="434343"/>
                </a:solidFill>
              </a:defRPr>
            </a:lvl7pPr>
            <a:lvl8pPr marL="3657600" lvl="7" indent="-317500" algn="l">
              <a:lnSpc>
                <a:spcPct val="115000"/>
              </a:lnSpc>
              <a:spcBef>
                <a:spcPts val="0"/>
              </a:spcBef>
              <a:spcAft>
                <a:spcPts val="0"/>
              </a:spcAft>
              <a:buClr>
                <a:srgbClr val="434343"/>
              </a:buClr>
              <a:buSzPts val="1400"/>
              <a:buChar char="○"/>
              <a:defRPr>
                <a:solidFill>
                  <a:srgbClr val="434343"/>
                </a:solidFill>
              </a:defRPr>
            </a:lvl8pPr>
            <a:lvl9pPr marL="4114800" lvl="8" indent="-317500" algn="l">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237" name="Google Shape;237;p5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8"/>
        <p:cNvGrpSpPr/>
        <p:nvPr/>
      </p:nvGrpSpPr>
      <p:grpSpPr>
        <a:xfrm>
          <a:off x="0" y="0"/>
          <a:ext cx="0" cy="0"/>
          <a:chOff x="0" y="0"/>
          <a:chExt cx="0" cy="0"/>
        </a:xfrm>
      </p:grpSpPr>
      <p:sp>
        <p:nvSpPr>
          <p:cNvPr id="239" name="Google Shape;239;p55"/>
          <p:cNvSpPr txBox="1">
            <a:spLocks noGrp="1"/>
          </p:cNvSpPr>
          <p:nvPr>
            <p:ph type="title"/>
          </p:nvPr>
        </p:nvSpPr>
        <p:spPr>
          <a:xfrm>
            <a:off x="638700" y="3202625"/>
            <a:ext cx="7866900" cy="1074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6000"/>
              <a:buNone/>
              <a:defRPr sz="58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240" name="Google Shape;240;p5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41"/>
        <p:cNvGrpSpPr/>
        <p:nvPr/>
      </p:nvGrpSpPr>
      <p:grpSpPr>
        <a:xfrm>
          <a:off x="0" y="0"/>
          <a:ext cx="0" cy="0"/>
          <a:chOff x="0" y="0"/>
          <a:chExt cx="0" cy="0"/>
        </a:xfrm>
      </p:grpSpPr>
      <p:sp>
        <p:nvSpPr>
          <p:cNvPr id="242" name="Google Shape;242;p56"/>
          <p:cNvSpPr txBox="1">
            <a:spLocks noGrp="1"/>
          </p:cNvSpPr>
          <p:nvPr>
            <p:ph type="title"/>
          </p:nvPr>
        </p:nvSpPr>
        <p:spPr>
          <a:xfrm>
            <a:off x="713225" y="1033212"/>
            <a:ext cx="4402200" cy="1570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sz="49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43" name="Google Shape;243;p56"/>
          <p:cNvSpPr txBox="1">
            <a:spLocks noGrp="1"/>
          </p:cNvSpPr>
          <p:nvPr>
            <p:ph type="subTitle" idx="1"/>
          </p:nvPr>
        </p:nvSpPr>
        <p:spPr>
          <a:xfrm>
            <a:off x="713225" y="2756088"/>
            <a:ext cx="3424500" cy="1354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244" name="Google Shape;244;p5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5"/>
        <p:cNvGrpSpPr/>
        <p:nvPr/>
      </p:nvGrpSpPr>
      <p:grpSpPr>
        <a:xfrm>
          <a:off x="0" y="0"/>
          <a:ext cx="0" cy="0"/>
          <a:chOff x="0" y="0"/>
          <a:chExt cx="0" cy="0"/>
        </a:xfrm>
      </p:grpSpPr>
      <p:sp>
        <p:nvSpPr>
          <p:cNvPr id="246" name="Google Shape;246;p57"/>
          <p:cNvSpPr txBox="1">
            <a:spLocks noGrp="1"/>
          </p:cNvSpPr>
          <p:nvPr>
            <p:ph type="title"/>
          </p:nvPr>
        </p:nvSpPr>
        <p:spPr>
          <a:xfrm>
            <a:off x="740550" y="2653478"/>
            <a:ext cx="4667100" cy="12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247" name="Google Shape;247;p5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48"/>
        <p:cNvGrpSpPr/>
        <p:nvPr/>
      </p:nvGrpSpPr>
      <p:grpSpPr>
        <a:xfrm>
          <a:off x="0" y="0"/>
          <a:ext cx="0" cy="0"/>
          <a:chOff x="0" y="0"/>
          <a:chExt cx="0" cy="0"/>
        </a:xfrm>
      </p:grpSpPr>
      <p:sp>
        <p:nvSpPr>
          <p:cNvPr id="249" name="Google Shape;249;p58"/>
          <p:cNvSpPr txBox="1">
            <a:spLocks noGrp="1"/>
          </p:cNvSpPr>
          <p:nvPr>
            <p:ph type="title" hasCustomPrompt="1"/>
          </p:nvPr>
        </p:nvSpPr>
        <p:spPr>
          <a:xfrm>
            <a:off x="3533800" y="1916675"/>
            <a:ext cx="4402500" cy="1139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9600"/>
              <a:buNone/>
              <a:defRPr sz="66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250" name="Google Shape;250;p58"/>
          <p:cNvSpPr txBox="1">
            <a:spLocks noGrp="1"/>
          </p:cNvSpPr>
          <p:nvPr>
            <p:ph type="subTitle" idx="1"/>
          </p:nvPr>
        </p:nvSpPr>
        <p:spPr>
          <a:xfrm>
            <a:off x="3605133" y="3172601"/>
            <a:ext cx="4313400" cy="713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251" name="Google Shape;251;p5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52"/>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253"/>
        <p:cNvGrpSpPr/>
        <p:nvPr/>
      </p:nvGrpSpPr>
      <p:grpSpPr>
        <a:xfrm>
          <a:off x="0" y="0"/>
          <a:ext cx="0" cy="0"/>
          <a:chOff x="0" y="0"/>
          <a:chExt cx="0" cy="0"/>
        </a:xfrm>
      </p:grpSpPr>
      <p:sp>
        <p:nvSpPr>
          <p:cNvPr id="254" name="Google Shape;254;p60"/>
          <p:cNvSpPr txBox="1">
            <a:spLocks noGrp="1"/>
          </p:cNvSpPr>
          <p:nvPr>
            <p:ph type="title"/>
          </p:nvPr>
        </p:nvSpPr>
        <p:spPr>
          <a:xfrm>
            <a:off x="5571350" y="43034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55" name="Google Shape;255;p60"/>
          <p:cNvSpPr txBox="1">
            <a:spLocks noGrp="1"/>
          </p:cNvSpPr>
          <p:nvPr>
            <p:ph type="subTitle" idx="1"/>
          </p:nvPr>
        </p:nvSpPr>
        <p:spPr>
          <a:xfrm>
            <a:off x="5571350" y="880826"/>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6" name="Google Shape;256;p60"/>
          <p:cNvSpPr txBox="1">
            <a:spLocks noGrp="1"/>
          </p:cNvSpPr>
          <p:nvPr>
            <p:ph type="title" idx="2"/>
          </p:nvPr>
        </p:nvSpPr>
        <p:spPr>
          <a:xfrm>
            <a:off x="5571350" y="1505518"/>
            <a:ext cx="3086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57" name="Google Shape;257;p60"/>
          <p:cNvSpPr txBox="1">
            <a:spLocks noGrp="1"/>
          </p:cNvSpPr>
          <p:nvPr>
            <p:ph type="subTitle" idx="3"/>
          </p:nvPr>
        </p:nvSpPr>
        <p:spPr>
          <a:xfrm>
            <a:off x="5571350" y="1969884"/>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8" name="Google Shape;258;p60"/>
          <p:cNvSpPr txBox="1">
            <a:spLocks noGrp="1"/>
          </p:cNvSpPr>
          <p:nvPr>
            <p:ph type="title" idx="4"/>
          </p:nvPr>
        </p:nvSpPr>
        <p:spPr>
          <a:xfrm>
            <a:off x="5571350" y="258069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59" name="Google Shape;259;p60"/>
          <p:cNvSpPr txBox="1">
            <a:spLocks noGrp="1"/>
          </p:cNvSpPr>
          <p:nvPr>
            <p:ph type="subTitle" idx="5"/>
          </p:nvPr>
        </p:nvSpPr>
        <p:spPr>
          <a:xfrm>
            <a:off x="5571350" y="3058942"/>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0" name="Google Shape;260;p60"/>
          <p:cNvSpPr txBox="1">
            <a:spLocks noGrp="1"/>
          </p:cNvSpPr>
          <p:nvPr>
            <p:ph type="title" idx="6"/>
          </p:nvPr>
        </p:nvSpPr>
        <p:spPr>
          <a:xfrm>
            <a:off x="5571350" y="3655868"/>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61" name="Google Shape;261;p60"/>
          <p:cNvSpPr txBox="1">
            <a:spLocks noGrp="1"/>
          </p:cNvSpPr>
          <p:nvPr>
            <p:ph type="subTitle" idx="7"/>
          </p:nvPr>
        </p:nvSpPr>
        <p:spPr>
          <a:xfrm>
            <a:off x="5571350" y="4147999"/>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2" name="Google Shape;262;p60"/>
          <p:cNvSpPr txBox="1">
            <a:spLocks noGrp="1"/>
          </p:cNvSpPr>
          <p:nvPr>
            <p:ph type="title" idx="8"/>
          </p:nvPr>
        </p:nvSpPr>
        <p:spPr>
          <a:xfrm>
            <a:off x="720000" y="365913"/>
            <a:ext cx="1981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63" name="Google Shape;263;p60"/>
          <p:cNvSpPr txBox="1">
            <a:spLocks noGrp="1"/>
          </p:cNvSpPr>
          <p:nvPr>
            <p:ph type="title" idx="9"/>
          </p:nvPr>
        </p:nvSpPr>
        <p:spPr>
          <a:xfrm>
            <a:off x="4099525" y="37395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64" name="Google Shape;264;p60"/>
          <p:cNvSpPr txBox="1">
            <a:spLocks noGrp="1"/>
          </p:cNvSpPr>
          <p:nvPr>
            <p:ph type="title" idx="13"/>
          </p:nvPr>
        </p:nvSpPr>
        <p:spPr>
          <a:xfrm>
            <a:off x="4099525" y="255780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65" name="Google Shape;265;p60"/>
          <p:cNvSpPr txBox="1">
            <a:spLocks noGrp="1"/>
          </p:cNvSpPr>
          <p:nvPr>
            <p:ph type="title" idx="14"/>
          </p:nvPr>
        </p:nvSpPr>
        <p:spPr>
          <a:xfrm>
            <a:off x="4099525" y="146587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66" name="Google Shape;266;p60"/>
          <p:cNvSpPr txBox="1">
            <a:spLocks noGrp="1"/>
          </p:cNvSpPr>
          <p:nvPr>
            <p:ph type="title" idx="15"/>
          </p:nvPr>
        </p:nvSpPr>
        <p:spPr>
          <a:xfrm>
            <a:off x="4099525" y="364972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67" name="Google Shape;267;p6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268"/>
        <p:cNvGrpSpPr/>
        <p:nvPr/>
      </p:nvGrpSpPr>
      <p:grpSpPr>
        <a:xfrm>
          <a:off x="0" y="0"/>
          <a:ext cx="0" cy="0"/>
          <a:chOff x="0" y="0"/>
          <a:chExt cx="0" cy="0"/>
        </a:xfrm>
      </p:grpSpPr>
      <p:sp>
        <p:nvSpPr>
          <p:cNvPr id="269" name="Google Shape;269;p61"/>
          <p:cNvSpPr txBox="1">
            <a:spLocks noGrp="1"/>
          </p:cNvSpPr>
          <p:nvPr>
            <p:ph type="subTitle" idx="1"/>
          </p:nvPr>
        </p:nvSpPr>
        <p:spPr>
          <a:xfrm>
            <a:off x="4617850" y="1661475"/>
            <a:ext cx="3775800" cy="114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270" name="Google Shape;270;p61"/>
          <p:cNvSpPr txBox="1">
            <a:spLocks noGrp="1"/>
          </p:cNvSpPr>
          <p:nvPr>
            <p:ph type="title"/>
          </p:nvPr>
        </p:nvSpPr>
        <p:spPr>
          <a:xfrm>
            <a:off x="4617850" y="2916800"/>
            <a:ext cx="3775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271" name="Google Shape;271;p6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272"/>
        <p:cNvGrpSpPr/>
        <p:nvPr/>
      </p:nvGrpSpPr>
      <p:grpSpPr>
        <a:xfrm>
          <a:off x="0" y="0"/>
          <a:ext cx="0" cy="0"/>
          <a:chOff x="0" y="0"/>
          <a:chExt cx="0" cy="0"/>
        </a:xfrm>
      </p:grpSpPr>
      <p:sp>
        <p:nvSpPr>
          <p:cNvPr id="273" name="Google Shape;273;p62"/>
          <p:cNvSpPr txBox="1">
            <a:spLocks noGrp="1"/>
          </p:cNvSpPr>
          <p:nvPr>
            <p:ph type="subTitle" idx="1"/>
          </p:nvPr>
        </p:nvSpPr>
        <p:spPr>
          <a:xfrm>
            <a:off x="4920400" y="2626775"/>
            <a:ext cx="3346200" cy="106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274" name="Google Shape;274;p62"/>
          <p:cNvSpPr txBox="1">
            <a:spLocks noGrp="1"/>
          </p:cNvSpPr>
          <p:nvPr>
            <p:ph type="title"/>
          </p:nvPr>
        </p:nvSpPr>
        <p:spPr>
          <a:xfrm>
            <a:off x="4920400" y="1545450"/>
            <a:ext cx="2881800" cy="69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4300"/>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275" name="Google Shape;275;p6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276"/>
        <p:cNvGrpSpPr/>
        <p:nvPr/>
      </p:nvGrpSpPr>
      <p:grpSpPr>
        <a:xfrm>
          <a:off x="0" y="0"/>
          <a:ext cx="0" cy="0"/>
          <a:chOff x="0" y="0"/>
          <a:chExt cx="0" cy="0"/>
        </a:xfrm>
      </p:grpSpPr>
      <p:sp>
        <p:nvSpPr>
          <p:cNvPr id="277" name="Google Shape;277;p6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8" name="Google Shape;278;p63"/>
          <p:cNvSpPr txBox="1">
            <a:spLocks noGrp="1"/>
          </p:cNvSpPr>
          <p:nvPr>
            <p:ph type="body" idx="1"/>
          </p:nvPr>
        </p:nvSpPr>
        <p:spPr>
          <a:xfrm>
            <a:off x="720000" y="1381075"/>
            <a:ext cx="7343700" cy="31188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Darker Grotesque SemiBold"/>
              <a:buChar char="●"/>
              <a:defRPr>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279" name="Google Shape;279;p6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280"/>
        <p:cNvGrpSpPr/>
        <p:nvPr/>
      </p:nvGrpSpPr>
      <p:grpSpPr>
        <a:xfrm>
          <a:off x="0" y="0"/>
          <a:ext cx="0" cy="0"/>
          <a:chOff x="0" y="0"/>
          <a:chExt cx="0" cy="0"/>
        </a:xfrm>
      </p:grpSpPr>
      <p:sp>
        <p:nvSpPr>
          <p:cNvPr id="281" name="Google Shape;281;p64"/>
          <p:cNvSpPr txBox="1">
            <a:spLocks noGrp="1"/>
          </p:cNvSpPr>
          <p:nvPr>
            <p:ph type="title"/>
          </p:nvPr>
        </p:nvSpPr>
        <p:spPr>
          <a:xfrm>
            <a:off x="1442986"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82" name="Google Shape;282;p64"/>
          <p:cNvSpPr txBox="1">
            <a:spLocks noGrp="1"/>
          </p:cNvSpPr>
          <p:nvPr>
            <p:ph type="subTitle" idx="1"/>
          </p:nvPr>
        </p:nvSpPr>
        <p:spPr>
          <a:xfrm>
            <a:off x="1442986"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3" name="Google Shape;283;p64"/>
          <p:cNvSpPr txBox="1">
            <a:spLocks noGrp="1"/>
          </p:cNvSpPr>
          <p:nvPr>
            <p:ph type="title" idx="2"/>
          </p:nvPr>
        </p:nvSpPr>
        <p:spPr>
          <a:xfrm>
            <a:off x="5257513"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84" name="Google Shape;284;p64"/>
          <p:cNvSpPr txBox="1">
            <a:spLocks noGrp="1"/>
          </p:cNvSpPr>
          <p:nvPr>
            <p:ph type="subTitle" idx="3"/>
          </p:nvPr>
        </p:nvSpPr>
        <p:spPr>
          <a:xfrm>
            <a:off x="5257513"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5" name="Google Shape;285;p64"/>
          <p:cNvSpPr txBox="1">
            <a:spLocks noGrp="1"/>
          </p:cNvSpPr>
          <p:nvPr>
            <p:ph type="title" idx="4"/>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86" name="Google Shape;286;p6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87"/>
        <p:cNvGrpSpPr/>
        <p:nvPr/>
      </p:nvGrpSpPr>
      <p:grpSpPr>
        <a:xfrm>
          <a:off x="0" y="0"/>
          <a:ext cx="0" cy="0"/>
          <a:chOff x="0" y="0"/>
          <a:chExt cx="0" cy="0"/>
        </a:xfrm>
      </p:grpSpPr>
      <p:sp>
        <p:nvSpPr>
          <p:cNvPr id="288" name="Google Shape;288;p65"/>
          <p:cNvSpPr txBox="1">
            <a:spLocks noGrp="1"/>
          </p:cNvSpPr>
          <p:nvPr>
            <p:ph type="title"/>
          </p:nvPr>
        </p:nvSpPr>
        <p:spPr>
          <a:xfrm>
            <a:off x="710750" y="33800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89" name="Google Shape;289;p65"/>
          <p:cNvSpPr txBox="1">
            <a:spLocks noGrp="1"/>
          </p:cNvSpPr>
          <p:nvPr>
            <p:ph type="subTitle" idx="1"/>
          </p:nvPr>
        </p:nvSpPr>
        <p:spPr>
          <a:xfrm>
            <a:off x="710750" y="3785547"/>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5"/>
          <p:cNvSpPr txBox="1">
            <a:spLocks noGrp="1"/>
          </p:cNvSpPr>
          <p:nvPr>
            <p:ph type="title" idx="2"/>
          </p:nvPr>
        </p:nvSpPr>
        <p:spPr>
          <a:xfrm>
            <a:off x="710750" y="12231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91" name="Google Shape;291;p65"/>
          <p:cNvSpPr txBox="1">
            <a:spLocks noGrp="1"/>
          </p:cNvSpPr>
          <p:nvPr>
            <p:ph type="subTitle" idx="3"/>
          </p:nvPr>
        </p:nvSpPr>
        <p:spPr>
          <a:xfrm>
            <a:off x="710750" y="1627900"/>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2" name="Google Shape;292;p65"/>
          <p:cNvSpPr txBox="1">
            <a:spLocks noGrp="1"/>
          </p:cNvSpPr>
          <p:nvPr>
            <p:ph type="title" idx="4"/>
          </p:nvPr>
        </p:nvSpPr>
        <p:spPr>
          <a:xfrm>
            <a:off x="710750" y="2301212"/>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93" name="Google Shape;293;p65"/>
          <p:cNvSpPr txBox="1">
            <a:spLocks noGrp="1"/>
          </p:cNvSpPr>
          <p:nvPr>
            <p:ph type="subTitle" idx="5"/>
          </p:nvPr>
        </p:nvSpPr>
        <p:spPr>
          <a:xfrm>
            <a:off x="710750" y="2706729"/>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4" name="Google Shape;294;p65"/>
          <p:cNvSpPr txBox="1">
            <a:spLocks noGrp="1"/>
          </p:cNvSpPr>
          <p:nvPr>
            <p:ph type="title" idx="6"/>
          </p:nvPr>
        </p:nvSpPr>
        <p:spPr>
          <a:xfrm>
            <a:off x="710750" y="387250"/>
            <a:ext cx="47247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95" name="Google Shape;295;p6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296"/>
        <p:cNvGrpSpPr/>
        <p:nvPr/>
      </p:nvGrpSpPr>
      <p:grpSpPr>
        <a:xfrm>
          <a:off x="0" y="0"/>
          <a:ext cx="0" cy="0"/>
          <a:chOff x="0" y="0"/>
          <a:chExt cx="0" cy="0"/>
        </a:xfrm>
      </p:grpSpPr>
      <p:sp>
        <p:nvSpPr>
          <p:cNvPr id="297" name="Google Shape;297;p66"/>
          <p:cNvSpPr txBox="1">
            <a:spLocks noGrp="1"/>
          </p:cNvSpPr>
          <p:nvPr>
            <p:ph type="title"/>
          </p:nvPr>
        </p:nvSpPr>
        <p:spPr>
          <a:xfrm>
            <a:off x="772650"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298" name="Google Shape;298;p66"/>
          <p:cNvSpPr txBox="1">
            <a:spLocks noGrp="1"/>
          </p:cNvSpPr>
          <p:nvPr>
            <p:ph type="subTitle" idx="1"/>
          </p:nvPr>
        </p:nvSpPr>
        <p:spPr>
          <a:xfrm>
            <a:off x="772650"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9" name="Google Shape;299;p66"/>
          <p:cNvSpPr txBox="1">
            <a:spLocks noGrp="1"/>
          </p:cNvSpPr>
          <p:nvPr>
            <p:ph type="title" idx="2"/>
          </p:nvPr>
        </p:nvSpPr>
        <p:spPr>
          <a:xfrm>
            <a:off x="3291776"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00" name="Google Shape;300;p66"/>
          <p:cNvSpPr txBox="1">
            <a:spLocks noGrp="1"/>
          </p:cNvSpPr>
          <p:nvPr>
            <p:ph type="subTitle" idx="3"/>
          </p:nvPr>
        </p:nvSpPr>
        <p:spPr>
          <a:xfrm>
            <a:off x="3291777"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1" name="Google Shape;301;p66"/>
          <p:cNvSpPr txBox="1">
            <a:spLocks noGrp="1"/>
          </p:cNvSpPr>
          <p:nvPr>
            <p:ph type="title" idx="4"/>
          </p:nvPr>
        </p:nvSpPr>
        <p:spPr>
          <a:xfrm>
            <a:off x="772650" y="3083620"/>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02" name="Google Shape;302;p66"/>
          <p:cNvSpPr txBox="1">
            <a:spLocks noGrp="1"/>
          </p:cNvSpPr>
          <p:nvPr>
            <p:ph type="subTitle" idx="5"/>
          </p:nvPr>
        </p:nvSpPr>
        <p:spPr>
          <a:xfrm>
            <a:off x="772650"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3" name="Google Shape;303;p66"/>
          <p:cNvSpPr txBox="1">
            <a:spLocks noGrp="1"/>
          </p:cNvSpPr>
          <p:nvPr>
            <p:ph type="title" idx="6"/>
          </p:nvPr>
        </p:nvSpPr>
        <p:spPr>
          <a:xfrm>
            <a:off x="3300396" y="3083620"/>
            <a:ext cx="24264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04" name="Google Shape;304;p66"/>
          <p:cNvSpPr txBox="1">
            <a:spLocks noGrp="1"/>
          </p:cNvSpPr>
          <p:nvPr>
            <p:ph type="subTitle" idx="7"/>
          </p:nvPr>
        </p:nvSpPr>
        <p:spPr>
          <a:xfrm>
            <a:off x="3291777"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05" name="Google Shape;305;p66"/>
          <p:cNvSpPr txBox="1">
            <a:spLocks noGrp="1"/>
          </p:cNvSpPr>
          <p:nvPr>
            <p:ph type="title" idx="8"/>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6" name="Google Shape;306;p6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307"/>
        <p:cNvGrpSpPr/>
        <p:nvPr/>
      </p:nvGrpSpPr>
      <p:grpSpPr>
        <a:xfrm>
          <a:off x="0" y="0"/>
          <a:ext cx="0" cy="0"/>
          <a:chOff x="0" y="0"/>
          <a:chExt cx="0" cy="0"/>
        </a:xfrm>
      </p:grpSpPr>
      <p:sp>
        <p:nvSpPr>
          <p:cNvPr id="308" name="Google Shape;308;p67"/>
          <p:cNvSpPr txBox="1">
            <a:spLocks noGrp="1"/>
          </p:cNvSpPr>
          <p:nvPr>
            <p:ph type="title"/>
          </p:nvPr>
        </p:nvSpPr>
        <p:spPr>
          <a:xfrm>
            <a:off x="6651929"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09" name="Google Shape;309;p67"/>
          <p:cNvSpPr txBox="1">
            <a:spLocks noGrp="1"/>
          </p:cNvSpPr>
          <p:nvPr>
            <p:ph type="subTitle" idx="1"/>
          </p:nvPr>
        </p:nvSpPr>
        <p:spPr>
          <a:xfrm>
            <a:off x="6651929"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0" name="Google Shape;310;p67"/>
          <p:cNvSpPr txBox="1">
            <a:spLocks noGrp="1"/>
          </p:cNvSpPr>
          <p:nvPr>
            <p:ph type="title" idx="2"/>
          </p:nvPr>
        </p:nvSpPr>
        <p:spPr>
          <a:xfrm>
            <a:off x="3876449"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11" name="Google Shape;311;p67"/>
          <p:cNvSpPr txBox="1">
            <a:spLocks noGrp="1"/>
          </p:cNvSpPr>
          <p:nvPr>
            <p:ph type="subTitle" idx="3"/>
          </p:nvPr>
        </p:nvSpPr>
        <p:spPr>
          <a:xfrm>
            <a:off x="3876450"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2" name="Google Shape;312;p67"/>
          <p:cNvSpPr txBox="1">
            <a:spLocks noGrp="1"/>
          </p:cNvSpPr>
          <p:nvPr>
            <p:ph type="title" idx="4"/>
          </p:nvPr>
        </p:nvSpPr>
        <p:spPr>
          <a:xfrm>
            <a:off x="3876453"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13" name="Google Shape;313;p67"/>
          <p:cNvSpPr txBox="1">
            <a:spLocks noGrp="1"/>
          </p:cNvSpPr>
          <p:nvPr>
            <p:ph type="subTitle" idx="5"/>
          </p:nvPr>
        </p:nvSpPr>
        <p:spPr>
          <a:xfrm>
            <a:off x="3876455"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4" name="Google Shape;314;p67"/>
          <p:cNvSpPr txBox="1">
            <a:spLocks noGrp="1"/>
          </p:cNvSpPr>
          <p:nvPr>
            <p:ph type="title" idx="6"/>
          </p:nvPr>
        </p:nvSpPr>
        <p:spPr>
          <a:xfrm>
            <a:off x="3876449"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15" name="Google Shape;315;p67"/>
          <p:cNvSpPr txBox="1">
            <a:spLocks noGrp="1"/>
          </p:cNvSpPr>
          <p:nvPr>
            <p:ph type="subTitle" idx="7"/>
          </p:nvPr>
        </p:nvSpPr>
        <p:spPr>
          <a:xfrm>
            <a:off x="3876450"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6" name="Google Shape;316;p67"/>
          <p:cNvSpPr txBox="1">
            <a:spLocks noGrp="1"/>
          </p:cNvSpPr>
          <p:nvPr>
            <p:ph type="title" idx="8"/>
          </p:nvPr>
        </p:nvSpPr>
        <p:spPr>
          <a:xfrm>
            <a:off x="6651925"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17" name="Google Shape;317;p67"/>
          <p:cNvSpPr txBox="1">
            <a:spLocks noGrp="1"/>
          </p:cNvSpPr>
          <p:nvPr>
            <p:ph type="subTitle" idx="9"/>
          </p:nvPr>
        </p:nvSpPr>
        <p:spPr>
          <a:xfrm>
            <a:off x="6651925"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8" name="Google Shape;318;p67"/>
          <p:cNvSpPr txBox="1">
            <a:spLocks noGrp="1"/>
          </p:cNvSpPr>
          <p:nvPr>
            <p:ph type="title" idx="13"/>
          </p:nvPr>
        </p:nvSpPr>
        <p:spPr>
          <a:xfrm>
            <a:off x="6651925"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19" name="Google Shape;319;p67"/>
          <p:cNvSpPr txBox="1">
            <a:spLocks noGrp="1"/>
          </p:cNvSpPr>
          <p:nvPr>
            <p:ph type="subTitle" idx="14"/>
          </p:nvPr>
        </p:nvSpPr>
        <p:spPr>
          <a:xfrm>
            <a:off x="6651925"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0" name="Google Shape;320;p67"/>
          <p:cNvSpPr txBox="1">
            <a:spLocks noGrp="1"/>
          </p:cNvSpPr>
          <p:nvPr>
            <p:ph type="title" idx="15"/>
          </p:nvPr>
        </p:nvSpPr>
        <p:spPr>
          <a:xfrm>
            <a:off x="796200" y="2024325"/>
            <a:ext cx="2117100" cy="95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21" name="Google Shape;321;p6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322"/>
        <p:cNvGrpSpPr/>
        <p:nvPr/>
      </p:nvGrpSpPr>
      <p:grpSpPr>
        <a:xfrm>
          <a:off x="0" y="0"/>
          <a:ext cx="0" cy="0"/>
          <a:chOff x="0" y="0"/>
          <a:chExt cx="0" cy="0"/>
        </a:xfrm>
      </p:grpSpPr>
      <p:sp>
        <p:nvSpPr>
          <p:cNvPr id="323" name="Google Shape;323;p68"/>
          <p:cNvSpPr txBox="1">
            <a:spLocks noGrp="1"/>
          </p:cNvSpPr>
          <p:nvPr>
            <p:ph type="title"/>
          </p:nvPr>
        </p:nvSpPr>
        <p:spPr>
          <a:xfrm>
            <a:off x="1055400" y="983350"/>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324" name="Google Shape;324;p68"/>
          <p:cNvSpPr txBox="1">
            <a:spLocks noGrp="1"/>
          </p:cNvSpPr>
          <p:nvPr>
            <p:ph type="subTitle" idx="1"/>
          </p:nvPr>
        </p:nvSpPr>
        <p:spPr>
          <a:xfrm>
            <a:off x="1055400" y="1811650"/>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5" name="Google Shape;325;p68"/>
          <p:cNvSpPr txBox="1">
            <a:spLocks noGrp="1"/>
          </p:cNvSpPr>
          <p:nvPr>
            <p:ph type="title" idx="2"/>
          </p:nvPr>
        </p:nvSpPr>
        <p:spPr>
          <a:xfrm>
            <a:off x="1055400" y="2605127"/>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326" name="Google Shape;326;p68"/>
          <p:cNvSpPr txBox="1">
            <a:spLocks noGrp="1"/>
          </p:cNvSpPr>
          <p:nvPr>
            <p:ph type="subTitle" idx="3"/>
          </p:nvPr>
        </p:nvSpPr>
        <p:spPr>
          <a:xfrm>
            <a:off x="1055400" y="3433424"/>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27" name="Google Shape;327;p6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328"/>
        <p:cNvGrpSpPr/>
        <p:nvPr/>
      </p:nvGrpSpPr>
      <p:grpSpPr>
        <a:xfrm>
          <a:off x="0" y="0"/>
          <a:ext cx="0" cy="0"/>
          <a:chOff x="0" y="0"/>
          <a:chExt cx="0" cy="0"/>
        </a:xfrm>
      </p:grpSpPr>
      <p:sp>
        <p:nvSpPr>
          <p:cNvPr id="329" name="Google Shape;329;p6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30" name="Google Shape;330;p69"/>
          <p:cNvSpPr txBox="1">
            <a:spLocks noGrp="1"/>
          </p:cNvSpPr>
          <p:nvPr>
            <p:ph type="ctrTitle"/>
          </p:nvPr>
        </p:nvSpPr>
        <p:spPr>
          <a:xfrm>
            <a:off x="2429950" y="499475"/>
            <a:ext cx="4284000" cy="99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331" name="Google Shape;331;p69"/>
          <p:cNvSpPr txBox="1">
            <a:spLocks noGrp="1"/>
          </p:cNvSpPr>
          <p:nvPr>
            <p:ph type="subTitle" idx="1"/>
          </p:nvPr>
        </p:nvSpPr>
        <p:spPr>
          <a:xfrm>
            <a:off x="3265350" y="1502417"/>
            <a:ext cx="2613300" cy="128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32" name="Google Shape;332;p69"/>
          <p:cNvSpPr txBox="1">
            <a:spLocks noGrp="1"/>
          </p:cNvSpPr>
          <p:nvPr>
            <p:ph type="subTitle" idx="2"/>
          </p:nvPr>
        </p:nvSpPr>
        <p:spPr>
          <a:xfrm>
            <a:off x="2425000" y="4124521"/>
            <a:ext cx="4293900" cy="45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33" name="Google Shape;333;p69"/>
          <p:cNvSpPr txBox="1"/>
          <p:nvPr/>
        </p:nvSpPr>
        <p:spPr>
          <a:xfrm>
            <a:off x="2730325" y="3416237"/>
            <a:ext cx="3705600" cy="63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300"/>
              </a:spcBef>
              <a:spcAft>
                <a:spcPts val="0"/>
              </a:spcAft>
              <a:buClr>
                <a:srgbClr val="000000"/>
              </a:buClr>
              <a:buSzPts val="1000"/>
              <a:buFont typeface="Arial"/>
              <a:buNone/>
            </a:pPr>
            <a:r>
              <a:rPr lang="en" sz="1000" b="0" i="0" u="none" strike="noStrike" cap="none">
                <a:solidFill>
                  <a:srgbClr val="434343"/>
                </a:solidFill>
                <a:latin typeface="Nunito"/>
                <a:ea typeface="Nunito"/>
                <a:cs typeface="Nunito"/>
                <a:sym typeface="Nunito"/>
              </a:rPr>
              <a:t>CRÉDITOS: Esta plantilla de presentación fue creada por </a:t>
            </a:r>
            <a:r>
              <a:rPr lang="en" sz="1000" b="0" i="0" u="none" strike="noStrike" cap="none">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000" b="0" i="0" u="none" strike="noStrike" cap="none">
                <a:solidFill>
                  <a:srgbClr val="434343"/>
                </a:solidFill>
                <a:latin typeface="Nunito"/>
                <a:ea typeface="Nunito"/>
                <a:cs typeface="Nunito"/>
                <a:sym typeface="Nunito"/>
              </a:rPr>
              <a:t>, que incluye iconos de </a:t>
            </a:r>
            <a:r>
              <a:rPr lang="en" sz="1000" b="0" i="0" u="none" strike="noStrike" cap="none">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000" b="0" i="0" u="none" strike="noStrike" cap="none">
                <a:solidFill>
                  <a:srgbClr val="434343"/>
                </a:solidFill>
                <a:latin typeface="Nunito"/>
                <a:ea typeface="Nunito"/>
                <a:cs typeface="Nunito"/>
                <a:sym typeface="Nunito"/>
              </a:rPr>
              <a:t>, infografías e imágenes de </a:t>
            </a:r>
            <a:r>
              <a:rPr lang="en" sz="1000" b="0" i="0" u="none" strike="noStrike" cap="none">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000" b="0" i="0" u="none" strike="noStrike" cap="none">
                <a:solidFill>
                  <a:srgbClr val="434343"/>
                </a:solidFill>
                <a:latin typeface="Nunito"/>
                <a:ea typeface="Nunito"/>
                <a:cs typeface="Nunito"/>
                <a:sym typeface="Nunito"/>
              </a:rPr>
              <a:t> e ilustraciones de </a:t>
            </a:r>
            <a:r>
              <a:rPr lang="en" sz="1000" b="0" i="0" u="none" strike="noStrike" cap="none">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b="0" i="0" u="none" strike="noStrike" cap="none">
              <a:solidFill>
                <a:srgbClr val="434343"/>
              </a:solidFill>
              <a:latin typeface="Nunito"/>
              <a:ea typeface="Nunito"/>
              <a:cs typeface="Nunito"/>
              <a:sym typeface="Nunito"/>
            </a:endParaRPr>
          </a:p>
          <a:p>
            <a:pPr marL="0" marR="0" lvl="0" indent="0" algn="ctr" rtl="0">
              <a:lnSpc>
                <a:spcPct val="100000"/>
              </a:lnSpc>
              <a:spcBef>
                <a:spcPts val="300"/>
              </a:spcBef>
              <a:spcAft>
                <a:spcPts val="0"/>
              </a:spcAft>
              <a:buClr>
                <a:srgbClr val="000000"/>
              </a:buClr>
              <a:buSzPts val="1000"/>
              <a:buFont typeface="Arial"/>
              <a:buNone/>
            </a:pPr>
            <a:endParaRPr sz="1000" b="0" i="0" u="none" strike="noStrike" cap="none">
              <a:solidFill>
                <a:srgbClr val="434343"/>
              </a:solidFill>
              <a:latin typeface="Nunito"/>
              <a:ea typeface="Nunito"/>
              <a:cs typeface="Nunito"/>
              <a:sym typeface="Nunito"/>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34"/>
        <p:cNvGrpSpPr/>
        <p:nvPr/>
      </p:nvGrpSpPr>
      <p:grpSpPr>
        <a:xfrm>
          <a:off x="0" y="0"/>
          <a:ext cx="0" cy="0"/>
          <a:chOff x="0" y="0"/>
          <a:chExt cx="0" cy="0"/>
        </a:xfrm>
      </p:grpSpPr>
      <p:sp>
        <p:nvSpPr>
          <p:cNvPr id="335" name="Google Shape;335;p7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336"/>
        <p:cNvGrpSpPr/>
        <p:nvPr/>
      </p:nvGrpSpPr>
      <p:grpSpPr>
        <a:xfrm>
          <a:off x="0" y="0"/>
          <a:ext cx="0" cy="0"/>
          <a:chOff x="0" y="0"/>
          <a:chExt cx="0" cy="0"/>
        </a:xfrm>
      </p:grpSpPr>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337"/>
        <p:cNvGrpSpPr/>
        <p:nvPr/>
      </p:nvGrpSpPr>
      <p:grpSpPr>
        <a:xfrm>
          <a:off x="0" y="0"/>
          <a:ext cx="0" cy="0"/>
          <a:chOff x="0" y="0"/>
          <a:chExt cx="0" cy="0"/>
        </a:xfrm>
      </p:grpSpPr>
      <p:sp>
        <p:nvSpPr>
          <p:cNvPr id="338" name="Google Shape;338;p72"/>
          <p:cNvSpPr txBox="1">
            <a:spLocks noGrp="1"/>
          </p:cNvSpPr>
          <p:nvPr>
            <p:ph type="title"/>
          </p:nvPr>
        </p:nvSpPr>
        <p:spPr>
          <a:xfrm>
            <a:off x="1048350" y="323850"/>
            <a:ext cx="7047300" cy="48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2"/>
        <p:cNvGrpSpPr/>
        <p:nvPr/>
      </p:nvGrpSpPr>
      <p:grpSpPr>
        <a:xfrm>
          <a:off x="0" y="0"/>
          <a:ext cx="0" cy="0"/>
          <a:chOff x="0" y="0"/>
          <a:chExt cx="0" cy="0"/>
        </a:xfrm>
      </p:grpSpPr>
      <p:sp>
        <p:nvSpPr>
          <p:cNvPr id="343" name="Google Shape;343;p74"/>
          <p:cNvSpPr txBox="1">
            <a:spLocks noGrp="1"/>
          </p:cNvSpPr>
          <p:nvPr>
            <p:ph type="ctrTitle"/>
          </p:nvPr>
        </p:nvSpPr>
        <p:spPr>
          <a:xfrm>
            <a:off x="4040075" y="1807225"/>
            <a:ext cx="4084500" cy="192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rgbClr val="191919"/>
              </a:buClr>
              <a:buSzPts val="5200"/>
              <a:buNone/>
              <a:defRPr sz="4400" b="1"/>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344" name="Google Shape;344;p74"/>
          <p:cNvSpPr txBox="1">
            <a:spLocks noGrp="1"/>
          </p:cNvSpPr>
          <p:nvPr>
            <p:ph type="subTitle" idx="1"/>
          </p:nvPr>
        </p:nvSpPr>
        <p:spPr>
          <a:xfrm>
            <a:off x="4040075" y="3900750"/>
            <a:ext cx="4553400" cy="56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5"/>
        <p:cNvGrpSpPr/>
        <p:nvPr/>
      </p:nvGrpSpPr>
      <p:grpSpPr>
        <a:xfrm>
          <a:off x="0" y="0"/>
          <a:ext cx="0" cy="0"/>
          <a:chOff x="0" y="0"/>
          <a:chExt cx="0" cy="0"/>
        </a:xfrm>
      </p:grpSpPr>
      <p:sp>
        <p:nvSpPr>
          <p:cNvPr id="346" name="Google Shape;346;p75"/>
          <p:cNvSpPr txBox="1">
            <a:spLocks noGrp="1"/>
          </p:cNvSpPr>
          <p:nvPr>
            <p:ph type="title"/>
          </p:nvPr>
        </p:nvSpPr>
        <p:spPr>
          <a:xfrm>
            <a:off x="720000" y="445025"/>
            <a:ext cx="6070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47" name="Google Shape;347;p7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348"/>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9"/>
        <p:cNvGrpSpPr/>
        <p:nvPr/>
      </p:nvGrpSpPr>
      <p:grpSpPr>
        <a:xfrm>
          <a:off x="0" y="0"/>
          <a:ext cx="0" cy="0"/>
          <a:chOff x="0" y="0"/>
          <a:chExt cx="0" cy="0"/>
        </a:xfrm>
      </p:grpSpPr>
      <p:sp>
        <p:nvSpPr>
          <p:cNvPr id="350" name="Google Shape;350;p77"/>
          <p:cNvSpPr txBox="1">
            <a:spLocks noGrp="1"/>
          </p:cNvSpPr>
          <p:nvPr>
            <p:ph type="title"/>
          </p:nvPr>
        </p:nvSpPr>
        <p:spPr>
          <a:xfrm>
            <a:off x="4117025" y="2560625"/>
            <a:ext cx="4017600" cy="841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51" name="Google Shape;351;p77"/>
          <p:cNvSpPr txBox="1">
            <a:spLocks noGrp="1"/>
          </p:cNvSpPr>
          <p:nvPr>
            <p:ph type="title" idx="2"/>
          </p:nvPr>
        </p:nvSpPr>
        <p:spPr>
          <a:xfrm>
            <a:off x="5999150" y="1075000"/>
            <a:ext cx="2135400" cy="149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6000"/>
              <a:buNone/>
              <a:defRPr sz="10900" b="1"/>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352" name="Google Shape;352;p77"/>
          <p:cNvSpPr txBox="1">
            <a:spLocks noGrp="1"/>
          </p:cNvSpPr>
          <p:nvPr>
            <p:ph type="subTitle" idx="1"/>
          </p:nvPr>
        </p:nvSpPr>
        <p:spPr>
          <a:xfrm>
            <a:off x="4439500" y="3556833"/>
            <a:ext cx="3695400" cy="696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3" name="Google Shape;353;p7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54"/>
        <p:cNvGrpSpPr/>
        <p:nvPr/>
      </p:nvGrpSpPr>
      <p:grpSpPr>
        <a:xfrm>
          <a:off x="0" y="0"/>
          <a:ext cx="0" cy="0"/>
          <a:chOff x="0" y="0"/>
          <a:chExt cx="0" cy="0"/>
        </a:xfrm>
      </p:grpSpPr>
      <p:sp>
        <p:nvSpPr>
          <p:cNvPr id="355" name="Google Shape;355;p78"/>
          <p:cNvSpPr txBox="1">
            <a:spLocks noGrp="1"/>
          </p:cNvSpPr>
          <p:nvPr>
            <p:ph type="title"/>
          </p:nvPr>
        </p:nvSpPr>
        <p:spPr>
          <a:xfrm>
            <a:off x="720000" y="3688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56" name="Google Shape;356;p78"/>
          <p:cNvSpPr txBox="1">
            <a:spLocks noGrp="1"/>
          </p:cNvSpPr>
          <p:nvPr>
            <p:ph type="body" idx="1"/>
          </p:nvPr>
        </p:nvSpPr>
        <p:spPr>
          <a:xfrm>
            <a:off x="941825" y="1202500"/>
            <a:ext cx="7194000" cy="3390600"/>
          </a:xfrm>
          <a:prstGeom prst="rect">
            <a:avLst/>
          </a:prstGeom>
          <a:noFill/>
          <a:ln>
            <a:noFill/>
          </a:ln>
        </p:spPr>
        <p:txBody>
          <a:bodyPr spcFirstLastPara="1" wrap="square" lIns="91425" tIns="91425" rIns="91425" bIns="91425" anchor="t" anchorCtr="0">
            <a:noAutofit/>
          </a:bodyPr>
          <a:lstStyle>
            <a:lvl1pPr marL="457200" lvl="0" indent="-342900" algn="l">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357" name="Google Shape;357;p7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8"/>
        <p:cNvGrpSpPr/>
        <p:nvPr/>
      </p:nvGrpSpPr>
      <p:grpSpPr>
        <a:xfrm>
          <a:off x="0" y="0"/>
          <a:ext cx="0" cy="0"/>
          <a:chOff x="0" y="0"/>
          <a:chExt cx="0" cy="0"/>
        </a:xfrm>
      </p:grpSpPr>
      <p:sp>
        <p:nvSpPr>
          <p:cNvPr id="359" name="Google Shape;359;p7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79"/>
          <p:cNvSpPr txBox="1">
            <a:spLocks noGrp="1"/>
          </p:cNvSpPr>
          <p:nvPr>
            <p:ph type="subTitle" idx="1"/>
          </p:nvPr>
        </p:nvSpPr>
        <p:spPr>
          <a:xfrm>
            <a:off x="907137" y="3077720"/>
            <a:ext cx="3350400" cy="51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1" name="Google Shape;361;p79"/>
          <p:cNvSpPr txBox="1">
            <a:spLocks noGrp="1"/>
          </p:cNvSpPr>
          <p:nvPr>
            <p:ph type="subTitle" idx="2"/>
          </p:nvPr>
        </p:nvSpPr>
        <p:spPr>
          <a:xfrm>
            <a:off x="4886463" y="820194"/>
            <a:ext cx="3350400" cy="517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362" name="Google Shape;362;p79"/>
          <p:cNvSpPr txBox="1">
            <a:spLocks noGrp="1"/>
          </p:cNvSpPr>
          <p:nvPr>
            <p:ph type="subTitle" idx="3"/>
          </p:nvPr>
        </p:nvSpPr>
        <p:spPr>
          <a:xfrm>
            <a:off x="1349937" y="3565479"/>
            <a:ext cx="2907600" cy="834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3" name="Google Shape;363;p79"/>
          <p:cNvSpPr txBox="1">
            <a:spLocks noGrp="1"/>
          </p:cNvSpPr>
          <p:nvPr>
            <p:ph type="subTitle" idx="4"/>
          </p:nvPr>
        </p:nvSpPr>
        <p:spPr>
          <a:xfrm>
            <a:off x="4886463" y="1316836"/>
            <a:ext cx="2907600" cy="834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4"/>
        <p:cNvGrpSpPr/>
        <p:nvPr/>
      </p:nvGrpSpPr>
      <p:grpSpPr>
        <a:xfrm>
          <a:off x="0" y="0"/>
          <a:ext cx="0" cy="0"/>
          <a:chOff x="0" y="0"/>
          <a:chExt cx="0" cy="0"/>
        </a:xfrm>
      </p:grpSpPr>
      <p:sp>
        <p:nvSpPr>
          <p:cNvPr id="365" name="Google Shape;365;p80"/>
          <p:cNvSpPr txBox="1">
            <a:spLocks noGrp="1"/>
          </p:cNvSpPr>
          <p:nvPr>
            <p:ph type="title"/>
          </p:nvPr>
        </p:nvSpPr>
        <p:spPr>
          <a:xfrm>
            <a:off x="4329250" y="826025"/>
            <a:ext cx="4015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66" name="Google Shape;366;p80"/>
          <p:cNvSpPr txBox="1">
            <a:spLocks noGrp="1"/>
          </p:cNvSpPr>
          <p:nvPr>
            <p:ph type="body" idx="1"/>
          </p:nvPr>
        </p:nvSpPr>
        <p:spPr>
          <a:xfrm>
            <a:off x="4335700" y="1602275"/>
            <a:ext cx="3813300" cy="2371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17500" algn="l">
              <a:lnSpc>
                <a:spcPct val="115000"/>
              </a:lnSpc>
              <a:spcBef>
                <a:spcPts val="0"/>
              </a:spcBef>
              <a:spcAft>
                <a:spcPts val="0"/>
              </a:spcAft>
              <a:buClr>
                <a:srgbClr val="434343"/>
              </a:buClr>
              <a:buSzPts val="1400"/>
              <a:buChar char="○"/>
              <a:defRPr>
                <a:solidFill>
                  <a:srgbClr val="434343"/>
                </a:solidFill>
              </a:defRPr>
            </a:lvl2pPr>
            <a:lvl3pPr marL="1371600" lvl="2" indent="-317500" algn="l">
              <a:lnSpc>
                <a:spcPct val="115000"/>
              </a:lnSpc>
              <a:spcBef>
                <a:spcPts val="0"/>
              </a:spcBef>
              <a:spcAft>
                <a:spcPts val="0"/>
              </a:spcAft>
              <a:buClr>
                <a:srgbClr val="434343"/>
              </a:buClr>
              <a:buSzPts val="1400"/>
              <a:buChar char="■"/>
              <a:defRPr>
                <a:solidFill>
                  <a:srgbClr val="434343"/>
                </a:solidFill>
              </a:defRPr>
            </a:lvl3pPr>
            <a:lvl4pPr marL="1828800" lvl="3" indent="-317500" algn="l">
              <a:lnSpc>
                <a:spcPct val="115000"/>
              </a:lnSpc>
              <a:spcBef>
                <a:spcPts val="0"/>
              </a:spcBef>
              <a:spcAft>
                <a:spcPts val="0"/>
              </a:spcAft>
              <a:buClr>
                <a:srgbClr val="434343"/>
              </a:buClr>
              <a:buSzPts val="1400"/>
              <a:buChar char="●"/>
              <a:defRPr>
                <a:solidFill>
                  <a:srgbClr val="434343"/>
                </a:solidFill>
              </a:defRPr>
            </a:lvl4pPr>
            <a:lvl5pPr marL="2286000" lvl="4" indent="-317500" algn="l">
              <a:lnSpc>
                <a:spcPct val="115000"/>
              </a:lnSpc>
              <a:spcBef>
                <a:spcPts val="0"/>
              </a:spcBef>
              <a:spcAft>
                <a:spcPts val="0"/>
              </a:spcAft>
              <a:buClr>
                <a:srgbClr val="434343"/>
              </a:buClr>
              <a:buSzPts val="1400"/>
              <a:buChar char="○"/>
              <a:defRPr>
                <a:solidFill>
                  <a:srgbClr val="434343"/>
                </a:solidFill>
              </a:defRPr>
            </a:lvl5pPr>
            <a:lvl6pPr marL="2743200" lvl="5" indent="-317500" algn="l">
              <a:lnSpc>
                <a:spcPct val="115000"/>
              </a:lnSpc>
              <a:spcBef>
                <a:spcPts val="0"/>
              </a:spcBef>
              <a:spcAft>
                <a:spcPts val="0"/>
              </a:spcAft>
              <a:buClr>
                <a:srgbClr val="434343"/>
              </a:buClr>
              <a:buSzPts val="1400"/>
              <a:buChar char="■"/>
              <a:defRPr>
                <a:solidFill>
                  <a:srgbClr val="434343"/>
                </a:solidFill>
              </a:defRPr>
            </a:lvl6pPr>
            <a:lvl7pPr marL="3200400" lvl="6" indent="-317500" algn="l">
              <a:lnSpc>
                <a:spcPct val="115000"/>
              </a:lnSpc>
              <a:spcBef>
                <a:spcPts val="0"/>
              </a:spcBef>
              <a:spcAft>
                <a:spcPts val="0"/>
              </a:spcAft>
              <a:buClr>
                <a:srgbClr val="434343"/>
              </a:buClr>
              <a:buSzPts val="1400"/>
              <a:buChar char="●"/>
              <a:defRPr>
                <a:solidFill>
                  <a:srgbClr val="434343"/>
                </a:solidFill>
              </a:defRPr>
            </a:lvl7pPr>
            <a:lvl8pPr marL="3657600" lvl="7" indent="-317500" algn="l">
              <a:lnSpc>
                <a:spcPct val="115000"/>
              </a:lnSpc>
              <a:spcBef>
                <a:spcPts val="0"/>
              </a:spcBef>
              <a:spcAft>
                <a:spcPts val="0"/>
              </a:spcAft>
              <a:buClr>
                <a:srgbClr val="434343"/>
              </a:buClr>
              <a:buSzPts val="1400"/>
              <a:buChar char="○"/>
              <a:defRPr>
                <a:solidFill>
                  <a:srgbClr val="434343"/>
                </a:solidFill>
              </a:defRPr>
            </a:lvl8pPr>
            <a:lvl9pPr marL="4114800" lvl="8" indent="-317500" algn="l">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367" name="Google Shape;367;p8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8"/>
        <p:cNvGrpSpPr/>
        <p:nvPr/>
      </p:nvGrpSpPr>
      <p:grpSpPr>
        <a:xfrm>
          <a:off x="0" y="0"/>
          <a:ext cx="0" cy="0"/>
          <a:chOff x="0" y="0"/>
          <a:chExt cx="0" cy="0"/>
        </a:xfrm>
      </p:grpSpPr>
      <p:sp>
        <p:nvSpPr>
          <p:cNvPr id="369" name="Google Shape;369;p81"/>
          <p:cNvSpPr txBox="1">
            <a:spLocks noGrp="1"/>
          </p:cNvSpPr>
          <p:nvPr>
            <p:ph type="title"/>
          </p:nvPr>
        </p:nvSpPr>
        <p:spPr>
          <a:xfrm>
            <a:off x="638700" y="3202625"/>
            <a:ext cx="7866900" cy="1074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6000"/>
              <a:buNone/>
              <a:defRPr sz="58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370" name="Google Shape;370;p8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1"/>
        <p:cNvGrpSpPr/>
        <p:nvPr/>
      </p:nvGrpSpPr>
      <p:grpSpPr>
        <a:xfrm>
          <a:off x="0" y="0"/>
          <a:ext cx="0" cy="0"/>
          <a:chOff x="0" y="0"/>
          <a:chExt cx="0" cy="0"/>
        </a:xfrm>
      </p:grpSpPr>
      <p:sp>
        <p:nvSpPr>
          <p:cNvPr id="372" name="Google Shape;372;p82"/>
          <p:cNvSpPr txBox="1">
            <a:spLocks noGrp="1"/>
          </p:cNvSpPr>
          <p:nvPr>
            <p:ph type="title"/>
          </p:nvPr>
        </p:nvSpPr>
        <p:spPr>
          <a:xfrm>
            <a:off x="713225" y="1033212"/>
            <a:ext cx="4402200" cy="1570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sz="49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73" name="Google Shape;373;p82"/>
          <p:cNvSpPr txBox="1">
            <a:spLocks noGrp="1"/>
          </p:cNvSpPr>
          <p:nvPr>
            <p:ph type="subTitle" idx="1"/>
          </p:nvPr>
        </p:nvSpPr>
        <p:spPr>
          <a:xfrm>
            <a:off x="713225" y="2756088"/>
            <a:ext cx="3424500" cy="1354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374" name="Google Shape;374;p8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75"/>
        <p:cNvGrpSpPr/>
        <p:nvPr/>
      </p:nvGrpSpPr>
      <p:grpSpPr>
        <a:xfrm>
          <a:off x="0" y="0"/>
          <a:ext cx="0" cy="0"/>
          <a:chOff x="0" y="0"/>
          <a:chExt cx="0" cy="0"/>
        </a:xfrm>
      </p:grpSpPr>
      <p:sp>
        <p:nvSpPr>
          <p:cNvPr id="376" name="Google Shape;376;p83"/>
          <p:cNvSpPr txBox="1">
            <a:spLocks noGrp="1"/>
          </p:cNvSpPr>
          <p:nvPr>
            <p:ph type="title"/>
          </p:nvPr>
        </p:nvSpPr>
        <p:spPr>
          <a:xfrm>
            <a:off x="740550" y="2653478"/>
            <a:ext cx="4667100" cy="12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377" name="Google Shape;377;p8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78"/>
        <p:cNvGrpSpPr/>
        <p:nvPr/>
      </p:nvGrpSpPr>
      <p:grpSpPr>
        <a:xfrm>
          <a:off x="0" y="0"/>
          <a:ext cx="0" cy="0"/>
          <a:chOff x="0" y="0"/>
          <a:chExt cx="0" cy="0"/>
        </a:xfrm>
      </p:grpSpPr>
      <p:sp>
        <p:nvSpPr>
          <p:cNvPr id="379" name="Google Shape;379;p84"/>
          <p:cNvSpPr txBox="1">
            <a:spLocks noGrp="1"/>
          </p:cNvSpPr>
          <p:nvPr>
            <p:ph type="title" hasCustomPrompt="1"/>
          </p:nvPr>
        </p:nvSpPr>
        <p:spPr>
          <a:xfrm>
            <a:off x="3533800" y="1916675"/>
            <a:ext cx="4402500" cy="1139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9600"/>
              <a:buNone/>
              <a:defRPr sz="66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380" name="Google Shape;380;p84"/>
          <p:cNvSpPr txBox="1">
            <a:spLocks noGrp="1"/>
          </p:cNvSpPr>
          <p:nvPr>
            <p:ph type="subTitle" idx="1"/>
          </p:nvPr>
        </p:nvSpPr>
        <p:spPr>
          <a:xfrm>
            <a:off x="3605133" y="3172601"/>
            <a:ext cx="4313400" cy="713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381" name="Google Shape;381;p8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82"/>
        <p:cNvGrpSpPr/>
        <p:nvPr/>
      </p:nvGrpSpPr>
      <p:grpSpPr>
        <a:xfrm>
          <a:off x="0" y="0"/>
          <a:ext cx="0" cy="0"/>
          <a:chOff x="0" y="0"/>
          <a:chExt cx="0" cy="0"/>
        </a:xfrm>
      </p:grpSpPr>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383"/>
        <p:cNvGrpSpPr/>
        <p:nvPr/>
      </p:nvGrpSpPr>
      <p:grpSpPr>
        <a:xfrm>
          <a:off x="0" y="0"/>
          <a:ext cx="0" cy="0"/>
          <a:chOff x="0" y="0"/>
          <a:chExt cx="0" cy="0"/>
        </a:xfrm>
      </p:grpSpPr>
      <p:sp>
        <p:nvSpPr>
          <p:cNvPr id="384" name="Google Shape;384;p86"/>
          <p:cNvSpPr txBox="1">
            <a:spLocks noGrp="1"/>
          </p:cNvSpPr>
          <p:nvPr>
            <p:ph type="title"/>
          </p:nvPr>
        </p:nvSpPr>
        <p:spPr>
          <a:xfrm>
            <a:off x="5571350" y="43034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85" name="Google Shape;385;p86"/>
          <p:cNvSpPr txBox="1">
            <a:spLocks noGrp="1"/>
          </p:cNvSpPr>
          <p:nvPr>
            <p:ph type="subTitle" idx="1"/>
          </p:nvPr>
        </p:nvSpPr>
        <p:spPr>
          <a:xfrm>
            <a:off x="5571350" y="880826"/>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6" name="Google Shape;386;p86"/>
          <p:cNvSpPr txBox="1">
            <a:spLocks noGrp="1"/>
          </p:cNvSpPr>
          <p:nvPr>
            <p:ph type="title" idx="2"/>
          </p:nvPr>
        </p:nvSpPr>
        <p:spPr>
          <a:xfrm>
            <a:off x="5571350" y="1505518"/>
            <a:ext cx="3086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87" name="Google Shape;387;p86"/>
          <p:cNvSpPr txBox="1">
            <a:spLocks noGrp="1"/>
          </p:cNvSpPr>
          <p:nvPr>
            <p:ph type="subTitle" idx="3"/>
          </p:nvPr>
        </p:nvSpPr>
        <p:spPr>
          <a:xfrm>
            <a:off x="5571350" y="1969884"/>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8" name="Google Shape;388;p86"/>
          <p:cNvSpPr txBox="1">
            <a:spLocks noGrp="1"/>
          </p:cNvSpPr>
          <p:nvPr>
            <p:ph type="title" idx="4"/>
          </p:nvPr>
        </p:nvSpPr>
        <p:spPr>
          <a:xfrm>
            <a:off x="5571350" y="258069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89" name="Google Shape;389;p86"/>
          <p:cNvSpPr txBox="1">
            <a:spLocks noGrp="1"/>
          </p:cNvSpPr>
          <p:nvPr>
            <p:ph type="subTitle" idx="5"/>
          </p:nvPr>
        </p:nvSpPr>
        <p:spPr>
          <a:xfrm>
            <a:off x="5571350" y="3058941"/>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90" name="Google Shape;390;p86"/>
          <p:cNvSpPr txBox="1">
            <a:spLocks noGrp="1"/>
          </p:cNvSpPr>
          <p:nvPr>
            <p:ph type="title" idx="6"/>
          </p:nvPr>
        </p:nvSpPr>
        <p:spPr>
          <a:xfrm>
            <a:off x="5571350" y="3655868"/>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391" name="Google Shape;391;p86"/>
          <p:cNvSpPr txBox="1">
            <a:spLocks noGrp="1"/>
          </p:cNvSpPr>
          <p:nvPr>
            <p:ph type="subTitle" idx="7"/>
          </p:nvPr>
        </p:nvSpPr>
        <p:spPr>
          <a:xfrm>
            <a:off x="5571350" y="4147999"/>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92" name="Google Shape;392;p86"/>
          <p:cNvSpPr txBox="1">
            <a:spLocks noGrp="1"/>
          </p:cNvSpPr>
          <p:nvPr>
            <p:ph type="title" idx="8"/>
          </p:nvPr>
        </p:nvSpPr>
        <p:spPr>
          <a:xfrm>
            <a:off x="720000" y="365913"/>
            <a:ext cx="1981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93" name="Google Shape;393;p86"/>
          <p:cNvSpPr txBox="1">
            <a:spLocks noGrp="1"/>
          </p:cNvSpPr>
          <p:nvPr>
            <p:ph type="title" idx="9"/>
          </p:nvPr>
        </p:nvSpPr>
        <p:spPr>
          <a:xfrm>
            <a:off x="4099525" y="37395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94" name="Google Shape;394;p86"/>
          <p:cNvSpPr txBox="1">
            <a:spLocks noGrp="1"/>
          </p:cNvSpPr>
          <p:nvPr>
            <p:ph type="title" idx="13"/>
          </p:nvPr>
        </p:nvSpPr>
        <p:spPr>
          <a:xfrm>
            <a:off x="4099525" y="255780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95" name="Google Shape;395;p86"/>
          <p:cNvSpPr txBox="1">
            <a:spLocks noGrp="1"/>
          </p:cNvSpPr>
          <p:nvPr>
            <p:ph type="title" idx="14"/>
          </p:nvPr>
        </p:nvSpPr>
        <p:spPr>
          <a:xfrm>
            <a:off x="4099525" y="146587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96" name="Google Shape;396;p86"/>
          <p:cNvSpPr txBox="1">
            <a:spLocks noGrp="1"/>
          </p:cNvSpPr>
          <p:nvPr>
            <p:ph type="title" idx="15"/>
          </p:nvPr>
        </p:nvSpPr>
        <p:spPr>
          <a:xfrm>
            <a:off x="4099525" y="364972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97" name="Google Shape;397;p8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398"/>
        <p:cNvGrpSpPr/>
        <p:nvPr/>
      </p:nvGrpSpPr>
      <p:grpSpPr>
        <a:xfrm>
          <a:off x="0" y="0"/>
          <a:ext cx="0" cy="0"/>
          <a:chOff x="0" y="0"/>
          <a:chExt cx="0" cy="0"/>
        </a:xfrm>
      </p:grpSpPr>
      <p:sp>
        <p:nvSpPr>
          <p:cNvPr id="399" name="Google Shape;399;p87"/>
          <p:cNvSpPr txBox="1">
            <a:spLocks noGrp="1"/>
          </p:cNvSpPr>
          <p:nvPr>
            <p:ph type="subTitle" idx="1"/>
          </p:nvPr>
        </p:nvSpPr>
        <p:spPr>
          <a:xfrm>
            <a:off x="4617850" y="1661475"/>
            <a:ext cx="3775800" cy="114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400" name="Google Shape;400;p87"/>
          <p:cNvSpPr txBox="1">
            <a:spLocks noGrp="1"/>
          </p:cNvSpPr>
          <p:nvPr>
            <p:ph type="title"/>
          </p:nvPr>
        </p:nvSpPr>
        <p:spPr>
          <a:xfrm>
            <a:off x="4617850" y="2916800"/>
            <a:ext cx="3775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401" name="Google Shape;401;p8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402"/>
        <p:cNvGrpSpPr/>
        <p:nvPr/>
      </p:nvGrpSpPr>
      <p:grpSpPr>
        <a:xfrm>
          <a:off x="0" y="0"/>
          <a:ext cx="0" cy="0"/>
          <a:chOff x="0" y="0"/>
          <a:chExt cx="0" cy="0"/>
        </a:xfrm>
      </p:grpSpPr>
      <p:sp>
        <p:nvSpPr>
          <p:cNvPr id="403" name="Google Shape;403;p88"/>
          <p:cNvSpPr txBox="1">
            <a:spLocks noGrp="1"/>
          </p:cNvSpPr>
          <p:nvPr>
            <p:ph type="subTitle" idx="1"/>
          </p:nvPr>
        </p:nvSpPr>
        <p:spPr>
          <a:xfrm>
            <a:off x="4920400" y="2626775"/>
            <a:ext cx="3346200" cy="106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404" name="Google Shape;404;p88"/>
          <p:cNvSpPr txBox="1">
            <a:spLocks noGrp="1"/>
          </p:cNvSpPr>
          <p:nvPr>
            <p:ph type="title"/>
          </p:nvPr>
        </p:nvSpPr>
        <p:spPr>
          <a:xfrm>
            <a:off x="4920400" y="1545450"/>
            <a:ext cx="2881800" cy="69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4300"/>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405" name="Google Shape;405;p8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406"/>
        <p:cNvGrpSpPr/>
        <p:nvPr/>
      </p:nvGrpSpPr>
      <p:grpSpPr>
        <a:xfrm>
          <a:off x="0" y="0"/>
          <a:ext cx="0" cy="0"/>
          <a:chOff x="0" y="0"/>
          <a:chExt cx="0" cy="0"/>
        </a:xfrm>
      </p:grpSpPr>
      <p:sp>
        <p:nvSpPr>
          <p:cNvPr id="407" name="Google Shape;407;p8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08" name="Google Shape;408;p89"/>
          <p:cNvSpPr txBox="1">
            <a:spLocks noGrp="1"/>
          </p:cNvSpPr>
          <p:nvPr>
            <p:ph type="body" idx="1"/>
          </p:nvPr>
        </p:nvSpPr>
        <p:spPr>
          <a:xfrm>
            <a:off x="720000" y="1381075"/>
            <a:ext cx="7343700" cy="31188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Darker Grotesque SemiBold"/>
              <a:buChar char="●"/>
              <a:defRPr>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409" name="Google Shape;409;p8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410"/>
        <p:cNvGrpSpPr/>
        <p:nvPr/>
      </p:nvGrpSpPr>
      <p:grpSpPr>
        <a:xfrm>
          <a:off x="0" y="0"/>
          <a:ext cx="0" cy="0"/>
          <a:chOff x="0" y="0"/>
          <a:chExt cx="0" cy="0"/>
        </a:xfrm>
      </p:grpSpPr>
      <p:sp>
        <p:nvSpPr>
          <p:cNvPr id="411" name="Google Shape;411;p90"/>
          <p:cNvSpPr txBox="1">
            <a:spLocks noGrp="1"/>
          </p:cNvSpPr>
          <p:nvPr>
            <p:ph type="title"/>
          </p:nvPr>
        </p:nvSpPr>
        <p:spPr>
          <a:xfrm>
            <a:off x="710750" y="33800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12" name="Google Shape;412;p90"/>
          <p:cNvSpPr txBox="1">
            <a:spLocks noGrp="1"/>
          </p:cNvSpPr>
          <p:nvPr>
            <p:ph type="subTitle" idx="1"/>
          </p:nvPr>
        </p:nvSpPr>
        <p:spPr>
          <a:xfrm>
            <a:off x="710750" y="3785547"/>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3" name="Google Shape;413;p90"/>
          <p:cNvSpPr txBox="1">
            <a:spLocks noGrp="1"/>
          </p:cNvSpPr>
          <p:nvPr>
            <p:ph type="title" idx="2"/>
          </p:nvPr>
        </p:nvSpPr>
        <p:spPr>
          <a:xfrm>
            <a:off x="710750" y="12231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14" name="Google Shape;414;p90"/>
          <p:cNvSpPr txBox="1">
            <a:spLocks noGrp="1"/>
          </p:cNvSpPr>
          <p:nvPr>
            <p:ph type="subTitle" idx="3"/>
          </p:nvPr>
        </p:nvSpPr>
        <p:spPr>
          <a:xfrm>
            <a:off x="710750" y="1627900"/>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5" name="Google Shape;415;p90"/>
          <p:cNvSpPr txBox="1">
            <a:spLocks noGrp="1"/>
          </p:cNvSpPr>
          <p:nvPr>
            <p:ph type="title" idx="4"/>
          </p:nvPr>
        </p:nvSpPr>
        <p:spPr>
          <a:xfrm>
            <a:off x="710750" y="2301213"/>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16" name="Google Shape;416;p90"/>
          <p:cNvSpPr txBox="1">
            <a:spLocks noGrp="1"/>
          </p:cNvSpPr>
          <p:nvPr>
            <p:ph type="subTitle" idx="5"/>
          </p:nvPr>
        </p:nvSpPr>
        <p:spPr>
          <a:xfrm>
            <a:off x="710750" y="2706729"/>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7" name="Google Shape;417;p90"/>
          <p:cNvSpPr txBox="1">
            <a:spLocks noGrp="1"/>
          </p:cNvSpPr>
          <p:nvPr>
            <p:ph type="title" idx="6"/>
          </p:nvPr>
        </p:nvSpPr>
        <p:spPr>
          <a:xfrm>
            <a:off x="710750" y="387250"/>
            <a:ext cx="47247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18" name="Google Shape;418;p9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419"/>
        <p:cNvGrpSpPr/>
        <p:nvPr/>
      </p:nvGrpSpPr>
      <p:grpSpPr>
        <a:xfrm>
          <a:off x="0" y="0"/>
          <a:ext cx="0" cy="0"/>
          <a:chOff x="0" y="0"/>
          <a:chExt cx="0" cy="0"/>
        </a:xfrm>
      </p:grpSpPr>
      <p:sp>
        <p:nvSpPr>
          <p:cNvPr id="420" name="Google Shape;420;p91"/>
          <p:cNvSpPr txBox="1">
            <a:spLocks noGrp="1"/>
          </p:cNvSpPr>
          <p:nvPr>
            <p:ph type="title"/>
          </p:nvPr>
        </p:nvSpPr>
        <p:spPr>
          <a:xfrm>
            <a:off x="772650"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21" name="Google Shape;421;p91"/>
          <p:cNvSpPr txBox="1">
            <a:spLocks noGrp="1"/>
          </p:cNvSpPr>
          <p:nvPr>
            <p:ph type="subTitle" idx="1"/>
          </p:nvPr>
        </p:nvSpPr>
        <p:spPr>
          <a:xfrm>
            <a:off x="772650"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2" name="Google Shape;422;p91"/>
          <p:cNvSpPr txBox="1">
            <a:spLocks noGrp="1"/>
          </p:cNvSpPr>
          <p:nvPr>
            <p:ph type="title" idx="2"/>
          </p:nvPr>
        </p:nvSpPr>
        <p:spPr>
          <a:xfrm>
            <a:off x="3291776"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23" name="Google Shape;423;p91"/>
          <p:cNvSpPr txBox="1">
            <a:spLocks noGrp="1"/>
          </p:cNvSpPr>
          <p:nvPr>
            <p:ph type="subTitle" idx="3"/>
          </p:nvPr>
        </p:nvSpPr>
        <p:spPr>
          <a:xfrm>
            <a:off x="3291777"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4" name="Google Shape;424;p91"/>
          <p:cNvSpPr txBox="1">
            <a:spLocks noGrp="1"/>
          </p:cNvSpPr>
          <p:nvPr>
            <p:ph type="title" idx="4"/>
          </p:nvPr>
        </p:nvSpPr>
        <p:spPr>
          <a:xfrm>
            <a:off x="772650" y="3083619"/>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25" name="Google Shape;425;p91"/>
          <p:cNvSpPr txBox="1">
            <a:spLocks noGrp="1"/>
          </p:cNvSpPr>
          <p:nvPr>
            <p:ph type="subTitle" idx="5"/>
          </p:nvPr>
        </p:nvSpPr>
        <p:spPr>
          <a:xfrm>
            <a:off x="772650"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6" name="Google Shape;426;p91"/>
          <p:cNvSpPr txBox="1">
            <a:spLocks noGrp="1"/>
          </p:cNvSpPr>
          <p:nvPr>
            <p:ph type="title" idx="6"/>
          </p:nvPr>
        </p:nvSpPr>
        <p:spPr>
          <a:xfrm>
            <a:off x="3300396" y="3083619"/>
            <a:ext cx="24264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27" name="Google Shape;427;p91"/>
          <p:cNvSpPr txBox="1">
            <a:spLocks noGrp="1"/>
          </p:cNvSpPr>
          <p:nvPr>
            <p:ph type="subTitle" idx="7"/>
          </p:nvPr>
        </p:nvSpPr>
        <p:spPr>
          <a:xfrm>
            <a:off x="3291777"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8" name="Google Shape;428;p91"/>
          <p:cNvSpPr txBox="1">
            <a:spLocks noGrp="1"/>
          </p:cNvSpPr>
          <p:nvPr>
            <p:ph type="title" idx="8"/>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29" name="Google Shape;429;p9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430"/>
        <p:cNvGrpSpPr/>
        <p:nvPr/>
      </p:nvGrpSpPr>
      <p:grpSpPr>
        <a:xfrm>
          <a:off x="0" y="0"/>
          <a:ext cx="0" cy="0"/>
          <a:chOff x="0" y="0"/>
          <a:chExt cx="0" cy="0"/>
        </a:xfrm>
      </p:grpSpPr>
      <p:sp>
        <p:nvSpPr>
          <p:cNvPr id="431" name="Google Shape;431;p92"/>
          <p:cNvSpPr txBox="1">
            <a:spLocks noGrp="1"/>
          </p:cNvSpPr>
          <p:nvPr>
            <p:ph type="title"/>
          </p:nvPr>
        </p:nvSpPr>
        <p:spPr>
          <a:xfrm>
            <a:off x="6651929"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32" name="Google Shape;432;p92"/>
          <p:cNvSpPr txBox="1">
            <a:spLocks noGrp="1"/>
          </p:cNvSpPr>
          <p:nvPr>
            <p:ph type="subTitle" idx="1"/>
          </p:nvPr>
        </p:nvSpPr>
        <p:spPr>
          <a:xfrm>
            <a:off x="6651929"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3" name="Google Shape;433;p92"/>
          <p:cNvSpPr txBox="1">
            <a:spLocks noGrp="1"/>
          </p:cNvSpPr>
          <p:nvPr>
            <p:ph type="title" idx="2"/>
          </p:nvPr>
        </p:nvSpPr>
        <p:spPr>
          <a:xfrm>
            <a:off x="3876449"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34" name="Google Shape;434;p92"/>
          <p:cNvSpPr txBox="1">
            <a:spLocks noGrp="1"/>
          </p:cNvSpPr>
          <p:nvPr>
            <p:ph type="subTitle" idx="3"/>
          </p:nvPr>
        </p:nvSpPr>
        <p:spPr>
          <a:xfrm>
            <a:off x="3876450"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5" name="Google Shape;435;p92"/>
          <p:cNvSpPr txBox="1">
            <a:spLocks noGrp="1"/>
          </p:cNvSpPr>
          <p:nvPr>
            <p:ph type="title" idx="4"/>
          </p:nvPr>
        </p:nvSpPr>
        <p:spPr>
          <a:xfrm>
            <a:off x="3876453"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36" name="Google Shape;436;p92"/>
          <p:cNvSpPr txBox="1">
            <a:spLocks noGrp="1"/>
          </p:cNvSpPr>
          <p:nvPr>
            <p:ph type="subTitle" idx="5"/>
          </p:nvPr>
        </p:nvSpPr>
        <p:spPr>
          <a:xfrm>
            <a:off x="3876455"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7" name="Google Shape;437;p92"/>
          <p:cNvSpPr txBox="1">
            <a:spLocks noGrp="1"/>
          </p:cNvSpPr>
          <p:nvPr>
            <p:ph type="title" idx="6"/>
          </p:nvPr>
        </p:nvSpPr>
        <p:spPr>
          <a:xfrm>
            <a:off x="3876449"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38" name="Google Shape;438;p92"/>
          <p:cNvSpPr txBox="1">
            <a:spLocks noGrp="1"/>
          </p:cNvSpPr>
          <p:nvPr>
            <p:ph type="subTitle" idx="7"/>
          </p:nvPr>
        </p:nvSpPr>
        <p:spPr>
          <a:xfrm>
            <a:off x="3876450" y="3947167"/>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9" name="Google Shape;439;p92"/>
          <p:cNvSpPr txBox="1">
            <a:spLocks noGrp="1"/>
          </p:cNvSpPr>
          <p:nvPr>
            <p:ph type="title" idx="8"/>
          </p:nvPr>
        </p:nvSpPr>
        <p:spPr>
          <a:xfrm>
            <a:off x="6651925"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40" name="Google Shape;440;p92"/>
          <p:cNvSpPr txBox="1">
            <a:spLocks noGrp="1"/>
          </p:cNvSpPr>
          <p:nvPr>
            <p:ph type="subTitle" idx="9"/>
          </p:nvPr>
        </p:nvSpPr>
        <p:spPr>
          <a:xfrm>
            <a:off x="6651925"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1" name="Google Shape;441;p92"/>
          <p:cNvSpPr txBox="1">
            <a:spLocks noGrp="1"/>
          </p:cNvSpPr>
          <p:nvPr>
            <p:ph type="title" idx="13"/>
          </p:nvPr>
        </p:nvSpPr>
        <p:spPr>
          <a:xfrm>
            <a:off x="6651925"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442" name="Google Shape;442;p92"/>
          <p:cNvSpPr txBox="1">
            <a:spLocks noGrp="1"/>
          </p:cNvSpPr>
          <p:nvPr>
            <p:ph type="subTitle" idx="14"/>
          </p:nvPr>
        </p:nvSpPr>
        <p:spPr>
          <a:xfrm>
            <a:off x="6651925" y="3947167"/>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3" name="Google Shape;443;p92"/>
          <p:cNvSpPr txBox="1">
            <a:spLocks noGrp="1"/>
          </p:cNvSpPr>
          <p:nvPr>
            <p:ph type="title" idx="15"/>
          </p:nvPr>
        </p:nvSpPr>
        <p:spPr>
          <a:xfrm>
            <a:off x="796200" y="2024325"/>
            <a:ext cx="2117100" cy="95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444" name="Google Shape;444;p9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445"/>
        <p:cNvGrpSpPr/>
        <p:nvPr/>
      </p:nvGrpSpPr>
      <p:grpSpPr>
        <a:xfrm>
          <a:off x="0" y="0"/>
          <a:ext cx="0" cy="0"/>
          <a:chOff x="0" y="0"/>
          <a:chExt cx="0" cy="0"/>
        </a:xfrm>
      </p:grpSpPr>
      <p:sp>
        <p:nvSpPr>
          <p:cNvPr id="446" name="Google Shape;446;p93"/>
          <p:cNvSpPr txBox="1">
            <a:spLocks noGrp="1"/>
          </p:cNvSpPr>
          <p:nvPr>
            <p:ph type="title"/>
          </p:nvPr>
        </p:nvSpPr>
        <p:spPr>
          <a:xfrm>
            <a:off x="1055400" y="983350"/>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447" name="Google Shape;447;p93"/>
          <p:cNvSpPr txBox="1">
            <a:spLocks noGrp="1"/>
          </p:cNvSpPr>
          <p:nvPr>
            <p:ph type="subTitle" idx="1"/>
          </p:nvPr>
        </p:nvSpPr>
        <p:spPr>
          <a:xfrm>
            <a:off x="1055400" y="1811650"/>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8" name="Google Shape;448;p93"/>
          <p:cNvSpPr txBox="1">
            <a:spLocks noGrp="1"/>
          </p:cNvSpPr>
          <p:nvPr>
            <p:ph type="title" idx="2"/>
          </p:nvPr>
        </p:nvSpPr>
        <p:spPr>
          <a:xfrm>
            <a:off x="1055400" y="2605127"/>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449" name="Google Shape;449;p93"/>
          <p:cNvSpPr txBox="1">
            <a:spLocks noGrp="1"/>
          </p:cNvSpPr>
          <p:nvPr>
            <p:ph type="subTitle" idx="3"/>
          </p:nvPr>
        </p:nvSpPr>
        <p:spPr>
          <a:xfrm>
            <a:off x="1055400" y="3433423"/>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50" name="Google Shape;450;p9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451"/>
        <p:cNvGrpSpPr/>
        <p:nvPr/>
      </p:nvGrpSpPr>
      <p:grpSpPr>
        <a:xfrm>
          <a:off x="0" y="0"/>
          <a:ext cx="0" cy="0"/>
          <a:chOff x="0" y="0"/>
          <a:chExt cx="0" cy="0"/>
        </a:xfrm>
      </p:grpSpPr>
      <p:sp>
        <p:nvSpPr>
          <p:cNvPr id="452" name="Google Shape;452;p9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94"/>
          <p:cNvSpPr txBox="1">
            <a:spLocks noGrp="1"/>
          </p:cNvSpPr>
          <p:nvPr>
            <p:ph type="ctrTitle"/>
          </p:nvPr>
        </p:nvSpPr>
        <p:spPr>
          <a:xfrm>
            <a:off x="2429950" y="499475"/>
            <a:ext cx="4284000" cy="99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454" name="Google Shape;454;p94"/>
          <p:cNvSpPr txBox="1">
            <a:spLocks noGrp="1"/>
          </p:cNvSpPr>
          <p:nvPr>
            <p:ph type="subTitle" idx="1"/>
          </p:nvPr>
        </p:nvSpPr>
        <p:spPr>
          <a:xfrm>
            <a:off x="3265350" y="1502417"/>
            <a:ext cx="2613300" cy="128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55" name="Google Shape;455;p94"/>
          <p:cNvSpPr txBox="1">
            <a:spLocks noGrp="1"/>
          </p:cNvSpPr>
          <p:nvPr>
            <p:ph type="subTitle" idx="2"/>
          </p:nvPr>
        </p:nvSpPr>
        <p:spPr>
          <a:xfrm>
            <a:off x="2425000" y="4124521"/>
            <a:ext cx="4293900" cy="45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56" name="Google Shape;456;p94"/>
          <p:cNvSpPr txBox="1"/>
          <p:nvPr/>
        </p:nvSpPr>
        <p:spPr>
          <a:xfrm>
            <a:off x="2730325" y="3416238"/>
            <a:ext cx="3705600" cy="63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300"/>
              </a:spcBef>
              <a:spcAft>
                <a:spcPts val="0"/>
              </a:spcAft>
              <a:buClr>
                <a:srgbClr val="000000"/>
              </a:buClr>
              <a:buSzPts val="1000"/>
              <a:buFont typeface="Arial"/>
              <a:buNone/>
            </a:pPr>
            <a:r>
              <a:rPr lang="en" sz="1000" b="0" i="0" u="none" strike="noStrike" cap="none">
                <a:solidFill>
                  <a:srgbClr val="434343"/>
                </a:solidFill>
                <a:latin typeface="Nunito"/>
                <a:ea typeface="Nunito"/>
                <a:cs typeface="Nunito"/>
                <a:sym typeface="Nunito"/>
              </a:rPr>
              <a:t>CRÉDITOS: Esta plantilla de presentación fue creada por </a:t>
            </a:r>
            <a:r>
              <a:rPr lang="en" sz="1000" b="0" i="0" u="none" strike="noStrike" cap="none">
                <a:solidFill>
                  <a:schemeClr val="hlink"/>
                </a:solidFill>
                <a:uFill>
                  <a:noFill/>
                </a:uFill>
                <a:latin typeface="Nunito"/>
                <a:ea typeface="Nunito"/>
                <a:cs typeface="Nunito"/>
                <a:sym typeface="Nunito"/>
                <a:hlinkClick r:id="rId2"/>
              </a:rPr>
              <a:t>Slidesgo</a:t>
            </a:r>
            <a:r>
              <a:rPr lang="en" sz="1000" b="0" i="0" u="none" strike="noStrike" cap="none">
                <a:solidFill>
                  <a:srgbClr val="434343"/>
                </a:solidFill>
                <a:latin typeface="Nunito"/>
                <a:ea typeface="Nunito"/>
                <a:cs typeface="Nunito"/>
                <a:sym typeface="Nunito"/>
              </a:rPr>
              <a:t>, que incluye iconos de </a:t>
            </a:r>
            <a:r>
              <a:rPr lang="en" sz="1000" b="0" i="0" u="none" strike="noStrike" cap="none">
                <a:solidFill>
                  <a:schemeClr val="hlink"/>
                </a:solidFill>
                <a:uFill>
                  <a:noFill/>
                </a:uFill>
                <a:latin typeface="Nunito"/>
                <a:ea typeface="Nunito"/>
                <a:cs typeface="Nunito"/>
                <a:sym typeface="Nunito"/>
                <a:hlinkClick r:id="rId3"/>
              </a:rPr>
              <a:t>Flaticon</a:t>
            </a:r>
            <a:r>
              <a:rPr lang="en" sz="1000" b="0" i="0" u="none" strike="noStrike" cap="none">
                <a:solidFill>
                  <a:srgbClr val="434343"/>
                </a:solidFill>
                <a:latin typeface="Nunito"/>
                <a:ea typeface="Nunito"/>
                <a:cs typeface="Nunito"/>
                <a:sym typeface="Nunito"/>
              </a:rPr>
              <a:t>, infografías e imágenes de </a:t>
            </a:r>
            <a:r>
              <a:rPr lang="en" sz="1000" b="0" i="0" u="none" strike="noStrike" cap="none">
                <a:solidFill>
                  <a:schemeClr val="hlink"/>
                </a:solidFill>
                <a:uFill>
                  <a:noFill/>
                </a:uFill>
                <a:latin typeface="Nunito"/>
                <a:ea typeface="Nunito"/>
                <a:cs typeface="Nunito"/>
                <a:sym typeface="Nunito"/>
                <a:hlinkClick r:id="rId4"/>
              </a:rPr>
              <a:t>Freepik</a:t>
            </a:r>
            <a:r>
              <a:rPr lang="en" sz="1000" b="0" i="0" u="none" strike="noStrike" cap="none">
                <a:solidFill>
                  <a:srgbClr val="434343"/>
                </a:solidFill>
                <a:latin typeface="Nunito"/>
                <a:ea typeface="Nunito"/>
                <a:cs typeface="Nunito"/>
                <a:sym typeface="Nunito"/>
              </a:rPr>
              <a:t> e ilustraciones de </a:t>
            </a:r>
            <a:r>
              <a:rPr lang="en" sz="1000" b="0" i="0" u="none" strike="noStrike" cap="none">
                <a:solidFill>
                  <a:schemeClr val="hlink"/>
                </a:solidFill>
                <a:uFill>
                  <a:noFill/>
                </a:uFill>
                <a:latin typeface="Nunito"/>
                <a:ea typeface="Nunito"/>
                <a:cs typeface="Nunito"/>
                <a:sym typeface="Nunito"/>
                <a:hlinkClick r:id="rId5"/>
              </a:rPr>
              <a:t>Storyset</a:t>
            </a:r>
            <a:endParaRPr sz="1000" b="0" i="0" u="none" strike="noStrike" cap="none">
              <a:solidFill>
                <a:srgbClr val="434343"/>
              </a:solidFill>
              <a:latin typeface="Nunito"/>
              <a:ea typeface="Nunito"/>
              <a:cs typeface="Nunito"/>
              <a:sym typeface="Nunito"/>
            </a:endParaRPr>
          </a:p>
          <a:p>
            <a:pPr marL="0" marR="0" lvl="0" indent="0" algn="ctr" rtl="0">
              <a:lnSpc>
                <a:spcPct val="100000"/>
              </a:lnSpc>
              <a:spcBef>
                <a:spcPts val="300"/>
              </a:spcBef>
              <a:spcAft>
                <a:spcPts val="0"/>
              </a:spcAft>
              <a:buClr>
                <a:srgbClr val="000000"/>
              </a:buClr>
              <a:buSzPts val="1000"/>
              <a:buFont typeface="Arial"/>
              <a:buNone/>
            </a:pPr>
            <a:endParaRPr sz="1000" b="0" i="0" u="none" strike="noStrike" cap="none">
              <a:solidFill>
                <a:srgbClr val="434343"/>
              </a:solidFill>
              <a:latin typeface="Nunito"/>
              <a:ea typeface="Nunito"/>
              <a:cs typeface="Nunito"/>
              <a:sym typeface="Nunito"/>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457"/>
        <p:cNvGrpSpPr/>
        <p:nvPr/>
      </p:nvGrpSpPr>
      <p:grpSpPr>
        <a:xfrm>
          <a:off x="0" y="0"/>
          <a:ext cx="0" cy="0"/>
          <a:chOff x="0" y="0"/>
          <a:chExt cx="0" cy="0"/>
        </a:xfrm>
      </p:grpSpPr>
      <p:sp>
        <p:nvSpPr>
          <p:cNvPr id="458" name="Google Shape;458;p95"/>
          <p:cNvSpPr txBox="1">
            <a:spLocks noGrp="1"/>
          </p:cNvSpPr>
          <p:nvPr>
            <p:ph type="title"/>
          </p:nvPr>
        </p:nvSpPr>
        <p:spPr>
          <a:xfrm>
            <a:off x="1048350" y="323850"/>
            <a:ext cx="7047300" cy="48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3"/>
        <p:cNvGrpSpPr/>
        <p:nvPr/>
      </p:nvGrpSpPr>
      <p:grpSpPr>
        <a:xfrm>
          <a:off x="0" y="0"/>
          <a:ext cx="0" cy="0"/>
          <a:chOff x="0" y="0"/>
          <a:chExt cx="0" cy="0"/>
        </a:xfrm>
      </p:grpSpPr>
      <p:sp>
        <p:nvSpPr>
          <p:cNvPr id="464" name="Google Shape;464;p9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5" name="Google Shape;465;p9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66"/>
        <p:cNvGrpSpPr/>
        <p:nvPr/>
      </p:nvGrpSpPr>
      <p:grpSpPr>
        <a:xfrm>
          <a:off x="0" y="0"/>
          <a:ext cx="0" cy="0"/>
          <a:chOff x="0" y="0"/>
          <a:chExt cx="0" cy="0"/>
        </a:xfrm>
      </p:grpSpPr>
      <p:sp>
        <p:nvSpPr>
          <p:cNvPr id="467" name="Google Shape;467;p9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8" name="Google Shape;468;p9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9" name="Google Shape;469;p9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0"/>
        <p:cNvGrpSpPr/>
        <p:nvPr/>
      </p:nvGrpSpPr>
      <p:grpSpPr>
        <a:xfrm>
          <a:off x="0" y="0"/>
          <a:ext cx="0" cy="0"/>
          <a:chOff x="0" y="0"/>
          <a:chExt cx="0" cy="0"/>
        </a:xfrm>
      </p:grpSpPr>
      <p:sp>
        <p:nvSpPr>
          <p:cNvPr id="471" name="Google Shape;471;p99"/>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472" name="Google Shape;472;p99"/>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73" name="Google Shape;473;p9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74"/>
        <p:cNvGrpSpPr/>
        <p:nvPr/>
      </p:nvGrpSpPr>
      <p:grpSpPr>
        <a:xfrm>
          <a:off x="0" y="0"/>
          <a:ext cx="0" cy="0"/>
          <a:chOff x="0" y="0"/>
          <a:chExt cx="0" cy="0"/>
        </a:xfrm>
      </p:grpSpPr>
      <p:sp>
        <p:nvSpPr>
          <p:cNvPr id="475" name="Google Shape;475;p10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76" name="Google Shape;476;p10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77"/>
        <p:cNvGrpSpPr/>
        <p:nvPr/>
      </p:nvGrpSpPr>
      <p:grpSpPr>
        <a:xfrm>
          <a:off x="0" y="0"/>
          <a:ext cx="0" cy="0"/>
          <a:chOff x="0" y="0"/>
          <a:chExt cx="0" cy="0"/>
        </a:xfrm>
      </p:grpSpPr>
      <p:sp>
        <p:nvSpPr>
          <p:cNvPr id="478" name="Google Shape;478;p10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79" name="Google Shape;479;p10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80" name="Google Shape;480;p10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81" name="Google Shape;481;p10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2"/>
        <p:cNvGrpSpPr/>
        <p:nvPr/>
      </p:nvGrpSpPr>
      <p:grpSpPr>
        <a:xfrm>
          <a:off x="0" y="0"/>
          <a:ext cx="0" cy="0"/>
          <a:chOff x="0" y="0"/>
          <a:chExt cx="0" cy="0"/>
        </a:xfrm>
      </p:grpSpPr>
      <p:sp>
        <p:nvSpPr>
          <p:cNvPr id="483" name="Google Shape;483;p10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84" name="Google Shape;484;p10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85" name="Google Shape;485;p10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86"/>
        <p:cNvGrpSpPr/>
        <p:nvPr/>
      </p:nvGrpSpPr>
      <p:grpSpPr>
        <a:xfrm>
          <a:off x="0" y="0"/>
          <a:ext cx="0" cy="0"/>
          <a:chOff x="0" y="0"/>
          <a:chExt cx="0" cy="0"/>
        </a:xfrm>
      </p:grpSpPr>
      <p:sp>
        <p:nvSpPr>
          <p:cNvPr id="487" name="Google Shape;487;p10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88" name="Google Shape;488;p10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9"/>
        <p:cNvGrpSpPr/>
        <p:nvPr/>
      </p:nvGrpSpPr>
      <p:grpSpPr>
        <a:xfrm>
          <a:off x="0" y="0"/>
          <a:ext cx="0" cy="0"/>
          <a:chOff x="0" y="0"/>
          <a:chExt cx="0" cy="0"/>
        </a:xfrm>
      </p:grpSpPr>
      <p:sp>
        <p:nvSpPr>
          <p:cNvPr id="490" name="Google Shape;490;p10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91" name="Google Shape;491;p10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92" name="Google Shape;492;p10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3" name="Google Shape;493;p10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94" name="Google Shape;494;p10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5"/>
        <p:cNvGrpSpPr/>
        <p:nvPr/>
      </p:nvGrpSpPr>
      <p:grpSpPr>
        <a:xfrm>
          <a:off x="0" y="0"/>
          <a:ext cx="0" cy="0"/>
          <a:chOff x="0" y="0"/>
          <a:chExt cx="0" cy="0"/>
        </a:xfrm>
      </p:grpSpPr>
      <p:sp>
        <p:nvSpPr>
          <p:cNvPr id="496" name="Google Shape;496;p10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7" name="Google Shape;497;p10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8"/>
        <p:cNvGrpSpPr/>
        <p:nvPr/>
      </p:nvGrpSpPr>
      <p:grpSpPr>
        <a:xfrm>
          <a:off x="0" y="0"/>
          <a:ext cx="0" cy="0"/>
          <a:chOff x="0" y="0"/>
          <a:chExt cx="0" cy="0"/>
        </a:xfrm>
      </p:grpSpPr>
      <p:sp>
        <p:nvSpPr>
          <p:cNvPr id="499" name="Google Shape;499;p10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00" name="Google Shape;500;p10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01" name="Google Shape;501;p10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8"/>
        <p:cNvGrpSpPr/>
        <p:nvPr/>
      </p:nvGrpSpPr>
      <p:grpSpPr>
        <a:xfrm>
          <a:off x="0" y="0"/>
          <a:ext cx="0" cy="0"/>
          <a:chOff x="0" y="0"/>
          <a:chExt cx="0" cy="0"/>
        </a:xfrm>
      </p:grpSpPr>
      <p:sp>
        <p:nvSpPr>
          <p:cNvPr id="509" name="Google Shape;509;p10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0" name="Google Shape;510;p10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1" name="Google Shape;511;p10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2"/>
        <p:cNvGrpSpPr/>
        <p:nvPr/>
      </p:nvGrpSpPr>
      <p:grpSpPr>
        <a:xfrm>
          <a:off x="0" y="0"/>
          <a:ext cx="0" cy="0"/>
          <a:chOff x="0" y="0"/>
          <a:chExt cx="0" cy="0"/>
        </a:xfrm>
      </p:grpSpPr>
      <p:sp>
        <p:nvSpPr>
          <p:cNvPr id="513" name="Google Shape;513;p109"/>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4" name="Google Shape;514;p109"/>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515" name="Google Shape;515;p10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6" name="Google Shape;516;p10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7" name="Google Shape;517;p10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8"/>
        <p:cNvGrpSpPr/>
        <p:nvPr/>
      </p:nvGrpSpPr>
      <p:grpSpPr>
        <a:xfrm>
          <a:off x="0" y="0"/>
          <a:ext cx="0" cy="0"/>
          <a:chOff x="0" y="0"/>
          <a:chExt cx="0" cy="0"/>
        </a:xfrm>
      </p:grpSpPr>
      <p:sp>
        <p:nvSpPr>
          <p:cNvPr id="519" name="Google Shape;519;p11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0" name="Google Shape;520;p11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1" name="Google Shape;521;p11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2" name="Google Shape;522;p11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3" name="Google Shape;523;p1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524"/>
        <p:cNvGrpSpPr/>
        <p:nvPr/>
      </p:nvGrpSpPr>
      <p:grpSpPr>
        <a:xfrm>
          <a:off x="0" y="0"/>
          <a:ext cx="0" cy="0"/>
          <a:chOff x="0" y="0"/>
          <a:chExt cx="0" cy="0"/>
        </a:xfrm>
      </p:grpSpPr>
      <p:sp>
        <p:nvSpPr>
          <p:cNvPr id="525" name="Google Shape;525;p11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563E82"/>
              </a:buClr>
              <a:buSzPts val="3300"/>
              <a:buFont typeface="Calibri"/>
              <a:buNone/>
              <a:defRPr>
                <a:solidFill>
                  <a:srgbClr val="563E8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6" name="Google Shape;526;p111"/>
          <p:cNvSpPr txBox="1">
            <a:spLocks noGrp="1"/>
          </p:cNvSpPr>
          <p:nvPr>
            <p:ph type="body" idx="1"/>
          </p:nvPr>
        </p:nvSpPr>
        <p:spPr>
          <a:xfrm>
            <a:off x="628649" y="1600782"/>
            <a:ext cx="7886700" cy="2793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7" name="Google Shape;527;p11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8" name="Google Shape;528;p11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9" name="Google Shape;529;p1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530" name="Google Shape;530;p111"/>
          <p:cNvPicPr preferRelativeResize="0"/>
          <p:nvPr/>
        </p:nvPicPr>
        <p:blipFill rotWithShape="1">
          <a:blip r:embed="rId2">
            <a:alphaModFix/>
          </a:blip>
          <a:srcRect/>
          <a:stretch/>
        </p:blipFill>
        <p:spPr>
          <a:xfrm>
            <a:off x="7292095" y="145921"/>
            <a:ext cx="1518261" cy="218732"/>
          </a:xfrm>
          <a:prstGeom prst="rect">
            <a:avLst/>
          </a:prstGeom>
          <a:noFill/>
          <a:ln>
            <a:noFill/>
          </a:ln>
        </p:spPr>
      </p:pic>
      <p:sp>
        <p:nvSpPr>
          <p:cNvPr id="531" name="Google Shape;531;p111"/>
          <p:cNvSpPr/>
          <p:nvPr/>
        </p:nvSpPr>
        <p:spPr>
          <a:xfrm>
            <a:off x="-11152" y="-16701"/>
            <a:ext cx="9166200" cy="510600"/>
          </a:xfrm>
          <a:prstGeom prst="rect">
            <a:avLst/>
          </a:prstGeom>
          <a:solidFill>
            <a:srgbClr val="563E8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532" name="Google Shape;532;p111"/>
          <p:cNvSpPr txBox="1">
            <a:spLocks noGrp="1"/>
          </p:cNvSpPr>
          <p:nvPr>
            <p:ph type="body" idx="2"/>
          </p:nvPr>
        </p:nvSpPr>
        <p:spPr>
          <a:xfrm>
            <a:off x="357188" y="254852"/>
            <a:ext cx="1518300" cy="2187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lt1"/>
              </a:buClr>
              <a:buSzPts val="900"/>
              <a:buFont typeface="Arial"/>
              <a:buNone/>
              <a:defRPr sz="900">
                <a:solidFill>
                  <a:schemeClr val="lt1"/>
                </a:solidFill>
              </a:defRPr>
            </a:lvl1pPr>
            <a:lvl2pPr marL="914400" lvl="1" indent="-228600" algn="l">
              <a:lnSpc>
                <a:spcPct val="90000"/>
              </a:lnSpc>
              <a:spcBef>
                <a:spcPts val="400"/>
              </a:spcBef>
              <a:spcAft>
                <a:spcPts val="0"/>
              </a:spcAft>
              <a:buClr>
                <a:schemeClr val="lt1"/>
              </a:buClr>
              <a:buSzPts val="900"/>
              <a:buFont typeface="Arial"/>
              <a:buNone/>
              <a:defRPr sz="900">
                <a:solidFill>
                  <a:schemeClr val="lt1"/>
                </a:solidFill>
              </a:defRPr>
            </a:lvl2pPr>
            <a:lvl3pPr marL="1371600" lvl="2" indent="-228600" algn="l">
              <a:lnSpc>
                <a:spcPct val="90000"/>
              </a:lnSpc>
              <a:spcBef>
                <a:spcPts val="400"/>
              </a:spcBef>
              <a:spcAft>
                <a:spcPts val="0"/>
              </a:spcAft>
              <a:buClr>
                <a:schemeClr val="lt1"/>
              </a:buClr>
              <a:buSzPts val="900"/>
              <a:buFont typeface="Arial"/>
              <a:buNone/>
              <a:defRPr sz="900">
                <a:solidFill>
                  <a:schemeClr val="lt1"/>
                </a:solidFill>
              </a:defRPr>
            </a:lvl3pPr>
            <a:lvl4pPr marL="1828800" lvl="3" indent="-228600" algn="l">
              <a:lnSpc>
                <a:spcPct val="90000"/>
              </a:lnSpc>
              <a:spcBef>
                <a:spcPts val="400"/>
              </a:spcBef>
              <a:spcAft>
                <a:spcPts val="0"/>
              </a:spcAft>
              <a:buClr>
                <a:schemeClr val="lt1"/>
              </a:buClr>
              <a:buSzPts val="900"/>
              <a:buFont typeface="Arial"/>
              <a:buNone/>
              <a:defRPr sz="900">
                <a:solidFill>
                  <a:schemeClr val="lt1"/>
                </a:solidFill>
              </a:defRPr>
            </a:lvl4pPr>
            <a:lvl5pPr marL="2286000" lvl="4" indent="-228600" algn="l">
              <a:lnSpc>
                <a:spcPct val="90000"/>
              </a:lnSpc>
              <a:spcBef>
                <a:spcPts val="400"/>
              </a:spcBef>
              <a:spcAft>
                <a:spcPts val="0"/>
              </a:spcAft>
              <a:buClr>
                <a:schemeClr val="lt1"/>
              </a:buClr>
              <a:buSzPts val="900"/>
              <a:buFont typeface="Arial"/>
              <a:buNone/>
              <a:defRPr sz="900">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533" name="Google Shape;533;p111"/>
          <p:cNvPicPr preferRelativeResize="0"/>
          <p:nvPr/>
        </p:nvPicPr>
        <p:blipFill rotWithShape="1">
          <a:blip r:embed="rId3">
            <a:alphaModFix/>
          </a:blip>
          <a:srcRect/>
          <a:stretch/>
        </p:blipFill>
        <p:spPr>
          <a:xfrm>
            <a:off x="7292095" y="99306"/>
            <a:ext cx="1303020" cy="278555"/>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4"/>
        <p:cNvGrpSpPr/>
        <p:nvPr/>
      </p:nvGrpSpPr>
      <p:grpSpPr>
        <a:xfrm>
          <a:off x="0" y="0"/>
          <a:ext cx="0" cy="0"/>
          <a:chOff x="0" y="0"/>
          <a:chExt cx="0" cy="0"/>
        </a:xfrm>
      </p:grpSpPr>
      <p:sp>
        <p:nvSpPr>
          <p:cNvPr id="535" name="Google Shape;535;p11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6" name="Google Shape;536;p11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7" name="Google Shape;537;p11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8" name="Google Shape;538;p11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9"/>
        <p:cNvGrpSpPr/>
        <p:nvPr/>
      </p:nvGrpSpPr>
      <p:grpSpPr>
        <a:xfrm>
          <a:off x="0" y="0"/>
          <a:ext cx="0" cy="0"/>
          <a:chOff x="0" y="0"/>
          <a:chExt cx="0" cy="0"/>
        </a:xfrm>
      </p:grpSpPr>
      <p:sp>
        <p:nvSpPr>
          <p:cNvPr id="540" name="Google Shape;540;p113"/>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1" name="Google Shape;541;p11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42" name="Google Shape;542;p1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3" name="Google Shape;543;p1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4" name="Google Shape;544;p1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5"/>
        <p:cNvGrpSpPr/>
        <p:nvPr/>
      </p:nvGrpSpPr>
      <p:grpSpPr>
        <a:xfrm>
          <a:off x="0" y="0"/>
          <a:ext cx="0" cy="0"/>
          <a:chOff x="0" y="0"/>
          <a:chExt cx="0" cy="0"/>
        </a:xfrm>
      </p:grpSpPr>
      <p:sp>
        <p:nvSpPr>
          <p:cNvPr id="546" name="Google Shape;546;p1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7" name="Google Shape;547;p114"/>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8" name="Google Shape;548;p114"/>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9" name="Google Shape;549;p1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0" name="Google Shape;550;p1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1" name="Google Shape;551;p1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52"/>
        <p:cNvGrpSpPr/>
        <p:nvPr/>
      </p:nvGrpSpPr>
      <p:grpSpPr>
        <a:xfrm>
          <a:off x="0" y="0"/>
          <a:ext cx="0" cy="0"/>
          <a:chOff x="0" y="0"/>
          <a:chExt cx="0" cy="0"/>
        </a:xfrm>
      </p:grpSpPr>
      <p:sp>
        <p:nvSpPr>
          <p:cNvPr id="553" name="Google Shape;553;p115"/>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4" name="Google Shape;554;p115"/>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55" name="Google Shape;555;p115"/>
          <p:cNvSpPr txBox="1">
            <a:spLocks noGrp="1"/>
          </p:cNvSpPr>
          <p:nvPr>
            <p:ph type="body" idx="2"/>
          </p:nvPr>
        </p:nvSpPr>
        <p:spPr>
          <a:xfrm>
            <a:off x="629841" y="1878806"/>
            <a:ext cx="38682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56" name="Google Shape;556;p115"/>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57" name="Google Shape;557;p115"/>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58" name="Google Shape;558;p1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9" name="Google Shape;559;p1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0" name="Google Shape;560;p1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1"/>
        <p:cNvGrpSpPr/>
        <p:nvPr/>
      </p:nvGrpSpPr>
      <p:grpSpPr>
        <a:xfrm>
          <a:off x="0" y="0"/>
          <a:ext cx="0" cy="0"/>
          <a:chOff x="0" y="0"/>
          <a:chExt cx="0" cy="0"/>
        </a:xfrm>
      </p:grpSpPr>
      <p:sp>
        <p:nvSpPr>
          <p:cNvPr id="562" name="Google Shape;562;p116"/>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3" name="Google Shape;563;p116"/>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64" name="Google Shape;564;p116"/>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5" name="Google Shape;565;p1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6" name="Google Shape;566;p1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7" name="Google Shape;567;p1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68"/>
        <p:cNvGrpSpPr/>
        <p:nvPr/>
      </p:nvGrpSpPr>
      <p:grpSpPr>
        <a:xfrm>
          <a:off x="0" y="0"/>
          <a:ext cx="0" cy="0"/>
          <a:chOff x="0" y="0"/>
          <a:chExt cx="0" cy="0"/>
        </a:xfrm>
      </p:grpSpPr>
      <p:sp>
        <p:nvSpPr>
          <p:cNvPr id="569" name="Google Shape;569;p117"/>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0" name="Google Shape;570;p117"/>
          <p:cNvSpPr>
            <a:spLocks noGrp="1"/>
          </p:cNvSpPr>
          <p:nvPr>
            <p:ph type="pic" idx="2"/>
          </p:nvPr>
        </p:nvSpPr>
        <p:spPr>
          <a:xfrm>
            <a:off x="3887391" y="740569"/>
            <a:ext cx="4629300" cy="3655200"/>
          </a:xfrm>
          <a:prstGeom prst="rect">
            <a:avLst/>
          </a:prstGeom>
          <a:noFill/>
          <a:ln>
            <a:noFill/>
          </a:ln>
        </p:spPr>
      </p:sp>
      <p:sp>
        <p:nvSpPr>
          <p:cNvPr id="571" name="Google Shape;571;p117"/>
          <p:cNvSpPr txBox="1">
            <a:spLocks noGrp="1"/>
          </p:cNvSpPr>
          <p:nvPr>
            <p:ph type="body" idx="1"/>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72" name="Google Shape;572;p1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3" name="Google Shape;573;p1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4" name="Google Shape;574;p1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75"/>
        <p:cNvGrpSpPr/>
        <p:nvPr/>
      </p:nvGrpSpPr>
      <p:grpSpPr>
        <a:xfrm>
          <a:off x="0" y="0"/>
          <a:ext cx="0" cy="0"/>
          <a:chOff x="0" y="0"/>
          <a:chExt cx="0" cy="0"/>
        </a:xfrm>
      </p:grpSpPr>
      <p:sp>
        <p:nvSpPr>
          <p:cNvPr id="576" name="Google Shape;576;p1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7" name="Google Shape;577;p118"/>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78" name="Google Shape;578;p1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9" name="Google Shape;579;p1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0" name="Google Shape;580;p1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81"/>
        <p:cNvGrpSpPr/>
        <p:nvPr/>
      </p:nvGrpSpPr>
      <p:grpSpPr>
        <a:xfrm>
          <a:off x="0" y="0"/>
          <a:ext cx="0" cy="0"/>
          <a:chOff x="0" y="0"/>
          <a:chExt cx="0" cy="0"/>
        </a:xfrm>
      </p:grpSpPr>
      <p:sp>
        <p:nvSpPr>
          <p:cNvPr id="582" name="Google Shape;582;p119"/>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3" name="Google Shape;583;p119"/>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4" name="Google Shape;584;p1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5" name="Google Shape;585;p1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6" name="Google Shape;586;p1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Figure">
  <p:cSld name="Figure">
    <p:spTree>
      <p:nvGrpSpPr>
        <p:cNvPr id="1" name="Shape 587"/>
        <p:cNvGrpSpPr/>
        <p:nvPr/>
      </p:nvGrpSpPr>
      <p:grpSpPr>
        <a:xfrm>
          <a:off x="0" y="0"/>
          <a:ext cx="0" cy="0"/>
          <a:chOff x="0" y="0"/>
          <a:chExt cx="0" cy="0"/>
        </a:xfrm>
      </p:grpSpPr>
      <p:sp>
        <p:nvSpPr>
          <p:cNvPr id="588" name="Google Shape;588;p120"/>
          <p:cNvSpPr>
            <a:spLocks noGrp="1"/>
          </p:cNvSpPr>
          <p:nvPr>
            <p:ph type="pic" idx="2"/>
          </p:nvPr>
        </p:nvSpPr>
        <p:spPr>
          <a:xfrm>
            <a:off x="457200" y="953262"/>
            <a:ext cx="7927800" cy="3394800"/>
          </a:xfrm>
          <a:prstGeom prst="rect">
            <a:avLst/>
          </a:prstGeom>
          <a:noFill/>
          <a:ln>
            <a:noFill/>
          </a:ln>
        </p:spPr>
      </p:sp>
      <p:sp>
        <p:nvSpPr>
          <p:cNvPr id="589" name="Google Shape;589;p120"/>
          <p:cNvSpPr txBox="1">
            <a:spLocks noGrp="1"/>
          </p:cNvSpPr>
          <p:nvPr>
            <p:ph type="title"/>
          </p:nvPr>
        </p:nvSpPr>
        <p:spPr>
          <a:xfrm>
            <a:off x="370940" y="205741"/>
            <a:ext cx="8229600" cy="4155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2100"/>
              <a:buFont typeface="Calibri"/>
              <a:buNone/>
              <a:defRPr sz="2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1_Figure">
  <p:cSld name="1_Figure">
    <p:spTree>
      <p:nvGrpSpPr>
        <p:cNvPr id="1" name="Shape 590"/>
        <p:cNvGrpSpPr/>
        <p:nvPr/>
      </p:nvGrpSpPr>
      <p:grpSpPr>
        <a:xfrm>
          <a:off x="0" y="0"/>
          <a:ext cx="0" cy="0"/>
          <a:chOff x="0" y="0"/>
          <a:chExt cx="0" cy="0"/>
        </a:xfrm>
      </p:grpSpPr>
      <p:sp>
        <p:nvSpPr>
          <p:cNvPr id="591" name="Google Shape;591;p121"/>
          <p:cNvSpPr>
            <a:spLocks noGrp="1"/>
          </p:cNvSpPr>
          <p:nvPr>
            <p:ph type="pic" idx="2"/>
          </p:nvPr>
        </p:nvSpPr>
        <p:spPr>
          <a:xfrm>
            <a:off x="457200" y="953262"/>
            <a:ext cx="7927800" cy="3394800"/>
          </a:xfrm>
          <a:prstGeom prst="rect">
            <a:avLst/>
          </a:prstGeom>
          <a:noFill/>
          <a:ln>
            <a:noFill/>
          </a:ln>
        </p:spPr>
      </p:sp>
      <p:sp>
        <p:nvSpPr>
          <p:cNvPr id="592" name="Google Shape;592;p121"/>
          <p:cNvSpPr txBox="1">
            <a:spLocks noGrp="1"/>
          </p:cNvSpPr>
          <p:nvPr>
            <p:ph type="title"/>
          </p:nvPr>
        </p:nvSpPr>
        <p:spPr>
          <a:xfrm>
            <a:off x="370940" y="205741"/>
            <a:ext cx="8229600" cy="4155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SzPts val="3300"/>
              <a:buNone/>
              <a:defRPr sz="2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6"/>
        <p:cNvGrpSpPr/>
        <p:nvPr/>
      </p:nvGrpSpPr>
      <p:grpSpPr>
        <a:xfrm>
          <a:off x="0" y="0"/>
          <a:ext cx="0" cy="0"/>
          <a:chOff x="0" y="0"/>
          <a:chExt cx="0" cy="0"/>
        </a:xfrm>
      </p:grpSpPr>
      <p:sp>
        <p:nvSpPr>
          <p:cNvPr id="597" name="Google Shape;597;p123"/>
          <p:cNvSpPr txBox="1">
            <a:spLocks noGrp="1"/>
          </p:cNvSpPr>
          <p:nvPr>
            <p:ph type="ctrTitle"/>
          </p:nvPr>
        </p:nvSpPr>
        <p:spPr>
          <a:xfrm>
            <a:off x="4040075" y="1807225"/>
            <a:ext cx="4084500" cy="19236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44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598" name="Google Shape;598;p123"/>
          <p:cNvSpPr txBox="1">
            <a:spLocks noGrp="1"/>
          </p:cNvSpPr>
          <p:nvPr>
            <p:ph type="subTitle" idx="1"/>
          </p:nvPr>
        </p:nvSpPr>
        <p:spPr>
          <a:xfrm>
            <a:off x="4040075" y="3900750"/>
            <a:ext cx="4553400" cy="5640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9"/>
        <p:cNvGrpSpPr/>
        <p:nvPr/>
      </p:nvGrpSpPr>
      <p:grpSpPr>
        <a:xfrm>
          <a:off x="0" y="0"/>
          <a:ext cx="0" cy="0"/>
          <a:chOff x="0" y="0"/>
          <a:chExt cx="0" cy="0"/>
        </a:xfrm>
      </p:grpSpPr>
      <p:sp>
        <p:nvSpPr>
          <p:cNvPr id="600" name="Google Shape;600;p124"/>
          <p:cNvSpPr txBox="1">
            <a:spLocks noGrp="1"/>
          </p:cNvSpPr>
          <p:nvPr>
            <p:ph type="title"/>
          </p:nvPr>
        </p:nvSpPr>
        <p:spPr>
          <a:xfrm>
            <a:off x="4117025" y="2560625"/>
            <a:ext cx="4017600" cy="8418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1" name="Google Shape;601;p124"/>
          <p:cNvSpPr txBox="1">
            <a:spLocks noGrp="1"/>
          </p:cNvSpPr>
          <p:nvPr>
            <p:ph type="title" idx="2" hasCustomPrompt="1"/>
          </p:nvPr>
        </p:nvSpPr>
        <p:spPr>
          <a:xfrm>
            <a:off x="5999150" y="1075000"/>
            <a:ext cx="2135400" cy="1491000"/>
          </a:xfrm>
          <a:prstGeom prst="rect">
            <a:avLst/>
          </a:prstGeom>
        </p:spPr>
        <p:txBody>
          <a:bodyPr spcFirstLastPara="1" wrap="square" lIns="91425" tIns="91425" rIns="91425" bIns="91425" anchor="t" anchorCtr="0">
            <a:noAutofit/>
          </a:bodyPr>
          <a:lstStyle>
            <a:lvl1pPr lvl="0" algn="r">
              <a:spcBef>
                <a:spcPts val="0"/>
              </a:spcBef>
              <a:spcAft>
                <a:spcPts val="0"/>
              </a:spcAft>
              <a:buSzPts val="6000"/>
              <a:buNone/>
              <a:defRPr sz="10900" b="1"/>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02" name="Google Shape;602;p124"/>
          <p:cNvSpPr txBox="1">
            <a:spLocks noGrp="1"/>
          </p:cNvSpPr>
          <p:nvPr>
            <p:ph type="subTitle" idx="1"/>
          </p:nvPr>
        </p:nvSpPr>
        <p:spPr>
          <a:xfrm>
            <a:off x="4439500" y="3556833"/>
            <a:ext cx="3695400" cy="696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3" name="Google Shape;603;p12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04"/>
        <p:cNvGrpSpPr/>
        <p:nvPr/>
      </p:nvGrpSpPr>
      <p:grpSpPr>
        <a:xfrm>
          <a:off x="0" y="0"/>
          <a:ext cx="0" cy="0"/>
          <a:chOff x="0" y="0"/>
          <a:chExt cx="0" cy="0"/>
        </a:xfrm>
      </p:grpSpPr>
      <p:sp>
        <p:nvSpPr>
          <p:cNvPr id="605" name="Google Shape;605;p125"/>
          <p:cNvSpPr txBox="1">
            <a:spLocks noGrp="1"/>
          </p:cNvSpPr>
          <p:nvPr>
            <p:ph type="title"/>
          </p:nvPr>
        </p:nvSpPr>
        <p:spPr>
          <a:xfrm>
            <a:off x="720000" y="3688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06" name="Google Shape;606;p125"/>
          <p:cNvSpPr txBox="1">
            <a:spLocks noGrp="1"/>
          </p:cNvSpPr>
          <p:nvPr>
            <p:ph type="body" idx="1"/>
          </p:nvPr>
        </p:nvSpPr>
        <p:spPr>
          <a:xfrm>
            <a:off x="941825" y="1202500"/>
            <a:ext cx="7194000" cy="3390600"/>
          </a:xfrm>
          <a:prstGeom prst="rect">
            <a:avLst/>
          </a:prstGeom>
        </p:spPr>
        <p:txBody>
          <a:bodyPr spcFirstLastPara="1" wrap="square" lIns="91425" tIns="91425" rIns="91425" bIns="91425" anchor="t" anchorCtr="0">
            <a:noAutofit/>
          </a:bodyPr>
          <a:lstStyle>
            <a:lvl1pPr marL="457200" lvl="0" indent="-342900">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607" name="Google Shape;607;p12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08"/>
        <p:cNvGrpSpPr/>
        <p:nvPr/>
      </p:nvGrpSpPr>
      <p:grpSpPr>
        <a:xfrm>
          <a:off x="0" y="0"/>
          <a:ext cx="0" cy="0"/>
          <a:chOff x="0" y="0"/>
          <a:chExt cx="0" cy="0"/>
        </a:xfrm>
      </p:grpSpPr>
      <p:sp>
        <p:nvSpPr>
          <p:cNvPr id="609" name="Google Shape;609;p12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26"/>
          <p:cNvSpPr txBox="1">
            <a:spLocks noGrp="1"/>
          </p:cNvSpPr>
          <p:nvPr>
            <p:ph type="subTitle" idx="1"/>
          </p:nvPr>
        </p:nvSpPr>
        <p:spPr>
          <a:xfrm>
            <a:off x="907137" y="3077720"/>
            <a:ext cx="3350400" cy="517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11" name="Google Shape;611;p126"/>
          <p:cNvSpPr txBox="1">
            <a:spLocks noGrp="1"/>
          </p:cNvSpPr>
          <p:nvPr>
            <p:ph type="subTitle" idx="2"/>
          </p:nvPr>
        </p:nvSpPr>
        <p:spPr>
          <a:xfrm>
            <a:off x="4886463" y="820194"/>
            <a:ext cx="3350400" cy="517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612" name="Google Shape;612;p126"/>
          <p:cNvSpPr txBox="1">
            <a:spLocks noGrp="1"/>
          </p:cNvSpPr>
          <p:nvPr>
            <p:ph type="subTitle" idx="3"/>
          </p:nvPr>
        </p:nvSpPr>
        <p:spPr>
          <a:xfrm>
            <a:off x="1349937" y="3565479"/>
            <a:ext cx="2907600" cy="834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13" name="Google Shape;613;p126"/>
          <p:cNvSpPr txBox="1">
            <a:spLocks noGrp="1"/>
          </p:cNvSpPr>
          <p:nvPr>
            <p:ph type="subTitle" idx="4"/>
          </p:nvPr>
        </p:nvSpPr>
        <p:spPr>
          <a:xfrm>
            <a:off x="4886463" y="1316836"/>
            <a:ext cx="2907600" cy="834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4"/>
        <p:cNvGrpSpPr/>
        <p:nvPr/>
      </p:nvGrpSpPr>
      <p:grpSpPr>
        <a:xfrm>
          <a:off x="0" y="0"/>
          <a:ext cx="0" cy="0"/>
          <a:chOff x="0" y="0"/>
          <a:chExt cx="0" cy="0"/>
        </a:xfrm>
      </p:grpSpPr>
      <p:sp>
        <p:nvSpPr>
          <p:cNvPr id="615" name="Google Shape;615;p127"/>
          <p:cNvSpPr txBox="1">
            <a:spLocks noGrp="1"/>
          </p:cNvSpPr>
          <p:nvPr>
            <p:ph type="title"/>
          </p:nvPr>
        </p:nvSpPr>
        <p:spPr>
          <a:xfrm>
            <a:off x="720000" y="445025"/>
            <a:ext cx="60708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16" name="Google Shape;616;p12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17"/>
        <p:cNvGrpSpPr/>
        <p:nvPr/>
      </p:nvGrpSpPr>
      <p:grpSpPr>
        <a:xfrm>
          <a:off x="0" y="0"/>
          <a:ext cx="0" cy="0"/>
          <a:chOff x="0" y="0"/>
          <a:chExt cx="0" cy="0"/>
        </a:xfrm>
      </p:grpSpPr>
      <p:sp>
        <p:nvSpPr>
          <p:cNvPr id="618" name="Google Shape;618;p128"/>
          <p:cNvSpPr txBox="1">
            <a:spLocks noGrp="1"/>
          </p:cNvSpPr>
          <p:nvPr>
            <p:ph type="title"/>
          </p:nvPr>
        </p:nvSpPr>
        <p:spPr>
          <a:xfrm>
            <a:off x="4329250" y="826025"/>
            <a:ext cx="40152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19" name="Google Shape;619;p128"/>
          <p:cNvSpPr txBox="1">
            <a:spLocks noGrp="1"/>
          </p:cNvSpPr>
          <p:nvPr>
            <p:ph type="body" idx="1"/>
          </p:nvPr>
        </p:nvSpPr>
        <p:spPr>
          <a:xfrm>
            <a:off x="4335700" y="1602275"/>
            <a:ext cx="3813300" cy="23718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620" name="Google Shape;620;p12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21"/>
        <p:cNvGrpSpPr/>
        <p:nvPr/>
      </p:nvGrpSpPr>
      <p:grpSpPr>
        <a:xfrm>
          <a:off x="0" y="0"/>
          <a:ext cx="0" cy="0"/>
          <a:chOff x="0" y="0"/>
          <a:chExt cx="0" cy="0"/>
        </a:xfrm>
      </p:grpSpPr>
      <p:sp>
        <p:nvSpPr>
          <p:cNvPr id="622" name="Google Shape;622;p129"/>
          <p:cNvSpPr txBox="1">
            <a:spLocks noGrp="1"/>
          </p:cNvSpPr>
          <p:nvPr>
            <p:ph type="title"/>
          </p:nvPr>
        </p:nvSpPr>
        <p:spPr>
          <a:xfrm>
            <a:off x="638700" y="3202625"/>
            <a:ext cx="7866900" cy="10746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6000"/>
              <a:buNone/>
              <a:defRPr sz="58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623" name="Google Shape;623;p12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24"/>
        <p:cNvGrpSpPr/>
        <p:nvPr/>
      </p:nvGrpSpPr>
      <p:grpSpPr>
        <a:xfrm>
          <a:off x="0" y="0"/>
          <a:ext cx="0" cy="0"/>
          <a:chOff x="0" y="0"/>
          <a:chExt cx="0" cy="0"/>
        </a:xfrm>
      </p:grpSpPr>
      <p:sp>
        <p:nvSpPr>
          <p:cNvPr id="625" name="Google Shape;625;p130"/>
          <p:cNvSpPr txBox="1">
            <a:spLocks noGrp="1"/>
          </p:cNvSpPr>
          <p:nvPr>
            <p:ph type="title"/>
          </p:nvPr>
        </p:nvSpPr>
        <p:spPr>
          <a:xfrm>
            <a:off x="713225" y="1033212"/>
            <a:ext cx="4402200" cy="15705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600"/>
              <a:buNone/>
              <a:defRPr sz="49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26" name="Google Shape;626;p130"/>
          <p:cNvSpPr txBox="1">
            <a:spLocks noGrp="1"/>
          </p:cNvSpPr>
          <p:nvPr>
            <p:ph type="subTitle" idx="1"/>
          </p:nvPr>
        </p:nvSpPr>
        <p:spPr>
          <a:xfrm>
            <a:off x="713225" y="2756088"/>
            <a:ext cx="3424500" cy="1354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627" name="Google Shape;627;p13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28"/>
        <p:cNvGrpSpPr/>
        <p:nvPr/>
      </p:nvGrpSpPr>
      <p:grpSpPr>
        <a:xfrm>
          <a:off x="0" y="0"/>
          <a:ext cx="0" cy="0"/>
          <a:chOff x="0" y="0"/>
          <a:chExt cx="0" cy="0"/>
        </a:xfrm>
      </p:grpSpPr>
      <p:sp>
        <p:nvSpPr>
          <p:cNvPr id="629" name="Google Shape;629;p131"/>
          <p:cNvSpPr txBox="1">
            <a:spLocks noGrp="1"/>
          </p:cNvSpPr>
          <p:nvPr>
            <p:ph type="title"/>
          </p:nvPr>
        </p:nvSpPr>
        <p:spPr>
          <a:xfrm>
            <a:off x="740550" y="2653478"/>
            <a:ext cx="4667100" cy="12981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630" name="Google Shape;630;p13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31"/>
        <p:cNvGrpSpPr/>
        <p:nvPr/>
      </p:nvGrpSpPr>
      <p:grpSpPr>
        <a:xfrm>
          <a:off x="0" y="0"/>
          <a:ext cx="0" cy="0"/>
          <a:chOff x="0" y="0"/>
          <a:chExt cx="0" cy="0"/>
        </a:xfrm>
      </p:grpSpPr>
      <p:sp>
        <p:nvSpPr>
          <p:cNvPr id="632" name="Google Shape;632;p132"/>
          <p:cNvSpPr txBox="1">
            <a:spLocks noGrp="1"/>
          </p:cNvSpPr>
          <p:nvPr>
            <p:ph type="title" hasCustomPrompt="1"/>
          </p:nvPr>
        </p:nvSpPr>
        <p:spPr>
          <a:xfrm>
            <a:off x="3533800" y="1916675"/>
            <a:ext cx="4402500" cy="1139100"/>
          </a:xfrm>
          <a:prstGeom prst="rect">
            <a:avLst/>
          </a:prstGeom>
        </p:spPr>
        <p:txBody>
          <a:bodyPr spcFirstLastPara="1" wrap="square" lIns="91425" tIns="91425" rIns="91425" bIns="91425" anchor="t" anchorCtr="0">
            <a:noAutofit/>
          </a:bodyPr>
          <a:lstStyle>
            <a:lvl1pPr lvl="0" algn="r">
              <a:spcBef>
                <a:spcPts val="0"/>
              </a:spcBef>
              <a:spcAft>
                <a:spcPts val="0"/>
              </a:spcAft>
              <a:buSzPts val="9600"/>
              <a:buNone/>
              <a:defRPr sz="6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33" name="Google Shape;633;p132"/>
          <p:cNvSpPr txBox="1">
            <a:spLocks noGrp="1"/>
          </p:cNvSpPr>
          <p:nvPr>
            <p:ph type="subTitle" idx="1"/>
          </p:nvPr>
        </p:nvSpPr>
        <p:spPr>
          <a:xfrm>
            <a:off x="3605133" y="3172601"/>
            <a:ext cx="4313400" cy="713400"/>
          </a:xfrm>
          <a:prstGeom prst="rect">
            <a:avLst/>
          </a:prstGeom>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634" name="Google Shape;634;p13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35"/>
        <p:cNvGrpSpPr/>
        <p:nvPr/>
      </p:nvGrpSpPr>
      <p:grpSpPr>
        <a:xfrm>
          <a:off x="0" y="0"/>
          <a:ext cx="0" cy="0"/>
          <a:chOff x="0" y="0"/>
          <a:chExt cx="0" cy="0"/>
        </a:xfrm>
      </p:grpSpPr>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636"/>
        <p:cNvGrpSpPr/>
        <p:nvPr/>
      </p:nvGrpSpPr>
      <p:grpSpPr>
        <a:xfrm>
          <a:off x="0" y="0"/>
          <a:ext cx="0" cy="0"/>
          <a:chOff x="0" y="0"/>
          <a:chExt cx="0" cy="0"/>
        </a:xfrm>
      </p:grpSpPr>
      <p:sp>
        <p:nvSpPr>
          <p:cNvPr id="637" name="Google Shape;637;p134"/>
          <p:cNvSpPr txBox="1">
            <a:spLocks noGrp="1"/>
          </p:cNvSpPr>
          <p:nvPr>
            <p:ph type="title"/>
          </p:nvPr>
        </p:nvSpPr>
        <p:spPr>
          <a:xfrm>
            <a:off x="5571350" y="430343"/>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38" name="Google Shape;638;p134"/>
          <p:cNvSpPr txBox="1">
            <a:spLocks noGrp="1"/>
          </p:cNvSpPr>
          <p:nvPr>
            <p:ph type="subTitle" idx="1"/>
          </p:nvPr>
        </p:nvSpPr>
        <p:spPr>
          <a:xfrm>
            <a:off x="5571350" y="880826"/>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9" name="Google Shape;639;p134"/>
          <p:cNvSpPr txBox="1">
            <a:spLocks noGrp="1"/>
          </p:cNvSpPr>
          <p:nvPr>
            <p:ph type="title" idx="2"/>
          </p:nvPr>
        </p:nvSpPr>
        <p:spPr>
          <a:xfrm>
            <a:off x="5571350" y="1505518"/>
            <a:ext cx="30861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0" name="Google Shape;640;p134"/>
          <p:cNvSpPr txBox="1">
            <a:spLocks noGrp="1"/>
          </p:cNvSpPr>
          <p:nvPr>
            <p:ph type="subTitle" idx="3"/>
          </p:nvPr>
        </p:nvSpPr>
        <p:spPr>
          <a:xfrm>
            <a:off x="5571350" y="1969884"/>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1" name="Google Shape;641;p134"/>
          <p:cNvSpPr txBox="1">
            <a:spLocks noGrp="1"/>
          </p:cNvSpPr>
          <p:nvPr>
            <p:ph type="title" idx="4"/>
          </p:nvPr>
        </p:nvSpPr>
        <p:spPr>
          <a:xfrm>
            <a:off x="5571350" y="2580693"/>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2" name="Google Shape;642;p134"/>
          <p:cNvSpPr txBox="1">
            <a:spLocks noGrp="1"/>
          </p:cNvSpPr>
          <p:nvPr>
            <p:ph type="subTitle" idx="5"/>
          </p:nvPr>
        </p:nvSpPr>
        <p:spPr>
          <a:xfrm>
            <a:off x="5571350" y="3058941"/>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3" name="Google Shape;643;p134"/>
          <p:cNvSpPr txBox="1">
            <a:spLocks noGrp="1"/>
          </p:cNvSpPr>
          <p:nvPr>
            <p:ph type="title" idx="6"/>
          </p:nvPr>
        </p:nvSpPr>
        <p:spPr>
          <a:xfrm>
            <a:off x="5571350" y="3655868"/>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4" name="Google Shape;644;p134"/>
          <p:cNvSpPr txBox="1">
            <a:spLocks noGrp="1"/>
          </p:cNvSpPr>
          <p:nvPr>
            <p:ph type="subTitle" idx="7"/>
          </p:nvPr>
        </p:nvSpPr>
        <p:spPr>
          <a:xfrm>
            <a:off x="5571350" y="4147999"/>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5" name="Google Shape;645;p134"/>
          <p:cNvSpPr txBox="1">
            <a:spLocks noGrp="1"/>
          </p:cNvSpPr>
          <p:nvPr>
            <p:ph type="title" idx="8"/>
          </p:nvPr>
        </p:nvSpPr>
        <p:spPr>
          <a:xfrm>
            <a:off x="720000" y="365913"/>
            <a:ext cx="19812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46" name="Google Shape;646;p134"/>
          <p:cNvSpPr txBox="1">
            <a:spLocks noGrp="1"/>
          </p:cNvSpPr>
          <p:nvPr>
            <p:ph type="title" idx="9" hasCustomPrompt="1"/>
          </p:nvPr>
        </p:nvSpPr>
        <p:spPr>
          <a:xfrm>
            <a:off x="4099525" y="373950"/>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7" name="Google Shape;647;p134"/>
          <p:cNvSpPr txBox="1">
            <a:spLocks noGrp="1"/>
          </p:cNvSpPr>
          <p:nvPr>
            <p:ph type="title" idx="13" hasCustomPrompt="1"/>
          </p:nvPr>
        </p:nvSpPr>
        <p:spPr>
          <a:xfrm>
            <a:off x="4099525" y="2557800"/>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8" name="Google Shape;648;p134"/>
          <p:cNvSpPr txBox="1">
            <a:spLocks noGrp="1"/>
          </p:cNvSpPr>
          <p:nvPr>
            <p:ph type="title" idx="14" hasCustomPrompt="1"/>
          </p:nvPr>
        </p:nvSpPr>
        <p:spPr>
          <a:xfrm>
            <a:off x="4099525" y="1465875"/>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9" name="Google Shape;649;p134"/>
          <p:cNvSpPr txBox="1">
            <a:spLocks noGrp="1"/>
          </p:cNvSpPr>
          <p:nvPr>
            <p:ph type="title" idx="15" hasCustomPrompt="1"/>
          </p:nvPr>
        </p:nvSpPr>
        <p:spPr>
          <a:xfrm>
            <a:off x="4099525" y="3649725"/>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50" name="Google Shape;650;p13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651"/>
        <p:cNvGrpSpPr/>
        <p:nvPr/>
      </p:nvGrpSpPr>
      <p:grpSpPr>
        <a:xfrm>
          <a:off x="0" y="0"/>
          <a:ext cx="0" cy="0"/>
          <a:chOff x="0" y="0"/>
          <a:chExt cx="0" cy="0"/>
        </a:xfrm>
      </p:grpSpPr>
      <p:sp>
        <p:nvSpPr>
          <p:cNvPr id="652" name="Google Shape;652;p135"/>
          <p:cNvSpPr txBox="1">
            <a:spLocks noGrp="1"/>
          </p:cNvSpPr>
          <p:nvPr>
            <p:ph type="subTitle" idx="1"/>
          </p:nvPr>
        </p:nvSpPr>
        <p:spPr>
          <a:xfrm>
            <a:off x="4617850" y="1661475"/>
            <a:ext cx="3775800" cy="1143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653" name="Google Shape;653;p135"/>
          <p:cNvSpPr txBox="1">
            <a:spLocks noGrp="1"/>
          </p:cNvSpPr>
          <p:nvPr>
            <p:ph type="title"/>
          </p:nvPr>
        </p:nvSpPr>
        <p:spPr>
          <a:xfrm>
            <a:off x="4617850" y="2916800"/>
            <a:ext cx="37758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lgn="r">
              <a:spcBef>
                <a:spcPts val="0"/>
              </a:spcBef>
              <a:spcAft>
                <a:spcPts val="0"/>
              </a:spcAft>
              <a:buSzPts val="3000"/>
              <a:buNone/>
              <a:defRPr/>
            </a:lvl2pPr>
            <a:lvl3pPr lvl="2" algn="r">
              <a:spcBef>
                <a:spcPts val="0"/>
              </a:spcBef>
              <a:spcAft>
                <a:spcPts val="0"/>
              </a:spcAft>
              <a:buSzPts val="3000"/>
              <a:buNone/>
              <a:defRPr/>
            </a:lvl3pPr>
            <a:lvl4pPr lvl="3" algn="r">
              <a:spcBef>
                <a:spcPts val="0"/>
              </a:spcBef>
              <a:spcAft>
                <a:spcPts val="0"/>
              </a:spcAft>
              <a:buSzPts val="3000"/>
              <a:buNone/>
              <a:defRPr/>
            </a:lvl4pPr>
            <a:lvl5pPr lvl="4" algn="r">
              <a:spcBef>
                <a:spcPts val="0"/>
              </a:spcBef>
              <a:spcAft>
                <a:spcPts val="0"/>
              </a:spcAft>
              <a:buSzPts val="3000"/>
              <a:buNone/>
              <a:defRPr/>
            </a:lvl5pPr>
            <a:lvl6pPr lvl="5" algn="r">
              <a:spcBef>
                <a:spcPts val="0"/>
              </a:spcBef>
              <a:spcAft>
                <a:spcPts val="0"/>
              </a:spcAft>
              <a:buSzPts val="3000"/>
              <a:buNone/>
              <a:defRPr/>
            </a:lvl6pPr>
            <a:lvl7pPr lvl="6" algn="r">
              <a:spcBef>
                <a:spcPts val="0"/>
              </a:spcBef>
              <a:spcAft>
                <a:spcPts val="0"/>
              </a:spcAft>
              <a:buSzPts val="3000"/>
              <a:buNone/>
              <a:defRPr/>
            </a:lvl7pPr>
            <a:lvl8pPr lvl="7" algn="r">
              <a:spcBef>
                <a:spcPts val="0"/>
              </a:spcBef>
              <a:spcAft>
                <a:spcPts val="0"/>
              </a:spcAft>
              <a:buSzPts val="3000"/>
              <a:buNone/>
              <a:defRPr/>
            </a:lvl8pPr>
            <a:lvl9pPr lvl="8" algn="r">
              <a:spcBef>
                <a:spcPts val="0"/>
              </a:spcBef>
              <a:spcAft>
                <a:spcPts val="0"/>
              </a:spcAft>
              <a:buSzPts val="3000"/>
              <a:buNone/>
              <a:defRPr/>
            </a:lvl9pPr>
          </a:lstStyle>
          <a:p>
            <a:endParaRPr/>
          </a:p>
        </p:txBody>
      </p:sp>
      <p:sp>
        <p:nvSpPr>
          <p:cNvPr id="654" name="Google Shape;654;p13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655"/>
        <p:cNvGrpSpPr/>
        <p:nvPr/>
      </p:nvGrpSpPr>
      <p:grpSpPr>
        <a:xfrm>
          <a:off x="0" y="0"/>
          <a:ext cx="0" cy="0"/>
          <a:chOff x="0" y="0"/>
          <a:chExt cx="0" cy="0"/>
        </a:xfrm>
      </p:grpSpPr>
      <p:sp>
        <p:nvSpPr>
          <p:cNvPr id="656" name="Google Shape;656;p136"/>
          <p:cNvSpPr txBox="1">
            <a:spLocks noGrp="1"/>
          </p:cNvSpPr>
          <p:nvPr>
            <p:ph type="subTitle" idx="1"/>
          </p:nvPr>
        </p:nvSpPr>
        <p:spPr>
          <a:xfrm>
            <a:off x="4920400" y="2626775"/>
            <a:ext cx="3346200" cy="1068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657" name="Google Shape;657;p136"/>
          <p:cNvSpPr txBox="1">
            <a:spLocks noGrp="1"/>
          </p:cNvSpPr>
          <p:nvPr>
            <p:ph type="title"/>
          </p:nvPr>
        </p:nvSpPr>
        <p:spPr>
          <a:xfrm>
            <a:off x="4920400" y="1545450"/>
            <a:ext cx="2881800" cy="6960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4300"/>
            </a:lvl1pPr>
            <a:lvl2pPr lvl="1" algn="r">
              <a:spcBef>
                <a:spcPts val="0"/>
              </a:spcBef>
              <a:spcAft>
                <a:spcPts val="0"/>
              </a:spcAft>
              <a:buSzPts val="3000"/>
              <a:buNone/>
              <a:defRPr/>
            </a:lvl2pPr>
            <a:lvl3pPr lvl="2" algn="r">
              <a:spcBef>
                <a:spcPts val="0"/>
              </a:spcBef>
              <a:spcAft>
                <a:spcPts val="0"/>
              </a:spcAft>
              <a:buSzPts val="3000"/>
              <a:buNone/>
              <a:defRPr/>
            </a:lvl3pPr>
            <a:lvl4pPr lvl="3" algn="r">
              <a:spcBef>
                <a:spcPts val="0"/>
              </a:spcBef>
              <a:spcAft>
                <a:spcPts val="0"/>
              </a:spcAft>
              <a:buSzPts val="3000"/>
              <a:buNone/>
              <a:defRPr/>
            </a:lvl4pPr>
            <a:lvl5pPr lvl="4" algn="r">
              <a:spcBef>
                <a:spcPts val="0"/>
              </a:spcBef>
              <a:spcAft>
                <a:spcPts val="0"/>
              </a:spcAft>
              <a:buSzPts val="3000"/>
              <a:buNone/>
              <a:defRPr/>
            </a:lvl5pPr>
            <a:lvl6pPr lvl="5" algn="r">
              <a:spcBef>
                <a:spcPts val="0"/>
              </a:spcBef>
              <a:spcAft>
                <a:spcPts val="0"/>
              </a:spcAft>
              <a:buSzPts val="3000"/>
              <a:buNone/>
              <a:defRPr/>
            </a:lvl6pPr>
            <a:lvl7pPr lvl="6" algn="r">
              <a:spcBef>
                <a:spcPts val="0"/>
              </a:spcBef>
              <a:spcAft>
                <a:spcPts val="0"/>
              </a:spcAft>
              <a:buSzPts val="3000"/>
              <a:buNone/>
              <a:defRPr/>
            </a:lvl7pPr>
            <a:lvl8pPr lvl="7" algn="r">
              <a:spcBef>
                <a:spcPts val="0"/>
              </a:spcBef>
              <a:spcAft>
                <a:spcPts val="0"/>
              </a:spcAft>
              <a:buSzPts val="3000"/>
              <a:buNone/>
              <a:defRPr/>
            </a:lvl8pPr>
            <a:lvl9pPr lvl="8" algn="r">
              <a:spcBef>
                <a:spcPts val="0"/>
              </a:spcBef>
              <a:spcAft>
                <a:spcPts val="0"/>
              </a:spcAft>
              <a:buSzPts val="3000"/>
              <a:buNone/>
              <a:defRPr/>
            </a:lvl9pPr>
          </a:lstStyle>
          <a:p>
            <a:endParaRPr/>
          </a:p>
        </p:txBody>
      </p:sp>
      <p:sp>
        <p:nvSpPr>
          <p:cNvPr id="658" name="Google Shape;658;p13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659"/>
        <p:cNvGrpSpPr/>
        <p:nvPr/>
      </p:nvGrpSpPr>
      <p:grpSpPr>
        <a:xfrm>
          <a:off x="0" y="0"/>
          <a:ext cx="0" cy="0"/>
          <a:chOff x="0" y="0"/>
          <a:chExt cx="0" cy="0"/>
        </a:xfrm>
      </p:grpSpPr>
      <p:sp>
        <p:nvSpPr>
          <p:cNvPr id="660" name="Google Shape;660;p13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61" name="Google Shape;661;p137"/>
          <p:cNvSpPr txBox="1">
            <a:spLocks noGrp="1"/>
          </p:cNvSpPr>
          <p:nvPr>
            <p:ph type="body" idx="1"/>
          </p:nvPr>
        </p:nvSpPr>
        <p:spPr>
          <a:xfrm>
            <a:off x="720000" y="1381075"/>
            <a:ext cx="7343700" cy="3118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Font typeface="Darker Grotesque SemiBold"/>
              <a:buChar char="●"/>
              <a:defRPr>
                <a:solidFill>
                  <a:srgbClr val="434343"/>
                </a:solidFill>
              </a:defRPr>
            </a:lvl1pPr>
            <a:lvl2pPr marL="914400" lvl="1" indent="-317500">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662" name="Google Shape;662;p13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663"/>
        <p:cNvGrpSpPr/>
        <p:nvPr/>
      </p:nvGrpSpPr>
      <p:grpSpPr>
        <a:xfrm>
          <a:off x="0" y="0"/>
          <a:ext cx="0" cy="0"/>
          <a:chOff x="0" y="0"/>
          <a:chExt cx="0" cy="0"/>
        </a:xfrm>
      </p:grpSpPr>
      <p:sp>
        <p:nvSpPr>
          <p:cNvPr id="664" name="Google Shape;664;p138"/>
          <p:cNvSpPr txBox="1">
            <a:spLocks noGrp="1"/>
          </p:cNvSpPr>
          <p:nvPr>
            <p:ph type="title"/>
          </p:nvPr>
        </p:nvSpPr>
        <p:spPr>
          <a:xfrm>
            <a:off x="1442987" y="3390950"/>
            <a:ext cx="2443500" cy="527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5" name="Google Shape;665;p138"/>
          <p:cNvSpPr txBox="1">
            <a:spLocks noGrp="1"/>
          </p:cNvSpPr>
          <p:nvPr>
            <p:ph type="subTitle" idx="1"/>
          </p:nvPr>
        </p:nvSpPr>
        <p:spPr>
          <a:xfrm>
            <a:off x="1442987" y="3804248"/>
            <a:ext cx="24435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6" name="Google Shape;666;p138"/>
          <p:cNvSpPr txBox="1">
            <a:spLocks noGrp="1"/>
          </p:cNvSpPr>
          <p:nvPr>
            <p:ph type="title" idx="2"/>
          </p:nvPr>
        </p:nvSpPr>
        <p:spPr>
          <a:xfrm>
            <a:off x="5257513" y="3390950"/>
            <a:ext cx="2443500" cy="527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7" name="Google Shape;667;p138"/>
          <p:cNvSpPr txBox="1">
            <a:spLocks noGrp="1"/>
          </p:cNvSpPr>
          <p:nvPr>
            <p:ph type="subTitle" idx="3"/>
          </p:nvPr>
        </p:nvSpPr>
        <p:spPr>
          <a:xfrm>
            <a:off x="5257513" y="3804248"/>
            <a:ext cx="24435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8" name="Google Shape;668;p138"/>
          <p:cNvSpPr txBox="1">
            <a:spLocks noGrp="1"/>
          </p:cNvSpPr>
          <p:nvPr>
            <p:ph type="title" idx="4"/>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69" name="Google Shape;669;p13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670"/>
        <p:cNvGrpSpPr/>
        <p:nvPr/>
      </p:nvGrpSpPr>
      <p:grpSpPr>
        <a:xfrm>
          <a:off x="0" y="0"/>
          <a:ext cx="0" cy="0"/>
          <a:chOff x="0" y="0"/>
          <a:chExt cx="0" cy="0"/>
        </a:xfrm>
      </p:grpSpPr>
      <p:sp>
        <p:nvSpPr>
          <p:cNvPr id="671" name="Google Shape;671;p139"/>
          <p:cNvSpPr txBox="1">
            <a:spLocks noGrp="1"/>
          </p:cNvSpPr>
          <p:nvPr>
            <p:ph type="title"/>
          </p:nvPr>
        </p:nvSpPr>
        <p:spPr>
          <a:xfrm>
            <a:off x="710750" y="3380025"/>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72" name="Google Shape;672;p139"/>
          <p:cNvSpPr txBox="1">
            <a:spLocks noGrp="1"/>
          </p:cNvSpPr>
          <p:nvPr>
            <p:ph type="subTitle" idx="1"/>
          </p:nvPr>
        </p:nvSpPr>
        <p:spPr>
          <a:xfrm>
            <a:off x="710750" y="3785547"/>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3" name="Google Shape;673;p139"/>
          <p:cNvSpPr txBox="1">
            <a:spLocks noGrp="1"/>
          </p:cNvSpPr>
          <p:nvPr>
            <p:ph type="title" idx="2"/>
          </p:nvPr>
        </p:nvSpPr>
        <p:spPr>
          <a:xfrm>
            <a:off x="710750" y="1223125"/>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74" name="Google Shape;674;p139"/>
          <p:cNvSpPr txBox="1">
            <a:spLocks noGrp="1"/>
          </p:cNvSpPr>
          <p:nvPr>
            <p:ph type="subTitle" idx="3"/>
          </p:nvPr>
        </p:nvSpPr>
        <p:spPr>
          <a:xfrm>
            <a:off x="710750" y="1627900"/>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5" name="Google Shape;675;p139"/>
          <p:cNvSpPr txBox="1">
            <a:spLocks noGrp="1"/>
          </p:cNvSpPr>
          <p:nvPr>
            <p:ph type="title" idx="4"/>
          </p:nvPr>
        </p:nvSpPr>
        <p:spPr>
          <a:xfrm>
            <a:off x="710750" y="2301213"/>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76" name="Google Shape;676;p139"/>
          <p:cNvSpPr txBox="1">
            <a:spLocks noGrp="1"/>
          </p:cNvSpPr>
          <p:nvPr>
            <p:ph type="subTitle" idx="5"/>
          </p:nvPr>
        </p:nvSpPr>
        <p:spPr>
          <a:xfrm>
            <a:off x="710750" y="2706729"/>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7" name="Google Shape;677;p139"/>
          <p:cNvSpPr txBox="1">
            <a:spLocks noGrp="1"/>
          </p:cNvSpPr>
          <p:nvPr>
            <p:ph type="title" idx="6"/>
          </p:nvPr>
        </p:nvSpPr>
        <p:spPr>
          <a:xfrm>
            <a:off x="710750" y="387250"/>
            <a:ext cx="4724700" cy="776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78" name="Google Shape;678;p13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679"/>
        <p:cNvGrpSpPr/>
        <p:nvPr/>
      </p:nvGrpSpPr>
      <p:grpSpPr>
        <a:xfrm>
          <a:off x="0" y="0"/>
          <a:ext cx="0" cy="0"/>
          <a:chOff x="0" y="0"/>
          <a:chExt cx="0" cy="0"/>
        </a:xfrm>
      </p:grpSpPr>
      <p:sp>
        <p:nvSpPr>
          <p:cNvPr id="680" name="Google Shape;680;p140"/>
          <p:cNvSpPr txBox="1">
            <a:spLocks noGrp="1"/>
          </p:cNvSpPr>
          <p:nvPr>
            <p:ph type="title"/>
          </p:nvPr>
        </p:nvSpPr>
        <p:spPr>
          <a:xfrm>
            <a:off x="772650" y="1565975"/>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81" name="Google Shape;681;p140"/>
          <p:cNvSpPr txBox="1">
            <a:spLocks noGrp="1"/>
          </p:cNvSpPr>
          <p:nvPr>
            <p:ph type="subTitle" idx="1"/>
          </p:nvPr>
        </p:nvSpPr>
        <p:spPr>
          <a:xfrm>
            <a:off x="772650" y="1979273"/>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2" name="Google Shape;682;p140"/>
          <p:cNvSpPr txBox="1">
            <a:spLocks noGrp="1"/>
          </p:cNvSpPr>
          <p:nvPr>
            <p:ph type="title" idx="2"/>
          </p:nvPr>
        </p:nvSpPr>
        <p:spPr>
          <a:xfrm>
            <a:off x="3291776" y="1565975"/>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83" name="Google Shape;683;p140"/>
          <p:cNvSpPr txBox="1">
            <a:spLocks noGrp="1"/>
          </p:cNvSpPr>
          <p:nvPr>
            <p:ph type="subTitle" idx="3"/>
          </p:nvPr>
        </p:nvSpPr>
        <p:spPr>
          <a:xfrm>
            <a:off x="3291777" y="1979273"/>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4" name="Google Shape;684;p140"/>
          <p:cNvSpPr txBox="1">
            <a:spLocks noGrp="1"/>
          </p:cNvSpPr>
          <p:nvPr>
            <p:ph type="title" idx="4"/>
          </p:nvPr>
        </p:nvSpPr>
        <p:spPr>
          <a:xfrm>
            <a:off x="772650" y="3083619"/>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85" name="Google Shape;685;p140"/>
          <p:cNvSpPr txBox="1">
            <a:spLocks noGrp="1"/>
          </p:cNvSpPr>
          <p:nvPr>
            <p:ph type="subTitle" idx="5"/>
          </p:nvPr>
        </p:nvSpPr>
        <p:spPr>
          <a:xfrm>
            <a:off x="772650" y="3496926"/>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6" name="Google Shape;686;p140"/>
          <p:cNvSpPr txBox="1">
            <a:spLocks noGrp="1"/>
          </p:cNvSpPr>
          <p:nvPr>
            <p:ph type="title" idx="6"/>
          </p:nvPr>
        </p:nvSpPr>
        <p:spPr>
          <a:xfrm>
            <a:off x="3300396" y="3083619"/>
            <a:ext cx="24264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87" name="Google Shape;687;p140"/>
          <p:cNvSpPr txBox="1">
            <a:spLocks noGrp="1"/>
          </p:cNvSpPr>
          <p:nvPr>
            <p:ph type="subTitle" idx="7"/>
          </p:nvPr>
        </p:nvSpPr>
        <p:spPr>
          <a:xfrm>
            <a:off x="3291777" y="3496926"/>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8" name="Google Shape;688;p140"/>
          <p:cNvSpPr txBox="1">
            <a:spLocks noGrp="1"/>
          </p:cNvSpPr>
          <p:nvPr>
            <p:ph type="title" idx="8"/>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000"/>
              <a:buNone/>
              <a:defRPr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9" name="Google Shape;689;p14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690"/>
        <p:cNvGrpSpPr/>
        <p:nvPr/>
      </p:nvGrpSpPr>
      <p:grpSpPr>
        <a:xfrm>
          <a:off x="0" y="0"/>
          <a:ext cx="0" cy="0"/>
          <a:chOff x="0" y="0"/>
          <a:chExt cx="0" cy="0"/>
        </a:xfrm>
      </p:grpSpPr>
      <p:sp>
        <p:nvSpPr>
          <p:cNvPr id="691" name="Google Shape;691;p141"/>
          <p:cNvSpPr txBox="1">
            <a:spLocks noGrp="1"/>
          </p:cNvSpPr>
          <p:nvPr>
            <p:ph type="title"/>
          </p:nvPr>
        </p:nvSpPr>
        <p:spPr>
          <a:xfrm>
            <a:off x="6651929" y="59677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92" name="Google Shape;692;p141"/>
          <p:cNvSpPr txBox="1">
            <a:spLocks noGrp="1"/>
          </p:cNvSpPr>
          <p:nvPr>
            <p:ph type="subTitle" idx="1"/>
          </p:nvPr>
        </p:nvSpPr>
        <p:spPr>
          <a:xfrm>
            <a:off x="6651929" y="1023959"/>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3" name="Google Shape;693;p141"/>
          <p:cNvSpPr txBox="1">
            <a:spLocks noGrp="1"/>
          </p:cNvSpPr>
          <p:nvPr>
            <p:ph type="title" idx="2"/>
          </p:nvPr>
        </p:nvSpPr>
        <p:spPr>
          <a:xfrm>
            <a:off x="3876449" y="2061850"/>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94" name="Google Shape;694;p141"/>
          <p:cNvSpPr txBox="1">
            <a:spLocks noGrp="1"/>
          </p:cNvSpPr>
          <p:nvPr>
            <p:ph type="subTitle" idx="3"/>
          </p:nvPr>
        </p:nvSpPr>
        <p:spPr>
          <a:xfrm>
            <a:off x="3876450" y="2489034"/>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5" name="Google Shape;695;p141"/>
          <p:cNvSpPr txBox="1">
            <a:spLocks noGrp="1"/>
          </p:cNvSpPr>
          <p:nvPr>
            <p:ph type="title" idx="4"/>
          </p:nvPr>
        </p:nvSpPr>
        <p:spPr>
          <a:xfrm>
            <a:off x="3876453" y="59677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96" name="Google Shape;696;p141"/>
          <p:cNvSpPr txBox="1">
            <a:spLocks noGrp="1"/>
          </p:cNvSpPr>
          <p:nvPr>
            <p:ph type="subTitle" idx="5"/>
          </p:nvPr>
        </p:nvSpPr>
        <p:spPr>
          <a:xfrm>
            <a:off x="3876455" y="1023959"/>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7" name="Google Shape;697;p141"/>
          <p:cNvSpPr txBox="1">
            <a:spLocks noGrp="1"/>
          </p:cNvSpPr>
          <p:nvPr>
            <p:ph type="title" idx="6"/>
          </p:nvPr>
        </p:nvSpPr>
        <p:spPr>
          <a:xfrm>
            <a:off x="3876449" y="352692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98" name="Google Shape;698;p141"/>
          <p:cNvSpPr txBox="1">
            <a:spLocks noGrp="1"/>
          </p:cNvSpPr>
          <p:nvPr>
            <p:ph type="subTitle" idx="7"/>
          </p:nvPr>
        </p:nvSpPr>
        <p:spPr>
          <a:xfrm>
            <a:off x="3876450" y="3947167"/>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9" name="Google Shape;699;p141"/>
          <p:cNvSpPr txBox="1">
            <a:spLocks noGrp="1"/>
          </p:cNvSpPr>
          <p:nvPr>
            <p:ph type="title" idx="8"/>
          </p:nvPr>
        </p:nvSpPr>
        <p:spPr>
          <a:xfrm>
            <a:off x="6651925" y="2061850"/>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700" name="Google Shape;700;p141"/>
          <p:cNvSpPr txBox="1">
            <a:spLocks noGrp="1"/>
          </p:cNvSpPr>
          <p:nvPr>
            <p:ph type="subTitle" idx="9"/>
          </p:nvPr>
        </p:nvSpPr>
        <p:spPr>
          <a:xfrm>
            <a:off x="6651925" y="2489034"/>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1" name="Google Shape;701;p141"/>
          <p:cNvSpPr txBox="1">
            <a:spLocks noGrp="1"/>
          </p:cNvSpPr>
          <p:nvPr>
            <p:ph type="title" idx="13"/>
          </p:nvPr>
        </p:nvSpPr>
        <p:spPr>
          <a:xfrm>
            <a:off x="6651925" y="352692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702" name="Google Shape;702;p141"/>
          <p:cNvSpPr txBox="1">
            <a:spLocks noGrp="1"/>
          </p:cNvSpPr>
          <p:nvPr>
            <p:ph type="subTitle" idx="14"/>
          </p:nvPr>
        </p:nvSpPr>
        <p:spPr>
          <a:xfrm>
            <a:off x="6651925" y="3947167"/>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3" name="Google Shape;703;p141"/>
          <p:cNvSpPr txBox="1">
            <a:spLocks noGrp="1"/>
          </p:cNvSpPr>
          <p:nvPr>
            <p:ph type="title" idx="15"/>
          </p:nvPr>
        </p:nvSpPr>
        <p:spPr>
          <a:xfrm>
            <a:off x="796200" y="2024325"/>
            <a:ext cx="2117100" cy="956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04" name="Google Shape;704;p14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705"/>
        <p:cNvGrpSpPr/>
        <p:nvPr/>
      </p:nvGrpSpPr>
      <p:grpSpPr>
        <a:xfrm>
          <a:off x="0" y="0"/>
          <a:ext cx="0" cy="0"/>
          <a:chOff x="0" y="0"/>
          <a:chExt cx="0" cy="0"/>
        </a:xfrm>
      </p:grpSpPr>
      <p:sp>
        <p:nvSpPr>
          <p:cNvPr id="706" name="Google Shape;706;p142"/>
          <p:cNvSpPr txBox="1">
            <a:spLocks noGrp="1"/>
          </p:cNvSpPr>
          <p:nvPr>
            <p:ph type="title" hasCustomPrompt="1"/>
          </p:nvPr>
        </p:nvSpPr>
        <p:spPr>
          <a:xfrm>
            <a:off x="1055400" y="983350"/>
            <a:ext cx="3859500" cy="828300"/>
          </a:xfrm>
          <a:prstGeom prst="rect">
            <a:avLst/>
          </a:prstGeom>
        </p:spPr>
        <p:txBody>
          <a:bodyPr spcFirstLastPara="1" wrap="square" lIns="91425" tIns="91425" rIns="91425" bIns="91425" anchor="t" anchorCtr="0">
            <a:noAutofit/>
          </a:bodyPr>
          <a:lstStyle>
            <a:lvl1pPr lvl="0">
              <a:spcBef>
                <a:spcPts val="0"/>
              </a:spcBef>
              <a:spcAft>
                <a:spcPts val="0"/>
              </a:spcAft>
              <a:buSzPts val="6200"/>
              <a:buNone/>
              <a:defRPr sz="5000" b="1"/>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707" name="Google Shape;707;p142"/>
          <p:cNvSpPr txBox="1">
            <a:spLocks noGrp="1"/>
          </p:cNvSpPr>
          <p:nvPr>
            <p:ph type="subTitle" idx="1"/>
          </p:nvPr>
        </p:nvSpPr>
        <p:spPr>
          <a:xfrm>
            <a:off x="1055400" y="1811650"/>
            <a:ext cx="4327200" cy="5406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8" name="Google Shape;708;p142"/>
          <p:cNvSpPr txBox="1">
            <a:spLocks noGrp="1"/>
          </p:cNvSpPr>
          <p:nvPr>
            <p:ph type="title" idx="2" hasCustomPrompt="1"/>
          </p:nvPr>
        </p:nvSpPr>
        <p:spPr>
          <a:xfrm>
            <a:off x="1055400" y="2605127"/>
            <a:ext cx="3859500" cy="828300"/>
          </a:xfrm>
          <a:prstGeom prst="rect">
            <a:avLst/>
          </a:prstGeom>
        </p:spPr>
        <p:txBody>
          <a:bodyPr spcFirstLastPara="1" wrap="square" lIns="91425" tIns="91425" rIns="91425" bIns="91425" anchor="t" anchorCtr="0">
            <a:noAutofit/>
          </a:bodyPr>
          <a:lstStyle>
            <a:lvl1pPr lvl="0">
              <a:spcBef>
                <a:spcPts val="0"/>
              </a:spcBef>
              <a:spcAft>
                <a:spcPts val="0"/>
              </a:spcAft>
              <a:buSzPts val="6200"/>
              <a:buNone/>
              <a:defRPr sz="5000" b="1"/>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709" name="Google Shape;709;p142"/>
          <p:cNvSpPr txBox="1">
            <a:spLocks noGrp="1"/>
          </p:cNvSpPr>
          <p:nvPr>
            <p:ph type="subTitle" idx="3"/>
          </p:nvPr>
        </p:nvSpPr>
        <p:spPr>
          <a:xfrm>
            <a:off x="1055400" y="3433423"/>
            <a:ext cx="4327200" cy="5406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10" name="Google Shape;710;p14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711"/>
        <p:cNvGrpSpPr/>
        <p:nvPr/>
      </p:nvGrpSpPr>
      <p:grpSpPr>
        <a:xfrm>
          <a:off x="0" y="0"/>
          <a:ext cx="0" cy="0"/>
          <a:chOff x="0" y="0"/>
          <a:chExt cx="0" cy="0"/>
        </a:xfrm>
      </p:grpSpPr>
      <p:sp>
        <p:nvSpPr>
          <p:cNvPr id="712" name="Google Shape;712;p14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43"/>
          <p:cNvSpPr txBox="1">
            <a:spLocks noGrp="1"/>
          </p:cNvSpPr>
          <p:nvPr>
            <p:ph type="ctrTitle"/>
          </p:nvPr>
        </p:nvSpPr>
        <p:spPr>
          <a:xfrm>
            <a:off x="2429950" y="499475"/>
            <a:ext cx="4284000" cy="9978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714" name="Google Shape;714;p143"/>
          <p:cNvSpPr txBox="1">
            <a:spLocks noGrp="1"/>
          </p:cNvSpPr>
          <p:nvPr>
            <p:ph type="subTitle" idx="1"/>
          </p:nvPr>
        </p:nvSpPr>
        <p:spPr>
          <a:xfrm>
            <a:off x="3265350" y="1502417"/>
            <a:ext cx="2613300" cy="1284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15" name="Google Shape;715;p143"/>
          <p:cNvSpPr txBox="1">
            <a:spLocks noGrp="1"/>
          </p:cNvSpPr>
          <p:nvPr>
            <p:ph type="subTitle" idx="2"/>
          </p:nvPr>
        </p:nvSpPr>
        <p:spPr>
          <a:xfrm>
            <a:off x="2425000" y="4124521"/>
            <a:ext cx="4293900" cy="456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16" name="Google Shape;716;p143"/>
          <p:cNvSpPr txBox="1"/>
          <p:nvPr/>
        </p:nvSpPr>
        <p:spPr>
          <a:xfrm>
            <a:off x="2730325" y="3416238"/>
            <a:ext cx="3705600" cy="6306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000">
                <a:solidFill>
                  <a:srgbClr val="434343"/>
                </a:solidFill>
                <a:latin typeface="Nunito"/>
                <a:ea typeface="Nunito"/>
                <a:cs typeface="Nunito"/>
                <a:sym typeface="Nunito"/>
              </a:rPr>
              <a:t>CRÉDITOS: Esta plantilla de presentación fue creada por </a:t>
            </a:r>
            <a:r>
              <a:rPr lang="en" sz="1000">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000">
                <a:solidFill>
                  <a:srgbClr val="434343"/>
                </a:solidFill>
                <a:latin typeface="Nunito"/>
                <a:ea typeface="Nunito"/>
                <a:cs typeface="Nunito"/>
                <a:sym typeface="Nunito"/>
              </a:rPr>
              <a:t>, que incluye iconos de </a:t>
            </a:r>
            <a:r>
              <a:rPr lang="en" sz="1000">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000">
                <a:solidFill>
                  <a:srgbClr val="434343"/>
                </a:solidFill>
                <a:latin typeface="Nunito"/>
                <a:ea typeface="Nunito"/>
                <a:cs typeface="Nunito"/>
                <a:sym typeface="Nunito"/>
              </a:rPr>
              <a:t>, infografías e imágenes de </a:t>
            </a:r>
            <a:r>
              <a:rPr lang="en" sz="1000">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000">
                <a:solidFill>
                  <a:srgbClr val="434343"/>
                </a:solidFill>
                <a:latin typeface="Nunito"/>
                <a:ea typeface="Nunito"/>
                <a:cs typeface="Nunito"/>
                <a:sym typeface="Nunito"/>
              </a:rPr>
              <a:t> e ilustraciones de </a:t>
            </a:r>
            <a:r>
              <a:rPr lang="en" sz="1000">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a:solidFill>
                <a:srgbClr val="434343"/>
              </a:solidFill>
              <a:latin typeface="Nunito"/>
              <a:ea typeface="Nunito"/>
              <a:cs typeface="Nunito"/>
              <a:sym typeface="Nunito"/>
            </a:endParaRPr>
          </a:p>
          <a:p>
            <a:pPr marL="0" lvl="0" indent="0" algn="ctr" rtl="0">
              <a:lnSpc>
                <a:spcPct val="100000"/>
              </a:lnSpc>
              <a:spcBef>
                <a:spcPts val="300"/>
              </a:spcBef>
              <a:spcAft>
                <a:spcPts val="0"/>
              </a:spcAft>
              <a:buNone/>
            </a:pPr>
            <a:endParaRPr sz="1000">
              <a:solidFill>
                <a:srgbClr val="434343"/>
              </a:solidFill>
              <a:latin typeface="Nunito"/>
              <a:ea typeface="Nunito"/>
              <a:cs typeface="Nunito"/>
              <a:sym typeface="Nunito"/>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717"/>
        <p:cNvGrpSpPr/>
        <p:nvPr/>
      </p:nvGrpSpPr>
      <p:grpSpPr>
        <a:xfrm>
          <a:off x="0" y="0"/>
          <a:ext cx="0" cy="0"/>
          <a:chOff x="0" y="0"/>
          <a:chExt cx="0" cy="0"/>
        </a:xfrm>
      </p:grpSpPr>
      <p:sp>
        <p:nvSpPr>
          <p:cNvPr id="718" name="Google Shape;718;p14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719"/>
        <p:cNvGrpSpPr/>
        <p:nvPr/>
      </p:nvGrpSpPr>
      <p:grpSpPr>
        <a:xfrm>
          <a:off x="0" y="0"/>
          <a:ext cx="0" cy="0"/>
          <a:chOff x="0" y="0"/>
          <a:chExt cx="0" cy="0"/>
        </a:xfrm>
      </p:grpSpPr>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720"/>
        <p:cNvGrpSpPr/>
        <p:nvPr/>
      </p:nvGrpSpPr>
      <p:grpSpPr>
        <a:xfrm>
          <a:off x="0" y="0"/>
          <a:ext cx="0" cy="0"/>
          <a:chOff x="0" y="0"/>
          <a:chExt cx="0" cy="0"/>
        </a:xfrm>
      </p:grpSpPr>
      <p:sp>
        <p:nvSpPr>
          <p:cNvPr id="721" name="Google Shape;721;p146"/>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8"/>
        <p:cNvGrpSpPr/>
        <p:nvPr/>
      </p:nvGrpSpPr>
      <p:grpSpPr>
        <a:xfrm>
          <a:off x="0" y="0"/>
          <a:ext cx="0" cy="0"/>
          <a:chOff x="0" y="0"/>
          <a:chExt cx="0" cy="0"/>
        </a:xfrm>
      </p:grpSpPr>
      <p:sp>
        <p:nvSpPr>
          <p:cNvPr id="729" name="Google Shape;729;p14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0" name="Google Shape;730;p14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1" name="Google Shape;731;p14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2" name="Google Shape;732;p14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3" name="Google Shape;733;p14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34"/>
        <p:cNvGrpSpPr/>
        <p:nvPr/>
      </p:nvGrpSpPr>
      <p:grpSpPr>
        <a:xfrm>
          <a:off x="0" y="0"/>
          <a:ext cx="0" cy="0"/>
          <a:chOff x="0" y="0"/>
          <a:chExt cx="0" cy="0"/>
        </a:xfrm>
      </p:grpSpPr>
      <p:sp>
        <p:nvSpPr>
          <p:cNvPr id="735" name="Google Shape;735;p149"/>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6" name="Google Shape;736;p149"/>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7" name="Google Shape;737;p14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8" name="Google Shape;738;p14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9" name="Google Shape;739;p14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0"/>
        <p:cNvGrpSpPr/>
        <p:nvPr/>
      </p:nvGrpSpPr>
      <p:grpSpPr>
        <a:xfrm>
          <a:off x="0" y="0"/>
          <a:ext cx="0" cy="0"/>
          <a:chOff x="0" y="0"/>
          <a:chExt cx="0" cy="0"/>
        </a:xfrm>
      </p:grpSpPr>
      <p:sp>
        <p:nvSpPr>
          <p:cNvPr id="741" name="Google Shape;741;p150"/>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2" name="Google Shape;742;p150"/>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43" name="Google Shape;743;p15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4" name="Google Shape;744;p15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5" name="Google Shape;745;p15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6"/>
        <p:cNvGrpSpPr/>
        <p:nvPr/>
      </p:nvGrpSpPr>
      <p:grpSpPr>
        <a:xfrm>
          <a:off x="0" y="0"/>
          <a:ext cx="0" cy="0"/>
          <a:chOff x="0" y="0"/>
          <a:chExt cx="0" cy="0"/>
        </a:xfrm>
      </p:grpSpPr>
      <p:sp>
        <p:nvSpPr>
          <p:cNvPr id="747" name="Google Shape;747;p15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8" name="Google Shape;748;p151"/>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9" name="Google Shape;749;p151"/>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0" name="Google Shape;750;p15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1" name="Google Shape;751;p15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2" name="Google Shape;752;p15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53"/>
        <p:cNvGrpSpPr/>
        <p:nvPr/>
      </p:nvGrpSpPr>
      <p:grpSpPr>
        <a:xfrm>
          <a:off x="0" y="0"/>
          <a:ext cx="0" cy="0"/>
          <a:chOff x="0" y="0"/>
          <a:chExt cx="0" cy="0"/>
        </a:xfrm>
      </p:grpSpPr>
      <p:sp>
        <p:nvSpPr>
          <p:cNvPr id="754" name="Google Shape;754;p152"/>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5" name="Google Shape;755;p152"/>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56" name="Google Shape;756;p152"/>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7" name="Google Shape;757;p152"/>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58" name="Google Shape;758;p152"/>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9" name="Google Shape;759;p15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0" name="Google Shape;760;p15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1" name="Google Shape;761;p15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2"/>
        <p:cNvGrpSpPr/>
        <p:nvPr/>
      </p:nvGrpSpPr>
      <p:grpSpPr>
        <a:xfrm>
          <a:off x="0" y="0"/>
          <a:ext cx="0" cy="0"/>
          <a:chOff x="0" y="0"/>
          <a:chExt cx="0" cy="0"/>
        </a:xfrm>
      </p:grpSpPr>
      <p:sp>
        <p:nvSpPr>
          <p:cNvPr id="763" name="Google Shape;763;p15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4" name="Google Shape;764;p15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5" name="Google Shape;765;p15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6" name="Google Shape;766;p15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7"/>
        <p:cNvGrpSpPr/>
        <p:nvPr/>
      </p:nvGrpSpPr>
      <p:grpSpPr>
        <a:xfrm>
          <a:off x="0" y="0"/>
          <a:ext cx="0" cy="0"/>
          <a:chOff x="0" y="0"/>
          <a:chExt cx="0" cy="0"/>
        </a:xfrm>
      </p:grpSpPr>
      <p:sp>
        <p:nvSpPr>
          <p:cNvPr id="768" name="Google Shape;768;p15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9" name="Google Shape;769;p15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0" name="Google Shape;770;p15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71"/>
        <p:cNvGrpSpPr/>
        <p:nvPr/>
      </p:nvGrpSpPr>
      <p:grpSpPr>
        <a:xfrm>
          <a:off x="0" y="0"/>
          <a:ext cx="0" cy="0"/>
          <a:chOff x="0" y="0"/>
          <a:chExt cx="0" cy="0"/>
        </a:xfrm>
      </p:grpSpPr>
      <p:sp>
        <p:nvSpPr>
          <p:cNvPr id="772" name="Google Shape;772;p15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3" name="Google Shape;773;p15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774" name="Google Shape;774;p15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775" name="Google Shape;775;p15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6" name="Google Shape;776;p15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7" name="Google Shape;777;p15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8"/>
        <p:cNvGrpSpPr/>
        <p:nvPr/>
      </p:nvGrpSpPr>
      <p:grpSpPr>
        <a:xfrm>
          <a:off x="0" y="0"/>
          <a:ext cx="0" cy="0"/>
          <a:chOff x="0" y="0"/>
          <a:chExt cx="0" cy="0"/>
        </a:xfrm>
      </p:grpSpPr>
      <p:sp>
        <p:nvSpPr>
          <p:cNvPr id="779" name="Google Shape;779;p15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0" name="Google Shape;780;p156"/>
          <p:cNvSpPr>
            <a:spLocks noGrp="1"/>
          </p:cNvSpPr>
          <p:nvPr>
            <p:ph type="pic" idx="2"/>
          </p:nvPr>
        </p:nvSpPr>
        <p:spPr>
          <a:xfrm>
            <a:off x="3887391" y="740569"/>
            <a:ext cx="4629300" cy="3655200"/>
          </a:xfrm>
          <a:prstGeom prst="rect">
            <a:avLst/>
          </a:prstGeom>
          <a:noFill/>
          <a:ln>
            <a:noFill/>
          </a:ln>
        </p:spPr>
      </p:sp>
      <p:sp>
        <p:nvSpPr>
          <p:cNvPr id="781" name="Google Shape;781;p15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782" name="Google Shape;782;p15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3" name="Google Shape;783;p15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4" name="Google Shape;784;p15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5"/>
        <p:cNvGrpSpPr/>
        <p:nvPr/>
      </p:nvGrpSpPr>
      <p:grpSpPr>
        <a:xfrm>
          <a:off x="0" y="0"/>
          <a:ext cx="0" cy="0"/>
          <a:chOff x="0" y="0"/>
          <a:chExt cx="0" cy="0"/>
        </a:xfrm>
      </p:grpSpPr>
      <p:sp>
        <p:nvSpPr>
          <p:cNvPr id="786" name="Google Shape;786;p15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7" name="Google Shape;787;p15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8" name="Google Shape;788;p15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9" name="Google Shape;789;p15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0" name="Google Shape;790;p15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1"/>
        <p:cNvGrpSpPr/>
        <p:nvPr/>
      </p:nvGrpSpPr>
      <p:grpSpPr>
        <a:xfrm>
          <a:off x="0" y="0"/>
          <a:ext cx="0" cy="0"/>
          <a:chOff x="0" y="0"/>
          <a:chExt cx="0" cy="0"/>
        </a:xfrm>
      </p:grpSpPr>
      <p:sp>
        <p:nvSpPr>
          <p:cNvPr id="792" name="Google Shape;792;p15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3" name="Google Shape;793;p15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4" name="Google Shape;794;p15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5" name="Google Shape;795;p15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6" name="Google Shape;796;p15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0"/>
        <p:cNvGrpSpPr/>
        <p:nvPr/>
      </p:nvGrpSpPr>
      <p:grpSpPr>
        <a:xfrm>
          <a:off x="0" y="0"/>
          <a:ext cx="0" cy="0"/>
          <a:chOff x="0" y="0"/>
          <a:chExt cx="0" cy="0"/>
        </a:xfrm>
      </p:grpSpPr>
      <p:sp>
        <p:nvSpPr>
          <p:cNvPr id="801" name="Google Shape;801;p160"/>
          <p:cNvSpPr txBox="1">
            <a:spLocks noGrp="1"/>
          </p:cNvSpPr>
          <p:nvPr>
            <p:ph type="ctrTitle"/>
          </p:nvPr>
        </p:nvSpPr>
        <p:spPr>
          <a:xfrm>
            <a:off x="4040075" y="1807225"/>
            <a:ext cx="4084500" cy="19236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rgbClr val="191919"/>
              </a:buClr>
              <a:buSzPts val="5200"/>
              <a:buNone/>
              <a:defRPr sz="44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802" name="Google Shape;802;p160"/>
          <p:cNvSpPr txBox="1">
            <a:spLocks noGrp="1"/>
          </p:cNvSpPr>
          <p:nvPr>
            <p:ph type="subTitle" idx="1"/>
          </p:nvPr>
        </p:nvSpPr>
        <p:spPr>
          <a:xfrm>
            <a:off x="4040075" y="3900750"/>
            <a:ext cx="4553400" cy="5640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03"/>
        <p:cNvGrpSpPr/>
        <p:nvPr/>
      </p:nvGrpSpPr>
      <p:grpSpPr>
        <a:xfrm>
          <a:off x="0" y="0"/>
          <a:ext cx="0" cy="0"/>
          <a:chOff x="0" y="0"/>
          <a:chExt cx="0" cy="0"/>
        </a:xfrm>
      </p:grpSpPr>
      <p:sp>
        <p:nvSpPr>
          <p:cNvPr id="804" name="Google Shape;804;p161"/>
          <p:cNvSpPr txBox="1">
            <a:spLocks noGrp="1"/>
          </p:cNvSpPr>
          <p:nvPr>
            <p:ph type="title"/>
          </p:nvPr>
        </p:nvSpPr>
        <p:spPr>
          <a:xfrm>
            <a:off x="4117025" y="2560625"/>
            <a:ext cx="4017600" cy="841800"/>
          </a:xfrm>
          <a:prstGeom prst="rect">
            <a:avLst/>
          </a:prstGeom>
          <a:ln>
            <a:noFill/>
          </a:ln>
        </p:spPr>
        <p:txBody>
          <a:bodyPr spcFirstLastPara="1" wrap="square" lIns="91425" tIns="91425" rIns="91425" bIns="91425" anchor="t" anchorCtr="0">
            <a:noAutofit/>
          </a:bodyPr>
          <a:lstStyle>
            <a:lvl1pPr lvl="0" algn="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05" name="Google Shape;805;p161"/>
          <p:cNvSpPr txBox="1">
            <a:spLocks noGrp="1"/>
          </p:cNvSpPr>
          <p:nvPr>
            <p:ph type="title" idx="2" hasCustomPrompt="1"/>
          </p:nvPr>
        </p:nvSpPr>
        <p:spPr>
          <a:xfrm>
            <a:off x="5999150" y="1075000"/>
            <a:ext cx="2135400" cy="1491000"/>
          </a:xfrm>
          <a:prstGeom prst="rect">
            <a:avLst/>
          </a:prstGeom>
        </p:spPr>
        <p:txBody>
          <a:bodyPr spcFirstLastPara="1" wrap="square" lIns="91425" tIns="91425" rIns="91425" bIns="91425" anchor="t" anchorCtr="0">
            <a:noAutofit/>
          </a:bodyPr>
          <a:lstStyle>
            <a:lvl1pPr lvl="0" algn="r">
              <a:spcBef>
                <a:spcPts val="0"/>
              </a:spcBef>
              <a:spcAft>
                <a:spcPts val="0"/>
              </a:spcAft>
              <a:buSzPts val="6000"/>
              <a:buNone/>
              <a:defRPr sz="10900" b="1"/>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806" name="Google Shape;806;p161"/>
          <p:cNvSpPr txBox="1">
            <a:spLocks noGrp="1"/>
          </p:cNvSpPr>
          <p:nvPr>
            <p:ph type="subTitle" idx="1"/>
          </p:nvPr>
        </p:nvSpPr>
        <p:spPr>
          <a:xfrm>
            <a:off x="4439500" y="3556833"/>
            <a:ext cx="3695400" cy="696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7" name="Google Shape;807;p16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08"/>
        <p:cNvGrpSpPr/>
        <p:nvPr/>
      </p:nvGrpSpPr>
      <p:grpSpPr>
        <a:xfrm>
          <a:off x="0" y="0"/>
          <a:ext cx="0" cy="0"/>
          <a:chOff x="0" y="0"/>
          <a:chExt cx="0" cy="0"/>
        </a:xfrm>
      </p:grpSpPr>
      <p:sp>
        <p:nvSpPr>
          <p:cNvPr id="809" name="Google Shape;809;p162"/>
          <p:cNvSpPr txBox="1">
            <a:spLocks noGrp="1"/>
          </p:cNvSpPr>
          <p:nvPr>
            <p:ph type="title"/>
          </p:nvPr>
        </p:nvSpPr>
        <p:spPr>
          <a:xfrm>
            <a:off x="720000" y="3688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10" name="Google Shape;810;p162"/>
          <p:cNvSpPr txBox="1">
            <a:spLocks noGrp="1"/>
          </p:cNvSpPr>
          <p:nvPr>
            <p:ph type="body" idx="1"/>
          </p:nvPr>
        </p:nvSpPr>
        <p:spPr>
          <a:xfrm>
            <a:off x="941825" y="1202500"/>
            <a:ext cx="7194000" cy="3390600"/>
          </a:xfrm>
          <a:prstGeom prst="rect">
            <a:avLst/>
          </a:prstGeom>
        </p:spPr>
        <p:txBody>
          <a:bodyPr spcFirstLastPara="1" wrap="square" lIns="91425" tIns="91425" rIns="91425" bIns="91425" anchor="t" anchorCtr="0">
            <a:noAutofit/>
          </a:bodyPr>
          <a:lstStyle>
            <a:lvl1pPr marL="457200" lvl="0" indent="-342900">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811" name="Google Shape;811;p16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12"/>
        <p:cNvGrpSpPr/>
        <p:nvPr/>
      </p:nvGrpSpPr>
      <p:grpSpPr>
        <a:xfrm>
          <a:off x="0" y="0"/>
          <a:ext cx="0" cy="0"/>
          <a:chOff x="0" y="0"/>
          <a:chExt cx="0" cy="0"/>
        </a:xfrm>
      </p:grpSpPr>
      <p:sp>
        <p:nvSpPr>
          <p:cNvPr id="813" name="Google Shape;813;p16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63"/>
          <p:cNvSpPr txBox="1">
            <a:spLocks noGrp="1"/>
          </p:cNvSpPr>
          <p:nvPr>
            <p:ph type="subTitle" idx="1"/>
          </p:nvPr>
        </p:nvSpPr>
        <p:spPr>
          <a:xfrm>
            <a:off x="907137" y="3077720"/>
            <a:ext cx="3350400" cy="517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15" name="Google Shape;815;p163"/>
          <p:cNvSpPr txBox="1">
            <a:spLocks noGrp="1"/>
          </p:cNvSpPr>
          <p:nvPr>
            <p:ph type="subTitle" idx="2"/>
          </p:nvPr>
        </p:nvSpPr>
        <p:spPr>
          <a:xfrm>
            <a:off x="4886463" y="820194"/>
            <a:ext cx="3350400" cy="517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816" name="Google Shape;816;p163"/>
          <p:cNvSpPr txBox="1">
            <a:spLocks noGrp="1"/>
          </p:cNvSpPr>
          <p:nvPr>
            <p:ph type="subTitle" idx="3"/>
          </p:nvPr>
        </p:nvSpPr>
        <p:spPr>
          <a:xfrm>
            <a:off x="1349937" y="3565479"/>
            <a:ext cx="2907600" cy="834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17" name="Google Shape;817;p163"/>
          <p:cNvSpPr txBox="1">
            <a:spLocks noGrp="1"/>
          </p:cNvSpPr>
          <p:nvPr>
            <p:ph type="subTitle" idx="4"/>
          </p:nvPr>
        </p:nvSpPr>
        <p:spPr>
          <a:xfrm>
            <a:off x="4886463" y="1316836"/>
            <a:ext cx="2907600" cy="834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8"/>
        <p:cNvGrpSpPr/>
        <p:nvPr/>
      </p:nvGrpSpPr>
      <p:grpSpPr>
        <a:xfrm>
          <a:off x="0" y="0"/>
          <a:ext cx="0" cy="0"/>
          <a:chOff x="0" y="0"/>
          <a:chExt cx="0" cy="0"/>
        </a:xfrm>
      </p:grpSpPr>
      <p:sp>
        <p:nvSpPr>
          <p:cNvPr id="819" name="Google Shape;819;p164"/>
          <p:cNvSpPr txBox="1">
            <a:spLocks noGrp="1"/>
          </p:cNvSpPr>
          <p:nvPr>
            <p:ph type="title"/>
          </p:nvPr>
        </p:nvSpPr>
        <p:spPr>
          <a:xfrm>
            <a:off x="720000" y="445025"/>
            <a:ext cx="60708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20" name="Google Shape;820;p16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1"/>
        <p:cNvGrpSpPr/>
        <p:nvPr/>
      </p:nvGrpSpPr>
      <p:grpSpPr>
        <a:xfrm>
          <a:off x="0" y="0"/>
          <a:ext cx="0" cy="0"/>
          <a:chOff x="0" y="0"/>
          <a:chExt cx="0" cy="0"/>
        </a:xfrm>
      </p:grpSpPr>
      <p:sp>
        <p:nvSpPr>
          <p:cNvPr id="822" name="Google Shape;822;p165"/>
          <p:cNvSpPr txBox="1">
            <a:spLocks noGrp="1"/>
          </p:cNvSpPr>
          <p:nvPr>
            <p:ph type="title"/>
          </p:nvPr>
        </p:nvSpPr>
        <p:spPr>
          <a:xfrm>
            <a:off x="4329250" y="826025"/>
            <a:ext cx="40152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23" name="Google Shape;823;p165"/>
          <p:cNvSpPr txBox="1">
            <a:spLocks noGrp="1"/>
          </p:cNvSpPr>
          <p:nvPr>
            <p:ph type="body" idx="1"/>
          </p:nvPr>
        </p:nvSpPr>
        <p:spPr>
          <a:xfrm>
            <a:off x="4335700" y="1602275"/>
            <a:ext cx="3813300" cy="23718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sz="1400">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824" name="Google Shape;824;p16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25"/>
        <p:cNvGrpSpPr/>
        <p:nvPr/>
      </p:nvGrpSpPr>
      <p:grpSpPr>
        <a:xfrm>
          <a:off x="0" y="0"/>
          <a:ext cx="0" cy="0"/>
          <a:chOff x="0" y="0"/>
          <a:chExt cx="0" cy="0"/>
        </a:xfrm>
      </p:grpSpPr>
      <p:sp>
        <p:nvSpPr>
          <p:cNvPr id="826" name="Google Shape;826;p166"/>
          <p:cNvSpPr txBox="1">
            <a:spLocks noGrp="1"/>
          </p:cNvSpPr>
          <p:nvPr>
            <p:ph type="title"/>
          </p:nvPr>
        </p:nvSpPr>
        <p:spPr>
          <a:xfrm>
            <a:off x="638700" y="3202625"/>
            <a:ext cx="7866900" cy="10746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6000"/>
              <a:buNone/>
              <a:defRPr sz="58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827" name="Google Shape;827;p16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28"/>
        <p:cNvGrpSpPr/>
        <p:nvPr/>
      </p:nvGrpSpPr>
      <p:grpSpPr>
        <a:xfrm>
          <a:off x="0" y="0"/>
          <a:ext cx="0" cy="0"/>
          <a:chOff x="0" y="0"/>
          <a:chExt cx="0" cy="0"/>
        </a:xfrm>
      </p:grpSpPr>
      <p:sp>
        <p:nvSpPr>
          <p:cNvPr id="829" name="Google Shape;829;p167"/>
          <p:cNvSpPr txBox="1">
            <a:spLocks noGrp="1"/>
          </p:cNvSpPr>
          <p:nvPr>
            <p:ph type="title"/>
          </p:nvPr>
        </p:nvSpPr>
        <p:spPr>
          <a:xfrm>
            <a:off x="713225" y="1033212"/>
            <a:ext cx="4402200" cy="15705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600"/>
              <a:buNone/>
              <a:defRPr sz="49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830" name="Google Shape;830;p167"/>
          <p:cNvSpPr txBox="1">
            <a:spLocks noGrp="1"/>
          </p:cNvSpPr>
          <p:nvPr>
            <p:ph type="subTitle" idx="1"/>
          </p:nvPr>
        </p:nvSpPr>
        <p:spPr>
          <a:xfrm>
            <a:off x="713225" y="2756088"/>
            <a:ext cx="3424500" cy="1354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831" name="Google Shape;831;p16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32"/>
        <p:cNvGrpSpPr/>
        <p:nvPr/>
      </p:nvGrpSpPr>
      <p:grpSpPr>
        <a:xfrm>
          <a:off x="0" y="0"/>
          <a:ext cx="0" cy="0"/>
          <a:chOff x="0" y="0"/>
          <a:chExt cx="0" cy="0"/>
        </a:xfrm>
      </p:grpSpPr>
      <p:sp>
        <p:nvSpPr>
          <p:cNvPr id="833" name="Google Shape;833;p168"/>
          <p:cNvSpPr txBox="1">
            <a:spLocks noGrp="1"/>
          </p:cNvSpPr>
          <p:nvPr>
            <p:ph type="title"/>
          </p:nvPr>
        </p:nvSpPr>
        <p:spPr>
          <a:xfrm>
            <a:off x="740550" y="2653478"/>
            <a:ext cx="4667100" cy="12981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834" name="Google Shape;834;p16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35"/>
        <p:cNvGrpSpPr/>
        <p:nvPr/>
      </p:nvGrpSpPr>
      <p:grpSpPr>
        <a:xfrm>
          <a:off x="0" y="0"/>
          <a:ext cx="0" cy="0"/>
          <a:chOff x="0" y="0"/>
          <a:chExt cx="0" cy="0"/>
        </a:xfrm>
      </p:grpSpPr>
      <p:sp>
        <p:nvSpPr>
          <p:cNvPr id="836" name="Google Shape;836;p169"/>
          <p:cNvSpPr txBox="1">
            <a:spLocks noGrp="1"/>
          </p:cNvSpPr>
          <p:nvPr>
            <p:ph type="title" hasCustomPrompt="1"/>
          </p:nvPr>
        </p:nvSpPr>
        <p:spPr>
          <a:xfrm>
            <a:off x="3533800" y="1916675"/>
            <a:ext cx="4402500" cy="1139100"/>
          </a:xfrm>
          <a:prstGeom prst="rect">
            <a:avLst/>
          </a:prstGeom>
        </p:spPr>
        <p:txBody>
          <a:bodyPr spcFirstLastPara="1" wrap="square" lIns="91425" tIns="91425" rIns="91425" bIns="91425" anchor="t" anchorCtr="0">
            <a:noAutofit/>
          </a:bodyPr>
          <a:lstStyle>
            <a:lvl1pPr lvl="0" algn="r">
              <a:spcBef>
                <a:spcPts val="0"/>
              </a:spcBef>
              <a:spcAft>
                <a:spcPts val="0"/>
              </a:spcAft>
              <a:buSzPts val="9600"/>
              <a:buNone/>
              <a:defRPr sz="6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37" name="Google Shape;837;p169"/>
          <p:cNvSpPr txBox="1">
            <a:spLocks noGrp="1"/>
          </p:cNvSpPr>
          <p:nvPr>
            <p:ph type="subTitle" idx="1"/>
          </p:nvPr>
        </p:nvSpPr>
        <p:spPr>
          <a:xfrm>
            <a:off x="3605133" y="3172601"/>
            <a:ext cx="4313400" cy="713400"/>
          </a:xfrm>
          <a:prstGeom prst="rect">
            <a:avLst/>
          </a:prstGeom>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838" name="Google Shape;838;p16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39"/>
        <p:cNvGrpSpPr/>
        <p:nvPr/>
      </p:nvGrpSpPr>
      <p:grpSpPr>
        <a:xfrm>
          <a:off x="0" y="0"/>
          <a:ext cx="0" cy="0"/>
          <a:chOff x="0" y="0"/>
          <a:chExt cx="0" cy="0"/>
        </a:xfrm>
      </p:grpSpPr>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840"/>
        <p:cNvGrpSpPr/>
        <p:nvPr/>
      </p:nvGrpSpPr>
      <p:grpSpPr>
        <a:xfrm>
          <a:off x="0" y="0"/>
          <a:ext cx="0" cy="0"/>
          <a:chOff x="0" y="0"/>
          <a:chExt cx="0" cy="0"/>
        </a:xfrm>
      </p:grpSpPr>
      <p:sp>
        <p:nvSpPr>
          <p:cNvPr id="841" name="Google Shape;841;p171"/>
          <p:cNvSpPr txBox="1">
            <a:spLocks noGrp="1"/>
          </p:cNvSpPr>
          <p:nvPr>
            <p:ph type="title"/>
          </p:nvPr>
        </p:nvSpPr>
        <p:spPr>
          <a:xfrm>
            <a:off x="5571350" y="430343"/>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42" name="Google Shape;842;p171"/>
          <p:cNvSpPr txBox="1">
            <a:spLocks noGrp="1"/>
          </p:cNvSpPr>
          <p:nvPr>
            <p:ph type="subTitle" idx="1"/>
          </p:nvPr>
        </p:nvSpPr>
        <p:spPr>
          <a:xfrm>
            <a:off x="5571350" y="880826"/>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3" name="Google Shape;843;p171"/>
          <p:cNvSpPr txBox="1">
            <a:spLocks noGrp="1"/>
          </p:cNvSpPr>
          <p:nvPr>
            <p:ph type="title" idx="2"/>
          </p:nvPr>
        </p:nvSpPr>
        <p:spPr>
          <a:xfrm>
            <a:off x="5571350" y="1505518"/>
            <a:ext cx="30861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44" name="Google Shape;844;p171"/>
          <p:cNvSpPr txBox="1">
            <a:spLocks noGrp="1"/>
          </p:cNvSpPr>
          <p:nvPr>
            <p:ph type="subTitle" idx="3"/>
          </p:nvPr>
        </p:nvSpPr>
        <p:spPr>
          <a:xfrm>
            <a:off x="5571350" y="1969884"/>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5" name="Google Shape;845;p171"/>
          <p:cNvSpPr txBox="1">
            <a:spLocks noGrp="1"/>
          </p:cNvSpPr>
          <p:nvPr>
            <p:ph type="title" idx="4"/>
          </p:nvPr>
        </p:nvSpPr>
        <p:spPr>
          <a:xfrm>
            <a:off x="5571350" y="2580693"/>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46" name="Google Shape;846;p171"/>
          <p:cNvSpPr txBox="1">
            <a:spLocks noGrp="1"/>
          </p:cNvSpPr>
          <p:nvPr>
            <p:ph type="subTitle" idx="5"/>
          </p:nvPr>
        </p:nvSpPr>
        <p:spPr>
          <a:xfrm>
            <a:off x="5571350" y="3058941"/>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7" name="Google Shape;847;p171"/>
          <p:cNvSpPr txBox="1">
            <a:spLocks noGrp="1"/>
          </p:cNvSpPr>
          <p:nvPr>
            <p:ph type="title" idx="6"/>
          </p:nvPr>
        </p:nvSpPr>
        <p:spPr>
          <a:xfrm>
            <a:off x="5571350" y="3655868"/>
            <a:ext cx="30639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48" name="Google Shape;848;p171"/>
          <p:cNvSpPr txBox="1">
            <a:spLocks noGrp="1"/>
          </p:cNvSpPr>
          <p:nvPr>
            <p:ph type="subTitle" idx="7"/>
          </p:nvPr>
        </p:nvSpPr>
        <p:spPr>
          <a:xfrm>
            <a:off x="5571350" y="4147999"/>
            <a:ext cx="25620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9" name="Google Shape;849;p171"/>
          <p:cNvSpPr txBox="1">
            <a:spLocks noGrp="1"/>
          </p:cNvSpPr>
          <p:nvPr>
            <p:ph type="title" idx="8"/>
          </p:nvPr>
        </p:nvSpPr>
        <p:spPr>
          <a:xfrm>
            <a:off x="720000" y="365913"/>
            <a:ext cx="19812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50" name="Google Shape;850;p171"/>
          <p:cNvSpPr txBox="1">
            <a:spLocks noGrp="1"/>
          </p:cNvSpPr>
          <p:nvPr>
            <p:ph type="title" idx="9" hasCustomPrompt="1"/>
          </p:nvPr>
        </p:nvSpPr>
        <p:spPr>
          <a:xfrm>
            <a:off x="4099525" y="373950"/>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51" name="Google Shape;851;p171"/>
          <p:cNvSpPr txBox="1">
            <a:spLocks noGrp="1"/>
          </p:cNvSpPr>
          <p:nvPr>
            <p:ph type="title" idx="13" hasCustomPrompt="1"/>
          </p:nvPr>
        </p:nvSpPr>
        <p:spPr>
          <a:xfrm>
            <a:off x="4099525" y="2557800"/>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52" name="Google Shape;852;p171"/>
          <p:cNvSpPr txBox="1">
            <a:spLocks noGrp="1"/>
          </p:cNvSpPr>
          <p:nvPr>
            <p:ph type="title" idx="14" hasCustomPrompt="1"/>
          </p:nvPr>
        </p:nvSpPr>
        <p:spPr>
          <a:xfrm>
            <a:off x="4099525" y="1465875"/>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53" name="Google Shape;853;p171"/>
          <p:cNvSpPr txBox="1">
            <a:spLocks noGrp="1"/>
          </p:cNvSpPr>
          <p:nvPr>
            <p:ph type="title" idx="15" hasCustomPrompt="1"/>
          </p:nvPr>
        </p:nvSpPr>
        <p:spPr>
          <a:xfrm>
            <a:off x="4099525" y="3649725"/>
            <a:ext cx="1326000" cy="10230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54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854" name="Google Shape;854;p17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855"/>
        <p:cNvGrpSpPr/>
        <p:nvPr/>
      </p:nvGrpSpPr>
      <p:grpSpPr>
        <a:xfrm>
          <a:off x="0" y="0"/>
          <a:ext cx="0" cy="0"/>
          <a:chOff x="0" y="0"/>
          <a:chExt cx="0" cy="0"/>
        </a:xfrm>
      </p:grpSpPr>
      <p:sp>
        <p:nvSpPr>
          <p:cNvPr id="856" name="Google Shape;856;p172"/>
          <p:cNvSpPr txBox="1">
            <a:spLocks noGrp="1"/>
          </p:cNvSpPr>
          <p:nvPr>
            <p:ph type="subTitle" idx="1"/>
          </p:nvPr>
        </p:nvSpPr>
        <p:spPr>
          <a:xfrm>
            <a:off x="4617850" y="1661475"/>
            <a:ext cx="3775800" cy="1143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857" name="Google Shape;857;p172"/>
          <p:cNvSpPr txBox="1">
            <a:spLocks noGrp="1"/>
          </p:cNvSpPr>
          <p:nvPr>
            <p:ph type="title"/>
          </p:nvPr>
        </p:nvSpPr>
        <p:spPr>
          <a:xfrm>
            <a:off x="4617850" y="2916800"/>
            <a:ext cx="37758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lgn="r">
              <a:spcBef>
                <a:spcPts val="0"/>
              </a:spcBef>
              <a:spcAft>
                <a:spcPts val="0"/>
              </a:spcAft>
              <a:buSzPts val="3000"/>
              <a:buNone/>
              <a:defRPr/>
            </a:lvl2pPr>
            <a:lvl3pPr lvl="2" algn="r">
              <a:spcBef>
                <a:spcPts val="0"/>
              </a:spcBef>
              <a:spcAft>
                <a:spcPts val="0"/>
              </a:spcAft>
              <a:buSzPts val="3000"/>
              <a:buNone/>
              <a:defRPr/>
            </a:lvl3pPr>
            <a:lvl4pPr lvl="3" algn="r">
              <a:spcBef>
                <a:spcPts val="0"/>
              </a:spcBef>
              <a:spcAft>
                <a:spcPts val="0"/>
              </a:spcAft>
              <a:buSzPts val="3000"/>
              <a:buNone/>
              <a:defRPr/>
            </a:lvl4pPr>
            <a:lvl5pPr lvl="4" algn="r">
              <a:spcBef>
                <a:spcPts val="0"/>
              </a:spcBef>
              <a:spcAft>
                <a:spcPts val="0"/>
              </a:spcAft>
              <a:buSzPts val="3000"/>
              <a:buNone/>
              <a:defRPr/>
            </a:lvl5pPr>
            <a:lvl6pPr lvl="5" algn="r">
              <a:spcBef>
                <a:spcPts val="0"/>
              </a:spcBef>
              <a:spcAft>
                <a:spcPts val="0"/>
              </a:spcAft>
              <a:buSzPts val="3000"/>
              <a:buNone/>
              <a:defRPr/>
            </a:lvl6pPr>
            <a:lvl7pPr lvl="6" algn="r">
              <a:spcBef>
                <a:spcPts val="0"/>
              </a:spcBef>
              <a:spcAft>
                <a:spcPts val="0"/>
              </a:spcAft>
              <a:buSzPts val="3000"/>
              <a:buNone/>
              <a:defRPr/>
            </a:lvl7pPr>
            <a:lvl8pPr lvl="7" algn="r">
              <a:spcBef>
                <a:spcPts val="0"/>
              </a:spcBef>
              <a:spcAft>
                <a:spcPts val="0"/>
              </a:spcAft>
              <a:buSzPts val="3000"/>
              <a:buNone/>
              <a:defRPr/>
            </a:lvl8pPr>
            <a:lvl9pPr lvl="8" algn="r">
              <a:spcBef>
                <a:spcPts val="0"/>
              </a:spcBef>
              <a:spcAft>
                <a:spcPts val="0"/>
              </a:spcAft>
              <a:buSzPts val="3000"/>
              <a:buNone/>
              <a:defRPr/>
            </a:lvl9pPr>
          </a:lstStyle>
          <a:p>
            <a:endParaRPr/>
          </a:p>
        </p:txBody>
      </p:sp>
      <p:sp>
        <p:nvSpPr>
          <p:cNvPr id="858" name="Google Shape;858;p17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859"/>
        <p:cNvGrpSpPr/>
        <p:nvPr/>
      </p:nvGrpSpPr>
      <p:grpSpPr>
        <a:xfrm>
          <a:off x="0" y="0"/>
          <a:ext cx="0" cy="0"/>
          <a:chOff x="0" y="0"/>
          <a:chExt cx="0" cy="0"/>
        </a:xfrm>
      </p:grpSpPr>
      <p:sp>
        <p:nvSpPr>
          <p:cNvPr id="860" name="Google Shape;860;p173"/>
          <p:cNvSpPr txBox="1">
            <a:spLocks noGrp="1"/>
          </p:cNvSpPr>
          <p:nvPr>
            <p:ph type="subTitle" idx="1"/>
          </p:nvPr>
        </p:nvSpPr>
        <p:spPr>
          <a:xfrm>
            <a:off x="4920400" y="2626775"/>
            <a:ext cx="3346200" cy="1068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861" name="Google Shape;861;p173"/>
          <p:cNvSpPr txBox="1">
            <a:spLocks noGrp="1"/>
          </p:cNvSpPr>
          <p:nvPr>
            <p:ph type="title"/>
          </p:nvPr>
        </p:nvSpPr>
        <p:spPr>
          <a:xfrm>
            <a:off x="4920400" y="1545450"/>
            <a:ext cx="2881800" cy="6960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4300"/>
            </a:lvl1pPr>
            <a:lvl2pPr lvl="1" algn="r">
              <a:spcBef>
                <a:spcPts val="0"/>
              </a:spcBef>
              <a:spcAft>
                <a:spcPts val="0"/>
              </a:spcAft>
              <a:buSzPts val="3000"/>
              <a:buNone/>
              <a:defRPr/>
            </a:lvl2pPr>
            <a:lvl3pPr lvl="2" algn="r">
              <a:spcBef>
                <a:spcPts val="0"/>
              </a:spcBef>
              <a:spcAft>
                <a:spcPts val="0"/>
              </a:spcAft>
              <a:buSzPts val="3000"/>
              <a:buNone/>
              <a:defRPr/>
            </a:lvl3pPr>
            <a:lvl4pPr lvl="3" algn="r">
              <a:spcBef>
                <a:spcPts val="0"/>
              </a:spcBef>
              <a:spcAft>
                <a:spcPts val="0"/>
              </a:spcAft>
              <a:buSzPts val="3000"/>
              <a:buNone/>
              <a:defRPr/>
            </a:lvl4pPr>
            <a:lvl5pPr lvl="4" algn="r">
              <a:spcBef>
                <a:spcPts val="0"/>
              </a:spcBef>
              <a:spcAft>
                <a:spcPts val="0"/>
              </a:spcAft>
              <a:buSzPts val="3000"/>
              <a:buNone/>
              <a:defRPr/>
            </a:lvl5pPr>
            <a:lvl6pPr lvl="5" algn="r">
              <a:spcBef>
                <a:spcPts val="0"/>
              </a:spcBef>
              <a:spcAft>
                <a:spcPts val="0"/>
              </a:spcAft>
              <a:buSzPts val="3000"/>
              <a:buNone/>
              <a:defRPr/>
            </a:lvl6pPr>
            <a:lvl7pPr lvl="6" algn="r">
              <a:spcBef>
                <a:spcPts val="0"/>
              </a:spcBef>
              <a:spcAft>
                <a:spcPts val="0"/>
              </a:spcAft>
              <a:buSzPts val="3000"/>
              <a:buNone/>
              <a:defRPr/>
            </a:lvl7pPr>
            <a:lvl8pPr lvl="7" algn="r">
              <a:spcBef>
                <a:spcPts val="0"/>
              </a:spcBef>
              <a:spcAft>
                <a:spcPts val="0"/>
              </a:spcAft>
              <a:buSzPts val="3000"/>
              <a:buNone/>
              <a:defRPr/>
            </a:lvl8pPr>
            <a:lvl9pPr lvl="8" algn="r">
              <a:spcBef>
                <a:spcPts val="0"/>
              </a:spcBef>
              <a:spcAft>
                <a:spcPts val="0"/>
              </a:spcAft>
              <a:buSzPts val="3000"/>
              <a:buNone/>
              <a:defRPr/>
            </a:lvl9pPr>
          </a:lstStyle>
          <a:p>
            <a:endParaRPr/>
          </a:p>
        </p:txBody>
      </p:sp>
      <p:sp>
        <p:nvSpPr>
          <p:cNvPr id="862" name="Google Shape;862;p17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863"/>
        <p:cNvGrpSpPr/>
        <p:nvPr/>
      </p:nvGrpSpPr>
      <p:grpSpPr>
        <a:xfrm>
          <a:off x="0" y="0"/>
          <a:ext cx="0" cy="0"/>
          <a:chOff x="0" y="0"/>
          <a:chExt cx="0" cy="0"/>
        </a:xfrm>
      </p:grpSpPr>
      <p:sp>
        <p:nvSpPr>
          <p:cNvPr id="864" name="Google Shape;864;p17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65" name="Google Shape;865;p174"/>
          <p:cNvSpPr txBox="1">
            <a:spLocks noGrp="1"/>
          </p:cNvSpPr>
          <p:nvPr>
            <p:ph type="body" idx="1"/>
          </p:nvPr>
        </p:nvSpPr>
        <p:spPr>
          <a:xfrm>
            <a:off x="720000" y="1381075"/>
            <a:ext cx="7343700" cy="3118800"/>
          </a:xfrm>
          <a:prstGeom prst="rect">
            <a:avLst/>
          </a:prstGeom>
        </p:spPr>
        <p:txBody>
          <a:bodyPr spcFirstLastPara="1" wrap="square" lIns="91425" tIns="91425" rIns="91425" bIns="91425" anchor="t" anchorCtr="0">
            <a:noAutofit/>
          </a:bodyPr>
          <a:lstStyle>
            <a:lvl1pPr marL="457200" lvl="0" indent="-317500">
              <a:lnSpc>
                <a:spcPct val="100000"/>
              </a:lnSpc>
              <a:spcBef>
                <a:spcPts val="0"/>
              </a:spcBef>
              <a:spcAft>
                <a:spcPts val="0"/>
              </a:spcAft>
              <a:buSzPts val="1400"/>
              <a:buFont typeface="Darker Grotesque SemiBold"/>
              <a:buChar char="●"/>
              <a:defRPr>
                <a:solidFill>
                  <a:srgbClr val="434343"/>
                </a:solidFill>
              </a:defRPr>
            </a:lvl1pPr>
            <a:lvl2pPr marL="914400" lvl="1" indent="-317500">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866" name="Google Shape;866;p17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867"/>
        <p:cNvGrpSpPr/>
        <p:nvPr/>
      </p:nvGrpSpPr>
      <p:grpSpPr>
        <a:xfrm>
          <a:off x="0" y="0"/>
          <a:ext cx="0" cy="0"/>
          <a:chOff x="0" y="0"/>
          <a:chExt cx="0" cy="0"/>
        </a:xfrm>
      </p:grpSpPr>
      <p:sp>
        <p:nvSpPr>
          <p:cNvPr id="868" name="Google Shape;868;p175"/>
          <p:cNvSpPr txBox="1">
            <a:spLocks noGrp="1"/>
          </p:cNvSpPr>
          <p:nvPr>
            <p:ph type="title"/>
          </p:nvPr>
        </p:nvSpPr>
        <p:spPr>
          <a:xfrm>
            <a:off x="1442987" y="3390950"/>
            <a:ext cx="2443500" cy="527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69" name="Google Shape;869;p175"/>
          <p:cNvSpPr txBox="1">
            <a:spLocks noGrp="1"/>
          </p:cNvSpPr>
          <p:nvPr>
            <p:ph type="subTitle" idx="1"/>
          </p:nvPr>
        </p:nvSpPr>
        <p:spPr>
          <a:xfrm>
            <a:off x="1442987" y="3804248"/>
            <a:ext cx="24435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70" name="Google Shape;870;p175"/>
          <p:cNvSpPr txBox="1">
            <a:spLocks noGrp="1"/>
          </p:cNvSpPr>
          <p:nvPr>
            <p:ph type="title" idx="2"/>
          </p:nvPr>
        </p:nvSpPr>
        <p:spPr>
          <a:xfrm>
            <a:off x="5257513" y="3390950"/>
            <a:ext cx="2443500" cy="527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71" name="Google Shape;871;p175"/>
          <p:cNvSpPr txBox="1">
            <a:spLocks noGrp="1"/>
          </p:cNvSpPr>
          <p:nvPr>
            <p:ph type="subTitle" idx="3"/>
          </p:nvPr>
        </p:nvSpPr>
        <p:spPr>
          <a:xfrm>
            <a:off x="5257513" y="3804248"/>
            <a:ext cx="2443500" cy="48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72" name="Google Shape;872;p175"/>
          <p:cNvSpPr txBox="1">
            <a:spLocks noGrp="1"/>
          </p:cNvSpPr>
          <p:nvPr>
            <p:ph type="title" idx="4"/>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73" name="Google Shape;873;p17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874"/>
        <p:cNvGrpSpPr/>
        <p:nvPr/>
      </p:nvGrpSpPr>
      <p:grpSpPr>
        <a:xfrm>
          <a:off x="0" y="0"/>
          <a:ext cx="0" cy="0"/>
          <a:chOff x="0" y="0"/>
          <a:chExt cx="0" cy="0"/>
        </a:xfrm>
      </p:grpSpPr>
      <p:sp>
        <p:nvSpPr>
          <p:cNvPr id="875" name="Google Shape;875;p176"/>
          <p:cNvSpPr txBox="1">
            <a:spLocks noGrp="1"/>
          </p:cNvSpPr>
          <p:nvPr>
            <p:ph type="title"/>
          </p:nvPr>
        </p:nvSpPr>
        <p:spPr>
          <a:xfrm>
            <a:off x="710750" y="3380025"/>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76" name="Google Shape;876;p176"/>
          <p:cNvSpPr txBox="1">
            <a:spLocks noGrp="1"/>
          </p:cNvSpPr>
          <p:nvPr>
            <p:ph type="subTitle" idx="1"/>
          </p:nvPr>
        </p:nvSpPr>
        <p:spPr>
          <a:xfrm>
            <a:off x="710750" y="3785547"/>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77" name="Google Shape;877;p176"/>
          <p:cNvSpPr txBox="1">
            <a:spLocks noGrp="1"/>
          </p:cNvSpPr>
          <p:nvPr>
            <p:ph type="title" idx="2"/>
          </p:nvPr>
        </p:nvSpPr>
        <p:spPr>
          <a:xfrm>
            <a:off x="710750" y="1223125"/>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78" name="Google Shape;878;p176"/>
          <p:cNvSpPr txBox="1">
            <a:spLocks noGrp="1"/>
          </p:cNvSpPr>
          <p:nvPr>
            <p:ph type="subTitle" idx="3"/>
          </p:nvPr>
        </p:nvSpPr>
        <p:spPr>
          <a:xfrm>
            <a:off x="710750" y="1627900"/>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79" name="Google Shape;879;p176"/>
          <p:cNvSpPr txBox="1">
            <a:spLocks noGrp="1"/>
          </p:cNvSpPr>
          <p:nvPr>
            <p:ph type="title" idx="4"/>
          </p:nvPr>
        </p:nvSpPr>
        <p:spPr>
          <a:xfrm>
            <a:off x="710750" y="2301213"/>
            <a:ext cx="18051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80" name="Google Shape;880;p176"/>
          <p:cNvSpPr txBox="1">
            <a:spLocks noGrp="1"/>
          </p:cNvSpPr>
          <p:nvPr>
            <p:ph type="subTitle" idx="5"/>
          </p:nvPr>
        </p:nvSpPr>
        <p:spPr>
          <a:xfrm>
            <a:off x="710750" y="2706729"/>
            <a:ext cx="3465900" cy="776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81" name="Google Shape;881;p176"/>
          <p:cNvSpPr txBox="1">
            <a:spLocks noGrp="1"/>
          </p:cNvSpPr>
          <p:nvPr>
            <p:ph type="title" idx="6"/>
          </p:nvPr>
        </p:nvSpPr>
        <p:spPr>
          <a:xfrm>
            <a:off x="710750" y="387250"/>
            <a:ext cx="4724700" cy="776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sz="3600"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2" name="Google Shape;882;p17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883"/>
        <p:cNvGrpSpPr/>
        <p:nvPr/>
      </p:nvGrpSpPr>
      <p:grpSpPr>
        <a:xfrm>
          <a:off x="0" y="0"/>
          <a:ext cx="0" cy="0"/>
          <a:chOff x="0" y="0"/>
          <a:chExt cx="0" cy="0"/>
        </a:xfrm>
      </p:grpSpPr>
      <p:sp>
        <p:nvSpPr>
          <p:cNvPr id="884" name="Google Shape;884;p177"/>
          <p:cNvSpPr txBox="1">
            <a:spLocks noGrp="1"/>
          </p:cNvSpPr>
          <p:nvPr>
            <p:ph type="title"/>
          </p:nvPr>
        </p:nvSpPr>
        <p:spPr>
          <a:xfrm>
            <a:off x="772650" y="1565975"/>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85" name="Google Shape;885;p177"/>
          <p:cNvSpPr txBox="1">
            <a:spLocks noGrp="1"/>
          </p:cNvSpPr>
          <p:nvPr>
            <p:ph type="subTitle" idx="1"/>
          </p:nvPr>
        </p:nvSpPr>
        <p:spPr>
          <a:xfrm>
            <a:off x="772650" y="1979273"/>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86" name="Google Shape;886;p177"/>
          <p:cNvSpPr txBox="1">
            <a:spLocks noGrp="1"/>
          </p:cNvSpPr>
          <p:nvPr>
            <p:ph type="title" idx="2"/>
          </p:nvPr>
        </p:nvSpPr>
        <p:spPr>
          <a:xfrm>
            <a:off x="3291776" y="1565975"/>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87" name="Google Shape;887;p177"/>
          <p:cNvSpPr txBox="1">
            <a:spLocks noGrp="1"/>
          </p:cNvSpPr>
          <p:nvPr>
            <p:ph type="subTitle" idx="3"/>
          </p:nvPr>
        </p:nvSpPr>
        <p:spPr>
          <a:xfrm>
            <a:off x="3291777" y="1979273"/>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88" name="Google Shape;888;p177"/>
          <p:cNvSpPr txBox="1">
            <a:spLocks noGrp="1"/>
          </p:cNvSpPr>
          <p:nvPr>
            <p:ph type="title" idx="4"/>
          </p:nvPr>
        </p:nvSpPr>
        <p:spPr>
          <a:xfrm>
            <a:off x="772650" y="3083619"/>
            <a:ext cx="24435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89" name="Google Shape;889;p177"/>
          <p:cNvSpPr txBox="1">
            <a:spLocks noGrp="1"/>
          </p:cNvSpPr>
          <p:nvPr>
            <p:ph type="subTitle" idx="5"/>
          </p:nvPr>
        </p:nvSpPr>
        <p:spPr>
          <a:xfrm>
            <a:off x="772650" y="3496926"/>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0" name="Google Shape;890;p177"/>
          <p:cNvSpPr txBox="1">
            <a:spLocks noGrp="1"/>
          </p:cNvSpPr>
          <p:nvPr>
            <p:ph type="title" idx="6"/>
          </p:nvPr>
        </p:nvSpPr>
        <p:spPr>
          <a:xfrm>
            <a:off x="3300396" y="3083619"/>
            <a:ext cx="2426400" cy="5277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91" name="Google Shape;891;p177"/>
          <p:cNvSpPr txBox="1">
            <a:spLocks noGrp="1"/>
          </p:cNvSpPr>
          <p:nvPr>
            <p:ph type="subTitle" idx="7"/>
          </p:nvPr>
        </p:nvSpPr>
        <p:spPr>
          <a:xfrm>
            <a:off x="3291777" y="3496926"/>
            <a:ext cx="24435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2" name="Google Shape;892;p177"/>
          <p:cNvSpPr txBox="1">
            <a:spLocks noGrp="1"/>
          </p:cNvSpPr>
          <p:nvPr>
            <p:ph type="title" idx="8"/>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000"/>
              <a:buNone/>
              <a:defRPr b="1"/>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93" name="Google Shape;893;p17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894"/>
        <p:cNvGrpSpPr/>
        <p:nvPr/>
      </p:nvGrpSpPr>
      <p:grpSpPr>
        <a:xfrm>
          <a:off x="0" y="0"/>
          <a:ext cx="0" cy="0"/>
          <a:chOff x="0" y="0"/>
          <a:chExt cx="0" cy="0"/>
        </a:xfrm>
      </p:grpSpPr>
      <p:sp>
        <p:nvSpPr>
          <p:cNvPr id="895" name="Google Shape;895;p178"/>
          <p:cNvSpPr txBox="1">
            <a:spLocks noGrp="1"/>
          </p:cNvSpPr>
          <p:nvPr>
            <p:ph type="title"/>
          </p:nvPr>
        </p:nvSpPr>
        <p:spPr>
          <a:xfrm>
            <a:off x="6651929" y="59677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96" name="Google Shape;896;p178"/>
          <p:cNvSpPr txBox="1">
            <a:spLocks noGrp="1"/>
          </p:cNvSpPr>
          <p:nvPr>
            <p:ph type="subTitle" idx="1"/>
          </p:nvPr>
        </p:nvSpPr>
        <p:spPr>
          <a:xfrm>
            <a:off x="6651929" y="1023959"/>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7" name="Google Shape;897;p178"/>
          <p:cNvSpPr txBox="1">
            <a:spLocks noGrp="1"/>
          </p:cNvSpPr>
          <p:nvPr>
            <p:ph type="title" idx="2"/>
          </p:nvPr>
        </p:nvSpPr>
        <p:spPr>
          <a:xfrm>
            <a:off x="3876449" y="2061850"/>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898" name="Google Shape;898;p178"/>
          <p:cNvSpPr txBox="1">
            <a:spLocks noGrp="1"/>
          </p:cNvSpPr>
          <p:nvPr>
            <p:ph type="subTitle" idx="3"/>
          </p:nvPr>
        </p:nvSpPr>
        <p:spPr>
          <a:xfrm>
            <a:off x="3876450" y="2489034"/>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9" name="Google Shape;899;p178"/>
          <p:cNvSpPr txBox="1">
            <a:spLocks noGrp="1"/>
          </p:cNvSpPr>
          <p:nvPr>
            <p:ph type="title" idx="4"/>
          </p:nvPr>
        </p:nvSpPr>
        <p:spPr>
          <a:xfrm>
            <a:off x="3876453" y="59677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900" name="Google Shape;900;p178"/>
          <p:cNvSpPr txBox="1">
            <a:spLocks noGrp="1"/>
          </p:cNvSpPr>
          <p:nvPr>
            <p:ph type="subTitle" idx="5"/>
          </p:nvPr>
        </p:nvSpPr>
        <p:spPr>
          <a:xfrm>
            <a:off x="3876455" y="1023959"/>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01" name="Google Shape;901;p178"/>
          <p:cNvSpPr txBox="1">
            <a:spLocks noGrp="1"/>
          </p:cNvSpPr>
          <p:nvPr>
            <p:ph type="title" idx="6"/>
          </p:nvPr>
        </p:nvSpPr>
        <p:spPr>
          <a:xfrm>
            <a:off x="3876449" y="352692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902" name="Google Shape;902;p178"/>
          <p:cNvSpPr txBox="1">
            <a:spLocks noGrp="1"/>
          </p:cNvSpPr>
          <p:nvPr>
            <p:ph type="subTitle" idx="7"/>
          </p:nvPr>
        </p:nvSpPr>
        <p:spPr>
          <a:xfrm>
            <a:off x="3876450" y="3947167"/>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03" name="Google Shape;903;p178"/>
          <p:cNvSpPr txBox="1">
            <a:spLocks noGrp="1"/>
          </p:cNvSpPr>
          <p:nvPr>
            <p:ph type="title" idx="8"/>
          </p:nvPr>
        </p:nvSpPr>
        <p:spPr>
          <a:xfrm>
            <a:off x="6651925" y="2061850"/>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904" name="Google Shape;904;p178"/>
          <p:cNvSpPr txBox="1">
            <a:spLocks noGrp="1"/>
          </p:cNvSpPr>
          <p:nvPr>
            <p:ph type="subTitle" idx="9"/>
          </p:nvPr>
        </p:nvSpPr>
        <p:spPr>
          <a:xfrm>
            <a:off x="6651925" y="2489034"/>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05" name="Google Shape;905;p178"/>
          <p:cNvSpPr txBox="1">
            <a:spLocks noGrp="1"/>
          </p:cNvSpPr>
          <p:nvPr>
            <p:ph type="title" idx="13"/>
          </p:nvPr>
        </p:nvSpPr>
        <p:spPr>
          <a:xfrm>
            <a:off x="6651925" y="3526925"/>
            <a:ext cx="1812300" cy="527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sz="24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906" name="Google Shape;906;p178"/>
          <p:cNvSpPr txBox="1">
            <a:spLocks noGrp="1"/>
          </p:cNvSpPr>
          <p:nvPr>
            <p:ph type="subTitle" idx="14"/>
          </p:nvPr>
        </p:nvSpPr>
        <p:spPr>
          <a:xfrm>
            <a:off x="6651925" y="3947167"/>
            <a:ext cx="1812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07" name="Google Shape;907;p178"/>
          <p:cNvSpPr txBox="1">
            <a:spLocks noGrp="1"/>
          </p:cNvSpPr>
          <p:nvPr>
            <p:ph type="title" idx="15"/>
          </p:nvPr>
        </p:nvSpPr>
        <p:spPr>
          <a:xfrm>
            <a:off x="796200" y="2024325"/>
            <a:ext cx="2117100" cy="956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908" name="Google Shape;908;p17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909"/>
        <p:cNvGrpSpPr/>
        <p:nvPr/>
      </p:nvGrpSpPr>
      <p:grpSpPr>
        <a:xfrm>
          <a:off x="0" y="0"/>
          <a:ext cx="0" cy="0"/>
          <a:chOff x="0" y="0"/>
          <a:chExt cx="0" cy="0"/>
        </a:xfrm>
      </p:grpSpPr>
      <p:sp>
        <p:nvSpPr>
          <p:cNvPr id="910" name="Google Shape;910;p179"/>
          <p:cNvSpPr txBox="1">
            <a:spLocks noGrp="1"/>
          </p:cNvSpPr>
          <p:nvPr>
            <p:ph type="title" hasCustomPrompt="1"/>
          </p:nvPr>
        </p:nvSpPr>
        <p:spPr>
          <a:xfrm>
            <a:off x="1055400" y="983350"/>
            <a:ext cx="3859500" cy="828300"/>
          </a:xfrm>
          <a:prstGeom prst="rect">
            <a:avLst/>
          </a:prstGeom>
        </p:spPr>
        <p:txBody>
          <a:bodyPr spcFirstLastPara="1" wrap="square" lIns="91425" tIns="91425" rIns="91425" bIns="91425" anchor="t" anchorCtr="0">
            <a:noAutofit/>
          </a:bodyPr>
          <a:lstStyle>
            <a:lvl1pPr lvl="0">
              <a:spcBef>
                <a:spcPts val="0"/>
              </a:spcBef>
              <a:spcAft>
                <a:spcPts val="0"/>
              </a:spcAft>
              <a:buSzPts val="6200"/>
              <a:buNone/>
              <a:defRPr sz="5000" b="1"/>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11" name="Google Shape;911;p179"/>
          <p:cNvSpPr txBox="1">
            <a:spLocks noGrp="1"/>
          </p:cNvSpPr>
          <p:nvPr>
            <p:ph type="subTitle" idx="1"/>
          </p:nvPr>
        </p:nvSpPr>
        <p:spPr>
          <a:xfrm>
            <a:off x="1055400" y="1811650"/>
            <a:ext cx="4327200" cy="5406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12" name="Google Shape;912;p179"/>
          <p:cNvSpPr txBox="1">
            <a:spLocks noGrp="1"/>
          </p:cNvSpPr>
          <p:nvPr>
            <p:ph type="title" idx="2" hasCustomPrompt="1"/>
          </p:nvPr>
        </p:nvSpPr>
        <p:spPr>
          <a:xfrm>
            <a:off x="1055400" y="2605127"/>
            <a:ext cx="3859500" cy="828300"/>
          </a:xfrm>
          <a:prstGeom prst="rect">
            <a:avLst/>
          </a:prstGeom>
        </p:spPr>
        <p:txBody>
          <a:bodyPr spcFirstLastPara="1" wrap="square" lIns="91425" tIns="91425" rIns="91425" bIns="91425" anchor="t" anchorCtr="0">
            <a:noAutofit/>
          </a:bodyPr>
          <a:lstStyle>
            <a:lvl1pPr lvl="0">
              <a:spcBef>
                <a:spcPts val="0"/>
              </a:spcBef>
              <a:spcAft>
                <a:spcPts val="0"/>
              </a:spcAft>
              <a:buSzPts val="6200"/>
              <a:buNone/>
              <a:defRPr sz="5000" b="1"/>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13" name="Google Shape;913;p179"/>
          <p:cNvSpPr txBox="1">
            <a:spLocks noGrp="1"/>
          </p:cNvSpPr>
          <p:nvPr>
            <p:ph type="subTitle" idx="3"/>
          </p:nvPr>
        </p:nvSpPr>
        <p:spPr>
          <a:xfrm>
            <a:off x="1055400" y="3433423"/>
            <a:ext cx="4327200" cy="540600"/>
          </a:xfrm>
          <a:prstGeom prst="rect">
            <a:avLst/>
          </a:prstGeom>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14" name="Google Shape;914;p17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915"/>
        <p:cNvGrpSpPr/>
        <p:nvPr/>
      </p:nvGrpSpPr>
      <p:grpSpPr>
        <a:xfrm>
          <a:off x="0" y="0"/>
          <a:ext cx="0" cy="0"/>
          <a:chOff x="0" y="0"/>
          <a:chExt cx="0" cy="0"/>
        </a:xfrm>
      </p:grpSpPr>
      <p:sp>
        <p:nvSpPr>
          <p:cNvPr id="916" name="Google Shape;916;p18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80"/>
          <p:cNvSpPr txBox="1">
            <a:spLocks noGrp="1"/>
          </p:cNvSpPr>
          <p:nvPr>
            <p:ph type="ctrTitle"/>
          </p:nvPr>
        </p:nvSpPr>
        <p:spPr>
          <a:xfrm>
            <a:off x="2429950" y="499475"/>
            <a:ext cx="4284000" cy="9978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918" name="Google Shape;918;p180"/>
          <p:cNvSpPr txBox="1">
            <a:spLocks noGrp="1"/>
          </p:cNvSpPr>
          <p:nvPr>
            <p:ph type="subTitle" idx="1"/>
          </p:nvPr>
        </p:nvSpPr>
        <p:spPr>
          <a:xfrm>
            <a:off x="3265350" y="1502417"/>
            <a:ext cx="2613300" cy="1284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19" name="Google Shape;919;p180"/>
          <p:cNvSpPr txBox="1">
            <a:spLocks noGrp="1"/>
          </p:cNvSpPr>
          <p:nvPr>
            <p:ph type="subTitle" idx="2"/>
          </p:nvPr>
        </p:nvSpPr>
        <p:spPr>
          <a:xfrm>
            <a:off x="2425000" y="4124521"/>
            <a:ext cx="4293900" cy="456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20" name="Google Shape;920;p180"/>
          <p:cNvSpPr txBox="1"/>
          <p:nvPr/>
        </p:nvSpPr>
        <p:spPr>
          <a:xfrm>
            <a:off x="2730325" y="3416238"/>
            <a:ext cx="3705600" cy="6306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000">
                <a:solidFill>
                  <a:srgbClr val="434343"/>
                </a:solidFill>
                <a:latin typeface="Nunito"/>
                <a:ea typeface="Nunito"/>
                <a:cs typeface="Nunito"/>
                <a:sym typeface="Nunito"/>
              </a:rPr>
              <a:t>CRÉDITOS: Esta plantilla de presentación fue creada por </a:t>
            </a:r>
            <a:r>
              <a:rPr lang="en" sz="1000">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000">
                <a:solidFill>
                  <a:srgbClr val="434343"/>
                </a:solidFill>
                <a:latin typeface="Nunito"/>
                <a:ea typeface="Nunito"/>
                <a:cs typeface="Nunito"/>
                <a:sym typeface="Nunito"/>
              </a:rPr>
              <a:t>, que incluye iconos de </a:t>
            </a:r>
            <a:r>
              <a:rPr lang="en" sz="1000">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000">
                <a:solidFill>
                  <a:srgbClr val="434343"/>
                </a:solidFill>
                <a:latin typeface="Nunito"/>
                <a:ea typeface="Nunito"/>
                <a:cs typeface="Nunito"/>
                <a:sym typeface="Nunito"/>
              </a:rPr>
              <a:t>, infografías e imágenes de </a:t>
            </a:r>
            <a:r>
              <a:rPr lang="en" sz="1000">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000">
                <a:solidFill>
                  <a:srgbClr val="434343"/>
                </a:solidFill>
                <a:latin typeface="Nunito"/>
                <a:ea typeface="Nunito"/>
                <a:cs typeface="Nunito"/>
                <a:sym typeface="Nunito"/>
              </a:rPr>
              <a:t> e ilustraciones de </a:t>
            </a:r>
            <a:r>
              <a:rPr lang="en" sz="1000">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a:solidFill>
                <a:srgbClr val="434343"/>
              </a:solidFill>
              <a:latin typeface="Nunito"/>
              <a:ea typeface="Nunito"/>
              <a:cs typeface="Nunito"/>
              <a:sym typeface="Nunito"/>
            </a:endParaRPr>
          </a:p>
          <a:p>
            <a:pPr marL="0" lvl="0" indent="0" algn="ctr" rtl="0">
              <a:lnSpc>
                <a:spcPct val="100000"/>
              </a:lnSpc>
              <a:spcBef>
                <a:spcPts val="300"/>
              </a:spcBef>
              <a:spcAft>
                <a:spcPts val="0"/>
              </a:spcAft>
              <a:buNone/>
            </a:pPr>
            <a:endParaRPr sz="1000">
              <a:solidFill>
                <a:srgbClr val="434343"/>
              </a:solidFill>
              <a:latin typeface="Nunito"/>
              <a:ea typeface="Nunito"/>
              <a:cs typeface="Nunito"/>
              <a:sym typeface="Nunito"/>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921"/>
        <p:cNvGrpSpPr/>
        <p:nvPr/>
      </p:nvGrpSpPr>
      <p:grpSpPr>
        <a:xfrm>
          <a:off x="0" y="0"/>
          <a:ext cx="0" cy="0"/>
          <a:chOff x="0" y="0"/>
          <a:chExt cx="0" cy="0"/>
        </a:xfrm>
      </p:grpSpPr>
      <p:sp>
        <p:nvSpPr>
          <p:cNvPr id="922" name="Google Shape;922;p18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923"/>
        <p:cNvGrpSpPr/>
        <p:nvPr/>
      </p:nvGrpSpPr>
      <p:grpSpPr>
        <a:xfrm>
          <a:off x="0" y="0"/>
          <a:ext cx="0" cy="0"/>
          <a:chOff x="0" y="0"/>
          <a:chExt cx="0" cy="0"/>
        </a:xfrm>
      </p:grpSpPr>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924"/>
        <p:cNvGrpSpPr/>
        <p:nvPr/>
      </p:nvGrpSpPr>
      <p:grpSpPr>
        <a:xfrm>
          <a:off x="0" y="0"/>
          <a:ext cx="0" cy="0"/>
          <a:chOff x="0" y="0"/>
          <a:chExt cx="0" cy="0"/>
        </a:xfrm>
      </p:grpSpPr>
      <p:sp>
        <p:nvSpPr>
          <p:cNvPr id="925" name="Google Shape;925;p183"/>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32"/>
        <p:cNvGrpSpPr/>
        <p:nvPr/>
      </p:nvGrpSpPr>
      <p:grpSpPr>
        <a:xfrm>
          <a:off x="0" y="0"/>
          <a:ext cx="0" cy="0"/>
          <a:chOff x="0" y="0"/>
          <a:chExt cx="0" cy="0"/>
        </a:xfrm>
      </p:grpSpPr>
      <p:sp>
        <p:nvSpPr>
          <p:cNvPr id="933" name="Google Shape;933;p18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34" name="Google Shape;934;p185"/>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935" name="Google Shape;935;p18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6" name="Google Shape;936;p18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7" name="Google Shape;937;p18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38"/>
        <p:cNvGrpSpPr/>
        <p:nvPr/>
      </p:nvGrpSpPr>
      <p:grpSpPr>
        <a:xfrm>
          <a:off x="0" y="0"/>
          <a:ext cx="0" cy="0"/>
          <a:chOff x="0" y="0"/>
          <a:chExt cx="0" cy="0"/>
        </a:xfrm>
      </p:grpSpPr>
      <p:sp>
        <p:nvSpPr>
          <p:cNvPr id="939" name="Google Shape;939;p18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40" name="Google Shape;940;p18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1" name="Google Shape;941;p18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2" name="Google Shape;942;p18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3" name="Google Shape;943;p18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4"/>
        <p:cNvGrpSpPr/>
        <p:nvPr/>
      </p:nvGrpSpPr>
      <p:grpSpPr>
        <a:xfrm>
          <a:off x="0" y="0"/>
          <a:ext cx="0" cy="0"/>
          <a:chOff x="0" y="0"/>
          <a:chExt cx="0" cy="0"/>
        </a:xfrm>
      </p:grpSpPr>
      <p:sp>
        <p:nvSpPr>
          <p:cNvPr id="945" name="Google Shape;945;p187"/>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46" name="Google Shape;946;p187"/>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47" name="Google Shape;947;p18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8" name="Google Shape;948;p187"/>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49" name="Google Shape;949;p187"/>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0" name="Google Shape;950;p18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1" name="Google Shape;951;p18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2" name="Google Shape;952;p18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53"/>
        <p:cNvGrpSpPr/>
        <p:nvPr/>
      </p:nvGrpSpPr>
      <p:grpSpPr>
        <a:xfrm>
          <a:off x="0" y="0"/>
          <a:ext cx="0" cy="0"/>
          <a:chOff x="0" y="0"/>
          <a:chExt cx="0" cy="0"/>
        </a:xfrm>
      </p:grpSpPr>
      <p:sp>
        <p:nvSpPr>
          <p:cNvPr id="954" name="Google Shape;954;p188"/>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5" name="Google Shape;955;p188"/>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956" name="Google Shape;956;p18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7" name="Google Shape;957;p18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8" name="Google Shape;958;p18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59"/>
        <p:cNvGrpSpPr/>
        <p:nvPr/>
      </p:nvGrpSpPr>
      <p:grpSpPr>
        <a:xfrm>
          <a:off x="0" y="0"/>
          <a:ext cx="0" cy="0"/>
          <a:chOff x="0" y="0"/>
          <a:chExt cx="0" cy="0"/>
        </a:xfrm>
      </p:grpSpPr>
      <p:sp>
        <p:nvSpPr>
          <p:cNvPr id="960" name="Google Shape;960;p18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1" name="Google Shape;961;p189"/>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2" name="Google Shape;962;p189"/>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3" name="Google Shape;963;p18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64" name="Google Shape;964;p18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65" name="Google Shape;965;p18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6"/>
        <p:cNvGrpSpPr/>
        <p:nvPr/>
      </p:nvGrpSpPr>
      <p:grpSpPr>
        <a:xfrm>
          <a:off x="0" y="0"/>
          <a:ext cx="0" cy="0"/>
          <a:chOff x="0" y="0"/>
          <a:chExt cx="0" cy="0"/>
        </a:xfrm>
      </p:grpSpPr>
      <p:sp>
        <p:nvSpPr>
          <p:cNvPr id="967" name="Google Shape;967;p19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8" name="Google Shape;968;p19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69" name="Google Shape;969;p19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0" name="Google Shape;970;p19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1"/>
        <p:cNvGrpSpPr/>
        <p:nvPr/>
      </p:nvGrpSpPr>
      <p:grpSpPr>
        <a:xfrm>
          <a:off x="0" y="0"/>
          <a:ext cx="0" cy="0"/>
          <a:chOff x="0" y="0"/>
          <a:chExt cx="0" cy="0"/>
        </a:xfrm>
      </p:grpSpPr>
      <p:sp>
        <p:nvSpPr>
          <p:cNvPr id="972" name="Google Shape;972;p19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3" name="Google Shape;973;p19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4" name="Google Shape;974;p19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75"/>
        <p:cNvGrpSpPr/>
        <p:nvPr/>
      </p:nvGrpSpPr>
      <p:grpSpPr>
        <a:xfrm>
          <a:off x="0" y="0"/>
          <a:ext cx="0" cy="0"/>
          <a:chOff x="0" y="0"/>
          <a:chExt cx="0" cy="0"/>
        </a:xfrm>
      </p:grpSpPr>
      <p:sp>
        <p:nvSpPr>
          <p:cNvPr id="976" name="Google Shape;976;p19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77" name="Google Shape;977;p192"/>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978" name="Google Shape;978;p192"/>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79" name="Google Shape;979;p19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0" name="Google Shape;980;p19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1" name="Google Shape;981;p19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82"/>
        <p:cNvGrpSpPr/>
        <p:nvPr/>
      </p:nvGrpSpPr>
      <p:grpSpPr>
        <a:xfrm>
          <a:off x="0" y="0"/>
          <a:ext cx="0" cy="0"/>
          <a:chOff x="0" y="0"/>
          <a:chExt cx="0" cy="0"/>
        </a:xfrm>
      </p:grpSpPr>
      <p:sp>
        <p:nvSpPr>
          <p:cNvPr id="983" name="Google Shape;983;p19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4" name="Google Shape;984;p193"/>
          <p:cNvSpPr>
            <a:spLocks noGrp="1"/>
          </p:cNvSpPr>
          <p:nvPr>
            <p:ph type="pic" idx="2"/>
          </p:nvPr>
        </p:nvSpPr>
        <p:spPr>
          <a:xfrm>
            <a:off x="3887391" y="740569"/>
            <a:ext cx="4629150" cy="3655219"/>
          </a:xfrm>
          <a:prstGeom prst="rect">
            <a:avLst/>
          </a:prstGeom>
          <a:noFill/>
          <a:ln>
            <a:noFill/>
          </a:ln>
        </p:spPr>
      </p:sp>
      <p:sp>
        <p:nvSpPr>
          <p:cNvPr id="985" name="Google Shape;985;p193"/>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86" name="Google Shape;986;p19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7" name="Google Shape;987;p19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8" name="Google Shape;988;p19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89"/>
        <p:cNvGrpSpPr/>
        <p:nvPr/>
      </p:nvGrpSpPr>
      <p:grpSpPr>
        <a:xfrm>
          <a:off x="0" y="0"/>
          <a:ext cx="0" cy="0"/>
          <a:chOff x="0" y="0"/>
          <a:chExt cx="0" cy="0"/>
        </a:xfrm>
      </p:grpSpPr>
      <p:sp>
        <p:nvSpPr>
          <p:cNvPr id="990" name="Google Shape;990;p19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91" name="Google Shape;991;p19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2" name="Google Shape;992;p19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3" name="Google Shape;993;p19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4" name="Google Shape;994;p19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95"/>
        <p:cNvGrpSpPr/>
        <p:nvPr/>
      </p:nvGrpSpPr>
      <p:grpSpPr>
        <a:xfrm>
          <a:off x="0" y="0"/>
          <a:ext cx="0" cy="0"/>
          <a:chOff x="0" y="0"/>
          <a:chExt cx="0" cy="0"/>
        </a:xfrm>
      </p:grpSpPr>
      <p:sp>
        <p:nvSpPr>
          <p:cNvPr id="996" name="Google Shape;996;p19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97" name="Google Shape;997;p19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8" name="Google Shape;998;p19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9" name="Google Shape;999;p19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0" name="Google Shape;1000;p19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04"/>
        <p:cNvGrpSpPr/>
        <p:nvPr/>
      </p:nvGrpSpPr>
      <p:grpSpPr>
        <a:xfrm>
          <a:off x="0" y="0"/>
          <a:ext cx="0" cy="0"/>
          <a:chOff x="0" y="0"/>
          <a:chExt cx="0" cy="0"/>
        </a:xfrm>
      </p:grpSpPr>
      <p:sp>
        <p:nvSpPr>
          <p:cNvPr id="1005" name="Google Shape;1005;p197"/>
          <p:cNvSpPr txBox="1">
            <a:spLocks noGrp="1"/>
          </p:cNvSpPr>
          <p:nvPr>
            <p:ph type="ctrTitle"/>
          </p:nvPr>
        </p:nvSpPr>
        <p:spPr>
          <a:xfrm>
            <a:off x="4040075" y="1807225"/>
            <a:ext cx="4084500" cy="192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rgbClr val="191919"/>
              </a:buClr>
              <a:buSzPts val="5200"/>
              <a:buNone/>
              <a:defRPr sz="4400" b="1"/>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1006" name="Google Shape;1006;p197"/>
          <p:cNvSpPr txBox="1">
            <a:spLocks noGrp="1"/>
          </p:cNvSpPr>
          <p:nvPr>
            <p:ph type="subTitle" idx="1"/>
          </p:nvPr>
        </p:nvSpPr>
        <p:spPr>
          <a:xfrm>
            <a:off x="4040075" y="3900750"/>
            <a:ext cx="4553400" cy="56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07"/>
        <p:cNvGrpSpPr/>
        <p:nvPr/>
      </p:nvGrpSpPr>
      <p:grpSpPr>
        <a:xfrm>
          <a:off x="0" y="0"/>
          <a:ext cx="0" cy="0"/>
          <a:chOff x="0" y="0"/>
          <a:chExt cx="0" cy="0"/>
        </a:xfrm>
      </p:grpSpPr>
      <p:sp>
        <p:nvSpPr>
          <p:cNvPr id="1008" name="Google Shape;1008;p198"/>
          <p:cNvSpPr txBox="1">
            <a:spLocks noGrp="1"/>
          </p:cNvSpPr>
          <p:nvPr>
            <p:ph type="title"/>
          </p:nvPr>
        </p:nvSpPr>
        <p:spPr>
          <a:xfrm>
            <a:off x="4117025" y="2560625"/>
            <a:ext cx="4017600" cy="841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009" name="Google Shape;1009;p198"/>
          <p:cNvSpPr txBox="1">
            <a:spLocks noGrp="1"/>
          </p:cNvSpPr>
          <p:nvPr>
            <p:ph type="title" idx="2"/>
          </p:nvPr>
        </p:nvSpPr>
        <p:spPr>
          <a:xfrm>
            <a:off x="5999150" y="1075000"/>
            <a:ext cx="2135400" cy="149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6000"/>
              <a:buNone/>
              <a:defRPr sz="10900" b="1"/>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010" name="Google Shape;1010;p198"/>
          <p:cNvSpPr txBox="1">
            <a:spLocks noGrp="1"/>
          </p:cNvSpPr>
          <p:nvPr>
            <p:ph type="subTitle" idx="1"/>
          </p:nvPr>
        </p:nvSpPr>
        <p:spPr>
          <a:xfrm>
            <a:off x="4439500" y="3556833"/>
            <a:ext cx="3695400" cy="696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11" name="Google Shape;1011;p19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12"/>
        <p:cNvGrpSpPr/>
        <p:nvPr/>
      </p:nvGrpSpPr>
      <p:grpSpPr>
        <a:xfrm>
          <a:off x="0" y="0"/>
          <a:ext cx="0" cy="0"/>
          <a:chOff x="0" y="0"/>
          <a:chExt cx="0" cy="0"/>
        </a:xfrm>
      </p:grpSpPr>
      <p:sp>
        <p:nvSpPr>
          <p:cNvPr id="1013" name="Google Shape;1013;p199"/>
          <p:cNvSpPr txBox="1">
            <a:spLocks noGrp="1"/>
          </p:cNvSpPr>
          <p:nvPr>
            <p:ph type="title"/>
          </p:nvPr>
        </p:nvSpPr>
        <p:spPr>
          <a:xfrm>
            <a:off x="720000" y="3688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14" name="Google Shape;1014;p199"/>
          <p:cNvSpPr txBox="1">
            <a:spLocks noGrp="1"/>
          </p:cNvSpPr>
          <p:nvPr>
            <p:ph type="body" idx="1"/>
          </p:nvPr>
        </p:nvSpPr>
        <p:spPr>
          <a:xfrm>
            <a:off x="941825" y="1202500"/>
            <a:ext cx="7194000" cy="3390600"/>
          </a:xfrm>
          <a:prstGeom prst="rect">
            <a:avLst/>
          </a:prstGeom>
          <a:noFill/>
          <a:ln>
            <a:noFill/>
          </a:ln>
        </p:spPr>
        <p:txBody>
          <a:bodyPr spcFirstLastPara="1" wrap="square" lIns="91425" tIns="91425" rIns="91425" bIns="91425" anchor="t" anchorCtr="0">
            <a:noAutofit/>
          </a:bodyPr>
          <a:lstStyle>
            <a:lvl1pPr marL="457200" lvl="0" indent="-342900" algn="l">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1015" name="Google Shape;1015;p19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16"/>
        <p:cNvGrpSpPr/>
        <p:nvPr/>
      </p:nvGrpSpPr>
      <p:grpSpPr>
        <a:xfrm>
          <a:off x="0" y="0"/>
          <a:ext cx="0" cy="0"/>
          <a:chOff x="0" y="0"/>
          <a:chExt cx="0" cy="0"/>
        </a:xfrm>
      </p:grpSpPr>
      <p:sp>
        <p:nvSpPr>
          <p:cNvPr id="1017" name="Google Shape;1017;p20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018" name="Google Shape;1018;p200"/>
          <p:cNvSpPr txBox="1">
            <a:spLocks noGrp="1"/>
          </p:cNvSpPr>
          <p:nvPr>
            <p:ph type="subTitle" idx="1"/>
          </p:nvPr>
        </p:nvSpPr>
        <p:spPr>
          <a:xfrm>
            <a:off x="907138" y="3077720"/>
            <a:ext cx="3350400" cy="51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019" name="Google Shape;1019;p200"/>
          <p:cNvSpPr txBox="1">
            <a:spLocks noGrp="1"/>
          </p:cNvSpPr>
          <p:nvPr>
            <p:ph type="subTitle" idx="2"/>
          </p:nvPr>
        </p:nvSpPr>
        <p:spPr>
          <a:xfrm>
            <a:off x="4886462" y="820194"/>
            <a:ext cx="3350400" cy="517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020" name="Google Shape;1020;p200"/>
          <p:cNvSpPr txBox="1">
            <a:spLocks noGrp="1"/>
          </p:cNvSpPr>
          <p:nvPr>
            <p:ph type="subTitle" idx="3"/>
          </p:nvPr>
        </p:nvSpPr>
        <p:spPr>
          <a:xfrm>
            <a:off x="1349938" y="3565479"/>
            <a:ext cx="2907600" cy="834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21" name="Google Shape;1021;p200"/>
          <p:cNvSpPr txBox="1">
            <a:spLocks noGrp="1"/>
          </p:cNvSpPr>
          <p:nvPr>
            <p:ph type="subTitle" idx="4"/>
          </p:nvPr>
        </p:nvSpPr>
        <p:spPr>
          <a:xfrm>
            <a:off x="4886462" y="1316836"/>
            <a:ext cx="2907600" cy="834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2"/>
        <p:cNvGrpSpPr/>
        <p:nvPr/>
      </p:nvGrpSpPr>
      <p:grpSpPr>
        <a:xfrm>
          <a:off x="0" y="0"/>
          <a:ext cx="0" cy="0"/>
          <a:chOff x="0" y="0"/>
          <a:chExt cx="0" cy="0"/>
        </a:xfrm>
      </p:grpSpPr>
      <p:sp>
        <p:nvSpPr>
          <p:cNvPr id="1023" name="Google Shape;1023;p201"/>
          <p:cNvSpPr txBox="1">
            <a:spLocks noGrp="1"/>
          </p:cNvSpPr>
          <p:nvPr>
            <p:ph type="title"/>
          </p:nvPr>
        </p:nvSpPr>
        <p:spPr>
          <a:xfrm>
            <a:off x="720000" y="445025"/>
            <a:ext cx="6070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24" name="Google Shape;1024;p20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25"/>
        <p:cNvGrpSpPr/>
        <p:nvPr/>
      </p:nvGrpSpPr>
      <p:grpSpPr>
        <a:xfrm>
          <a:off x="0" y="0"/>
          <a:ext cx="0" cy="0"/>
          <a:chOff x="0" y="0"/>
          <a:chExt cx="0" cy="0"/>
        </a:xfrm>
      </p:grpSpPr>
      <p:sp>
        <p:nvSpPr>
          <p:cNvPr id="1026" name="Google Shape;1026;p202"/>
          <p:cNvSpPr txBox="1">
            <a:spLocks noGrp="1"/>
          </p:cNvSpPr>
          <p:nvPr>
            <p:ph type="title"/>
          </p:nvPr>
        </p:nvSpPr>
        <p:spPr>
          <a:xfrm>
            <a:off x="4329250" y="826025"/>
            <a:ext cx="4015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27" name="Google Shape;1027;p202"/>
          <p:cNvSpPr txBox="1">
            <a:spLocks noGrp="1"/>
          </p:cNvSpPr>
          <p:nvPr>
            <p:ph type="body" idx="1"/>
          </p:nvPr>
        </p:nvSpPr>
        <p:spPr>
          <a:xfrm>
            <a:off x="4335700" y="1602275"/>
            <a:ext cx="3813300" cy="2371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17500" algn="l">
              <a:lnSpc>
                <a:spcPct val="115000"/>
              </a:lnSpc>
              <a:spcBef>
                <a:spcPts val="0"/>
              </a:spcBef>
              <a:spcAft>
                <a:spcPts val="0"/>
              </a:spcAft>
              <a:buClr>
                <a:srgbClr val="434343"/>
              </a:buClr>
              <a:buSzPts val="1400"/>
              <a:buChar char="○"/>
              <a:defRPr>
                <a:solidFill>
                  <a:srgbClr val="434343"/>
                </a:solidFill>
              </a:defRPr>
            </a:lvl2pPr>
            <a:lvl3pPr marL="1371600" lvl="2" indent="-317500" algn="l">
              <a:lnSpc>
                <a:spcPct val="115000"/>
              </a:lnSpc>
              <a:spcBef>
                <a:spcPts val="0"/>
              </a:spcBef>
              <a:spcAft>
                <a:spcPts val="0"/>
              </a:spcAft>
              <a:buClr>
                <a:srgbClr val="434343"/>
              </a:buClr>
              <a:buSzPts val="1400"/>
              <a:buChar char="■"/>
              <a:defRPr>
                <a:solidFill>
                  <a:srgbClr val="434343"/>
                </a:solidFill>
              </a:defRPr>
            </a:lvl3pPr>
            <a:lvl4pPr marL="1828800" lvl="3" indent="-317500" algn="l">
              <a:lnSpc>
                <a:spcPct val="115000"/>
              </a:lnSpc>
              <a:spcBef>
                <a:spcPts val="0"/>
              </a:spcBef>
              <a:spcAft>
                <a:spcPts val="0"/>
              </a:spcAft>
              <a:buClr>
                <a:srgbClr val="434343"/>
              </a:buClr>
              <a:buSzPts val="1400"/>
              <a:buChar char="●"/>
              <a:defRPr>
                <a:solidFill>
                  <a:srgbClr val="434343"/>
                </a:solidFill>
              </a:defRPr>
            </a:lvl4pPr>
            <a:lvl5pPr marL="2286000" lvl="4" indent="-317500" algn="l">
              <a:lnSpc>
                <a:spcPct val="115000"/>
              </a:lnSpc>
              <a:spcBef>
                <a:spcPts val="0"/>
              </a:spcBef>
              <a:spcAft>
                <a:spcPts val="0"/>
              </a:spcAft>
              <a:buClr>
                <a:srgbClr val="434343"/>
              </a:buClr>
              <a:buSzPts val="1400"/>
              <a:buChar char="○"/>
              <a:defRPr>
                <a:solidFill>
                  <a:srgbClr val="434343"/>
                </a:solidFill>
              </a:defRPr>
            </a:lvl5pPr>
            <a:lvl6pPr marL="2743200" lvl="5" indent="-317500" algn="l">
              <a:lnSpc>
                <a:spcPct val="115000"/>
              </a:lnSpc>
              <a:spcBef>
                <a:spcPts val="0"/>
              </a:spcBef>
              <a:spcAft>
                <a:spcPts val="0"/>
              </a:spcAft>
              <a:buClr>
                <a:srgbClr val="434343"/>
              </a:buClr>
              <a:buSzPts val="1400"/>
              <a:buChar char="■"/>
              <a:defRPr>
                <a:solidFill>
                  <a:srgbClr val="434343"/>
                </a:solidFill>
              </a:defRPr>
            </a:lvl6pPr>
            <a:lvl7pPr marL="3200400" lvl="6" indent="-317500" algn="l">
              <a:lnSpc>
                <a:spcPct val="115000"/>
              </a:lnSpc>
              <a:spcBef>
                <a:spcPts val="0"/>
              </a:spcBef>
              <a:spcAft>
                <a:spcPts val="0"/>
              </a:spcAft>
              <a:buClr>
                <a:srgbClr val="434343"/>
              </a:buClr>
              <a:buSzPts val="1400"/>
              <a:buChar char="●"/>
              <a:defRPr>
                <a:solidFill>
                  <a:srgbClr val="434343"/>
                </a:solidFill>
              </a:defRPr>
            </a:lvl7pPr>
            <a:lvl8pPr marL="3657600" lvl="7" indent="-317500" algn="l">
              <a:lnSpc>
                <a:spcPct val="115000"/>
              </a:lnSpc>
              <a:spcBef>
                <a:spcPts val="0"/>
              </a:spcBef>
              <a:spcAft>
                <a:spcPts val="0"/>
              </a:spcAft>
              <a:buClr>
                <a:srgbClr val="434343"/>
              </a:buClr>
              <a:buSzPts val="1400"/>
              <a:buChar char="○"/>
              <a:defRPr>
                <a:solidFill>
                  <a:srgbClr val="434343"/>
                </a:solidFill>
              </a:defRPr>
            </a:lvl8pPr>
            <a:lvl9pPr marL="4114800" lvl="8" indent="-317500" algn="l">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1028" name="Google Shape;1028;p20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29"/>
        <p:cNvGrpSpPr/>
        <p:nvPr/>
      </p:nvGrpSpPr>
      <p:grpSpPr>
        <a:xfrm>
          <a:off x="0" y="0"/>
          <a:ext cx="0" cy="0"/>
          <a:chOff x="0" y="0"/>
          <a:chExt cx="0" cy="0"/>
        </a:xfrm>
      </p:grpSpPr>
      <p:sp>
        <p:nvSpPr>
          <p:cNvPr id="1030" name="Google Shape;1030;p203"/>
          <p:cNvSpPr txBox="1">
            <a:spLocks noGrp="1"/>
          </p:cNvSpPr>
          <p:nvPr>
            <p:ph type="title"/>
          </p:nvPr>
        </p:nvSpPr>
        <p:spPr>
          <a:xfrm>
            <a:off x="638700" y="3202625"/>
            <a:ext cx="7866900" cy="1074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6000"/>
              <a:buNone/>
              <a:defRPr sz="58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031" name="Google Shape;1031;p20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32"/>
        <p:cNvGrpSpPr/>
        <p:nvPr/>
      </p:nvGrpSpPr>
      <p:grpSpPr>
        <a:xfrm>
          <a:off x="0" y="0"/>
          <a:ext cx="0" cy="0"/>
          <a:chOff x="0" y="0"/>
          <a:chExt cx="0" cy="0"/>
        </a:xfrm>
      </p:grpSpPr>
      <p:sp>
        <p:nvSpPr>
          <p:cNvPr id="1033" name="Google Shape;1033;p204"/>
          <p:cNvSpPr txBox="1">
            <a:spLocks noGrp="1"/>
          </p:cNvSpPr>
          <p:nvPr>
            <p:ph type="title"/>
          </p:nvPr>
        </p:nvSpPr>
        <p:spPr>
          <a:xfrm>
            <a:off x="713225" y="1033212"/>
            <a:ext cx="4402200" cy="1570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sz="49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034" name="Google Shape;1034;p204"/>
          <p:cNvSpPr txBox="1">
            <a:spLocks noGrp="1"/>
          </p:cNvSpPr>
          <p:nvPr>
            <p:ph type="subTitle" idx="1"/>
          </p:nvPr>
        </p:nvSpPr>
        <p:spPr>
          <a:xfrm>
            <a:off x="713225" y="2756088"/>
            <a:ext cx="3424500" cy="1354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1035" name="Google Shape;1035;p20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36"/>
        <p:cNvGrpSpPr/>
        <p:nvPr/>
      </p:nvGrpSpPr>
      <p:grpSpPr>
        <a:xfrm>
          <a:off x="0" y="0"/>
          <a:ext cx="0" cy="0"/>
          <a:chOff x="0" y="0"/>
          <a:chExt cx="0" cy="0"/>
        </a:xfrm>
      </p:grpSpPr>
      <p:sp>
        <p:nvSpPr>
          <p:cNvPr id="1037" name="Google Shape;1037;p205"/>
          <p:cNvSpPr txBox="1">
            <a:spLocks noGrp="1"/>
          </p:cNvSpPr>
          <p:nvPr>
            <p:ph type="title"/>
          </p:nvPr>
        </p:nvSpPr>
        <p:spPr>
          <a:xfrm>
            <a:off x="740550" y="2653478"/>
            <a:ext cx="4667100" cy="12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038" name="Google Shape;1038;p20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39"/>
        <p:cNvGrpSpPr/>
        <p:nvPr/>
      </p:nvGrpSpPr>
      <p:grpSpPr>
        <a:xfrm>
          <a:off x="0" y="0"/>
          <a:ext cx="0" cy="0"/>
          <a:chOff x="0" y="0"/>
          <a:chExt cx="0" cy="0"/>
        </a:xfrm>
      </p:grpSpPr>
      <p:sp>
        <p:nvSpPr>
          <p:cNvPr id="1040" name="Google Shape;1040;p206"/>
          <p:cNvSpPr txBox="1">
            <a:spLocks noGrp="1"/>
          </p:cNvSpPr>
          <p:nvPr>
            <p:ph type="title" hasCustomPrompt="1"/>
          </p:nvPr>
        </p:nvSpPr>
        <p:spPr>
          <a:xfrm>
            <a:off x="3533800" y="1916675"/>
            <a:ext cx="4402500" cy="1139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9600"/>
              <a:buNone/>
              <a:defRPr sz="66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1041" name="Google Shape;1041;p206"/>
          <p:cNvSpPr txBox="1">
            <a:spLocks noGrp="1"/>
          </p:cNvSpPr>
          <p:nvPr>
            <p:ph type="subTitle" idx="1"/>
          </p:nvPr>
        </p:nvSpPr>
        <p:spPr>
          <a:xfrm>
            <a:off x="3605133" y="3172601"/>
            <a:ext cx="4313400" cy="713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42" name="Google Shape;1042;p20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043"/>
        <p:cNvGrpSpPr/>
        <p:nvPr/>
      </p:nvGrpSpPr>
      <p:grpSpPr>
        <a:xfrm>
          <a:off x="0" y="0"/>
          <a:ext cx="0" cy="0"/>
          <a:chOff x="0" y="0"/>
          <a:chExt cx="0" cy="0"/>
        </a:xfrm>
      </p:grpSpPr>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044"/>
        <p:cNvGrpSpPr/>
        <p:nvPr/>
      </p:nvGrpSpPr>
      <p:grpSpPr>
        <a:xfrm>
          <a:off x="0" y="0"/>
          <a:ext cx="0" cy="0"/>
          <a:chOff x="0" y="0"/>
          <a:chExt cx="0" cy="0"/>
        </a:xfrm>
      </p:grpSpPr>
      <p:sp>
        <p:nvSpPr>
          <p:cNvPr id="1045" name="Google Shape;1045;p208"/>
          <p:cNvSpPr txBox="1">
            <a:spLocks noGrp="1"/>
          </p:cNvSpPr>
          <p:nvPr>
            <p:ph type="title"/>
          </p:nvPr>
        </p:nvSpPr>
        <p:spPr>
          <a:xfrm>
            <a:off x="5571350" y="43034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46" name="Google Shape;1046;p208"/>
          <p:cNvSpPr txBox="1">
            <a:spLocks noGrp="1"/>
          </p:cNvSpPr>
          <p:nvPr>
            <p:ph type="subTitle" idx="1"/>
          </p:nvPr>
        </p:nvSpPr>
        <p:spPr>
          <a:xfrm>
            <a:off x="5571350" y="880826"/>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47" name="Google Shape;1047;p208"/>
          <p:cNvSpPr txBox="1">
            <a:spLocks noGrp="1"/>
          </p:cNvSpPr>
          <p:nvPr>
            <p:ph type="title" idx="2"/>
          </p:nvPr>
        </p:nvSpPr>
        <p:spPr>
          <a:xfrm>
            <a:off x="5571350" y="1505518"/>
            <a:ext cx="3086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48" name="Google Shape;1048;p208"/>
          <p:cNvSpPr txBox="1">
            <a:spLocks noGrp="1"/>
          </p:cNvSpPr>
          <p:nvPr>
            <p:ph type="subTitle" idx="3"/>
          </p:nvPr>
        </p:nvSpPr>
        <p:spPr>
          <a:xfrm>
            <a:off x="5571350" y="1969884"/>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49" name="Google Shape;1049;p208"/>
          <p:cNvSpPr txBox="1">
            <a:spLocks noGrp="1"/>
          </p:cNvSpPr>
          <p:nvPr>
            <p:ph type="title" idx="4"/>
          </p:nvPr>
        </p:nvSpPr>
        <p:spPr>
          <a:xfrm>
            <a:off x="5571350" y="258069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50" name="Google Shape;1050;p208"/>
          <p:cNvSpPr txBox="1">
            <a:spLocks noGrp="1"/>
          </p:cNvSpPr>
          <p:nvPr>
            <p:ph type="subTitle" idx="5"/>
          </p:nvPr>
        </p:nvSpPr>
        <p:spPr>
          <a:xfrm>
            <a:off x="5571350" y="3058942"/>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51" name="Google Shape;1051;p208"/>
          <p:cNvSpPr txBox="1">
            <a:spLocks noGrp="1"/>
          </p:cNvSpPr>
          <p:nvPr>
            <p:ph type="title" idx="6"/>
          </p:nvPr>
        </p:nvSpPr>
        <p:spPr>
          <a:xfrm>
            <a:off x="5571350" y="3655868"/>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52" name="Google Shape;1052;p208"/>
          <p:cNvSpPr txBox="1">
            <a:spLocks noGrp="1"/>
          </p:cNvSpPr>
          <p:nvPr>
            <p:ph type="subTitle" idx="7"/>
          </p:nvPr>
        </p:nvSpPr>
        <p:spPr>
          <a:xfrm>
            <a:off x="5571350" y="4147999"/>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53" name="Google Shape;1053;p208"/>
          <p:cNvSpPr txBox="1">
            <a:spLocks noGrp="1"/>
          </p:cNvSpPr>
          <p:nvPr>
            <p:ph type="title" idx="8"/>
          </p:nvPr>
        </p:nvSpPr>
        <p:spPr>
          <a:xfrm>
            <a:off x="720000" y="365913"/>
            <a:ext cx="1981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54" name="Google Shape;1054;p208"/>
          <p:cNvSpPr txBox="1">
            <a:spLocks noGrp="1"/>
          </p:cNvSpPr>
          <p:nvPr>
            <p:ph type="title" idx="9"/>
          </p:nvPr>
        </p:nvSpPr>
        <p:spPr>
          <a:xfrm>
            <a:off x="4099525" y="37395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55" name="Google Shape;1055;p208"/>
          <p:cNvSpPr txBox="1">
            <a:spLocks noGrp="1"/>
          </p:cNvSpPr>
          <p:nvPr>
            <p:ph type="title" idx="13"/>
          </p:nvPr>
        </p:nvSpPr>
        <p:spPr>
          <a:xfrm>
            <a:off x="4099525" y="255780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56" name="Google Shape;1056;p208"/>
          <p:cNvSpPr txBox="1">
            <a:spLocks noGrp="1"/>
          </p:cNvSpPr>
          <p:nvPr>
            <p:ph type="title" idx="14"/>
          </p:nvPr>
        </p:nvSpPr>
        <p:spPr>
          <a:xfrm>
            <a:off x="4099525" y="146587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57" name="Google Shape;1057;p208"/>
          <p:cNvSpPr txBox="1">
            <a:spLocks noGrp="1"/>
          </p:cNvSpPr>
          <p:nvPr>
            <p:ph type="title" idx="15"/>
          </p:nvPr>
        </p:nvSpPr>
        <p:spPr>
          <a:xfrm>
            <a:off x="4099525" y="364972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58" name="Google Shape;1058;p20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1059"/>
        <p:cNvGrpSpPr/>
        <p:nvPr/>
      </p:nvGrpSpPr>
      <p:grpSpPr>
        <a:xfrm>
          <a:off x="0" y="0"/>
          <a:ext cx="0" cy="0"/>
          <a:chOff x="0" y="0"/>
          <a:chExt cx="0" cy="0"/>
        </a:xfrm>
      </p:grpSpPr>
      <p:sp>
        <p:nvSpPr>
          <p:cNvPr id="1060" name="Google Shape;1060;p209"/>
          <p:cNvSpPr txBox="1">
            <a:spLocks noGrp="1"/>
          </p:cNvSpPr>
          <p:nvPr>
            <p:ph type="subTitle" idx="1"/>
          </p:nvPr>
        </p:nvSpPr>
        <p:spPr>
          <a:xfrm>
            <a:off x="4617850" y="1661475"/>
            <a:ext cx="3775800" cy="114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1061" name="Google Shape;1061;p209"/>
          <p:cNvSpPr txBox="1">
            <a:spLocks noGrp="1"/>
          </p:cNvSpPr>
          <p:nvPr>
            <p:ph type="title"/>
          </p:nvPr>
        </p:nvSpPr>
        <p:spPr>
          <a:xfrm>
            <a:off x="4617850" y="2916800"/>
            <a:ext cx="3775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1062" name="Google Shape;1062;p20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1063"/>
        <p:cNvGrpSpPr/>
        <p:nvPr/>
      </p:nvGrpSpPr>
      <p:grpSpPr>
        <a:xfrm>
          <a:off x="0" y="0"/>
          <a:ext cx="0" cy="0"/>
          <a:chOff x="0" y="0"/>
          <a:chExt cx="0" cy="0"/>
        </a:xfrm>
      </p:grpSpPr>
      <p:sp>
        <p:nvSpPr>
          <p:cNvPr id="1064" name="Google Shape;1064;p210"/>
          <p:cNvSpPr txBox="1">
            <a:spLocks noGrp="1"/>
          </p:cNvSpPr>
          <p:nvPr>
            <p:ph type="subTitle" idx="1"/>
          </p:nvPr>
        </p:nvSpPr>
        <p:spPr>
          <a:xfrm>
            <a:off x="4920400" y="2626775"/>
            <a:ext cx="3346200" cy="106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1065" name="Google Shape;1065;p210"/>
          <p:cNvSpPr txBox="1">
            <a:spLocks noGrp="1"/>
          </p:cNvSpPr>
          <p:nvPr>
            <p:ph type="title"/>
          </p:nvPr>
        </p:nvSpPr>
        <p:spPr>
          <a:xfrm>
            <a:off x="4920400" y="1545450"/>
            <a:ext cx="2881800" cy="69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4300"/>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1066" name="Google Shape;1066;p21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1067"/>
        <p:cNvGrpSpPr/>
        <p:nvPr/>
      </p:nvGrpSpPr>
      <p:grpSpPr>
        <a:xfrm>
          <a:off x="0" y="0"/>
          <a:ext cx="0" cy="0"/>
          <a:chOff x="0" y="0"/>
          <a:chExt cx="0" cy="0"/>
        </a:xfrm>
      </p:grpSpPr>
      <p:sp>
        <p:nvSpPr>
          <p:cNvPr id="1068" name="Google Shape;1068;p21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69" name="Google Shape;1069;p211"/>
          <p:cNvSpPr txBox="1">
            <a:spLocks noGrp="1"/>
          </p:cNvSpPr>
          <p:nvPr>
            <p:ph type="body" idx="1"/>
          </p:nvPr>
        </p:nvSpPr>
        <p:spPr>
          <a:xfrm>
            <a:off x="720000" y="1381075"/>
            <a:ext cx="7343700" cy="31188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Darker Grotesque SemiBold"/>
              <a:buChar char="●"/>
              <a:defRPr>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1070" name="Google Shape;1070;p21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1071"/>
        <p:cNvGrpSpPr/>
        <p:nvPr/>
      </p:nvGrpSpPr>
      <p:grpSpPr>
        <a:xfrm>
          <a:off x="0" y="0"/>
          <a:ext cx="0" cy="0"/>
          <a:chOff x="0" y="0"/>
          <a:chExt cx="0" cy="0"/>
        </a:xfrm>
      </p:grpSpPr>
      <p:sp>
        <p:nvSpPr>
          <p:cNvPr id="1072" name="Google Shape;1072;p212"/>
          <p:cNvSpPr txBox="1">
            <a:spLocks noGrp="1"/>
          </p:cNvSpPr>
          <p:nvPr>
            <p:ph type="title"/>
          </p:nvPr>
        </p:nvSpPr>
        <p:spPr>
          <a:xfrm>
            <a:off x="1442986"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73" name="Google Shape;1073;p212"/>
          <p:cNvSpPr txBox="1">
            <a:spLocks noGrp="1"/>
          </p:cNvSpPr>
          <p:nvPr>
            <p:ph type="subTitle" idx="1"/>
          </p:nvPr>
        </p:nvSpPr>
        <p:spPr>
          <a:xfrm>
            <a:off x="1442986"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74" name="Google Shape;1074;p212"/>
          <p:cNvSpPr txBox="1">
            <a:spLocks noGrp="1"/>
          </p:cNvSpPr>
          <p:nvPr>
            <p:ph type="title" idx="2"/>
          </p:nvPr>
        </p:nvSpPr>
        <p:spPr>
          <a:xfrm>
            <a:off x="5257513"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75" name="Google Shape;1075;p212"/>
          <p:cNvSpPr txBox="1">
            <a:spLocks noGrp="1"/>
          </p:cNvSpPr>
          <p:nvPr>
            <p:ph type="subTitle" idx="3"/>
          </p:nvPr>
        </p:nvSpPr>
        <p:spPr>
          <a:xfrm>
            <a:off x="5257513"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76" name="Google Shape;1076;p212"/>
          <p:cNvSpPr txBox="1">
            <a:spLocks noGrp="1"/>
          </p:cNvSpPr>
          <p:nvPr>
            <p:ph type="title" idx="4"/>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77" name="Google Shape;1077;p21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078"/>
        <p:cNvGrpSpPr/>
        <p:nvPr/>
      </p:nvGrpSpPr>
      <p:grpSpPr>
        <a:xfrm>
          <a:off x="0" y="0"/>
          <a:ext cx="0" cy="0"/>
          <a:chOff x="0" y="0"/>
          <a:chExt cx="0" cy="0"/>
        </a:xfrm>
      </p:grpSpPr>
      <p:sp>
        <p:nvSpPr>
          <p:cNvPr id="1079" name="Google Shape;1079;p213"/>
          <p:cNvSpPr txBox="1">
            <a:spLocks noGrp="1"/>
          </p:cNvSpPr>
          <p:nvPr>
            <p:ph type="title"/>
          </p:nvPr>
        </p:nvSpPr>
        <p:spPr>
          <a:xfrm>
            <a:off x="710750" y="33800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80" name="Google Shape;1080;p213"/>
          <p:cNvSpPr txBox="1">
            <a:spLocks noGrp="1"/>
          </p:cNvSpPr>
          <p:nvPr>
            <p:ph type="subTitle" idx="1"/>
          </p:nvPr>
        </p:nvSpPr>
        <p:spPr>
          <a:xfrm>
            <a:off x="710750" y="3785547"/>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1" name="Google Shape;1081;p213"/>
          <p:cNvSpPr txBox="1">
            <a:spLocks noGrp="1"/>
          </p:cNvSpPr>
          <p:nvPr>
            <p:ph type="title" idx="2"/>
          </p:nvPr>
        </p:nvSpPr>
        <p:spPr>
          <a:xfrm>
            <a:off x="710750" y="12231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82" name="Google Shape;1082;p213"/>
          <p:cNvSpPr txBox="1">
            <a:spLocks noGrp="1"/>
          </p:cNvSpPr>
          <p:nvPr>
            <p:ph type="subTitle" idx="3"/>
          </p:nvPr>
        </p:nvSpPr>
        <p:spPr>
          <a:xfrm>
            <a:off x="710750" y="1627900"/>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3" name="Google Shape;1083;p213"/>
          <p:cNvSpPr txBox="1">
            <a:spLocks noGrp="1"/>
          </p:cNvSpPr>
          <p:nvPr>
            <p:ph type="title" idx="4"/>
          </p:nvPr>
        </p:nvSpPr>
        <p:spPr>
          <a:xfrm>
            <a:off x="710750" y="2301212"/>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84" name="Google Shape;1084;p213"/>
          <p:cNvSpPr txBox="1">
            <a:spLocks noGrp="1"/>
          </p:cNvSpPr>
          <p:nvPr>
            <p:ph type="subTitle" idx="5"/>
          </p:nvPr>
        </p:nvSpPr>
        <p:spPr>
          <a:xfrm>
            <a:off x="710750" y="2706729"/>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5" name="Google Shape;1085;p213"/>
          <p:cNvSpPr txBox="1">
            <a:spLocks noGrp="1"/>
          </p:cNvSpPr>
          <p:nvPr>
            <p:ph type="title" idx="6"/>
          </p:nvPr>
        </p:nvSpPr>
        <p:spPr>
          <a:xfrm>
            <a:off x="710750" y="387250"/>
            <a:ext cx="47247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86" name="Google Shape;1086;p21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087"/>
        <p:cNvGrpSpPr/>
        <p:nvPr/>
      </p:nvGrpSpPr>
      <p:grpSpPr>
        <a:xfrm>
          <a:off x="0" y="0"/>
          <a:ext cx="0" cy="0"/>
          <a:chOff x="0" y="0"/>
          <a:chExt cx="0" cy="0"/>
        </a:xfrm>
      </p:grpSpPr>
      <p:sp>
        <p:nvSpPr>
          <p:cNvPr id="1088" name="Google Shape;1088;p214"/>
          <p:cNvSpPr txBox="1">
            <a:spLocks noGrp="1"/>
          </p:cNvSpPr>
          <p:nvPr>
            <p:ph type="title"/>
          </p:nvPr>
        </p:nvSpPr>
        <p:spPr>
          <a:xfrm>
            <a:off x="772650"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89" name="Google Shape;1089;p214"/>
          <p:cNvSpPr txBox="1">
            <a:spLocks noGrp="1"/>
          </p:cNvSpPr>
          <p:nvPr>
            <p:ph type="subTitle" idx="1"/>
          </p:nvPr>
        </p:nvSpPr>
        <p:spPr>
          <a:xfrm>
            <a:off x="772650"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90" name="Google Shape;1090;p214"/>
          <p:cNvSpPr txBox="1">
            <a:spLocks noGrp="1"/>
          </p:cNvSpPr>
          <p:nvPr>
            <p:ph type="title" idx="2"/>
          </p:nvPr>
        </p:nvSpPr>
        <p:spPr>
          <a:xfrm>
            <a:off x="3291776"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91" name="Google Shape;1091;p214"/>
          <p:cNvSpPr txBox="1">
            <a:spLocks noGrp="1"/>
          </p:cNvSpPr>
          <p:nvPr>
            <p:ph type="subTitle" idx="3"/>
          </p:nvPr>
        </p:nvSpPr>
        <p:spPr>
          <a:xfrm>
            <a:off x="3291777"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92" name="Google Shape;1092;p214"/>
          <p:cNvSpPr txBox="1">
            <a:spLocks noGrp="1"/>
          </p:cNvSpPr>
          <p:nvPr>
            <p:ph type="title" idx="4"/>
          </p:nvPr>
        </p:nvSpPr>
        <p:spPr>
          <a:xfrm>
            <a:off x="772650" y="3083620"/>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93" name="Google Shape;1093;p214"/>
          <p:cNvSpPr txBox="1">
            <a:spLocks noGrp="1"/>
          </p:cNvSpPr>
          <p:nvPr>
            <p:ph type="subTitle" idx="5"/>
          </p:nvPr>
        </p:nvSpPr>
        <p:spPr>
          <a:xfrm>
            <a:off x="772650"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94" name="Google Shape;1094;p214"/>
          <p:cNvSpPr txBox="1">
            <a:spLocks noGrp="1"/>
          </p:cNvSpPr>
          <p:nvPr>
            <p:ph type="title" idx="6"/>
          </p:nvPr>
        </p:nvSpPr>
        <p:spPr>
          <a:xfrm>
            <a:off x="3300396" y="3083620"/>
            <a:ext cx="24264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095" name="Google Shape;1095;p214"/>
          <p:cNvSpPr txBox="1">
            <a:spLocks noGrp="1"/>
          </p:cNvSpPr>
          <p:nvPr>
            <p:ph type="subTitle" idx="7"/>
          </p:nvPr>
        </p:nvSpPr>
        <p:spPr>
          <a:xfrm>
            <a:off x="3291777"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96" name="Google Shape;1096;p214"/>
          <p:cNvSpPr txBox="1">
            <a:spLocks noGrp="1"/>
          </p:cNvSpPr>
          <p:nvPr>
            <p:ph type="title" idx="8"/>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97" name="Google Shape;1097;p21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098"/>
        <p:cNvGrpSpPr/>
        <p:nvPr/>
      </p:nvGrpSpPr>
      <p:grpSpPr>
        <a:xfrm>
          <a:off x="0" y="0"/>
          <a:ext cx="0" cy="0"/>
          <a:chOff x="0" y="0"/>
          <a:chExt cx="0" cy="0"/>
        </a:xfrm>
      </p:grpSpPr>
      <p:sp>
        <p:nvSpPr>
          <p:cNvPr id="1099" name="Google Shape;1099;p215"/>
          <p:cNvSpPr txBox="1">
            <a:spLocks noGrp="1"/>
          </p:cNvSpPr>
          <p:nvPr>
            <p:ph type="title"/>
          </p:nvPr>
        </p:nvSpPr>
        <p:spPr>
          <a:xfrm>
            <a:off x="6651929"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00" name="Google Shape;1100;p215"/>
          <p:cNvSpPr txBox="1">
            <a:spLocks noGrp="1"/>
          </p:cNvSpPr>
          <p:nvPr>
            <p:ph type="subTitle" idx="1"/>
          </p:nvPr>
        </p:nvSpPr>
        <p:spPr>
          <a:xfrm>
            <a:off x="6651929"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1" name="Google Shape;1101;p215"/>
          <p:cNvSpPr txBox="1">
            <a:spLocks noGrp="1"/>
          </p:cNvSpPr>
          <p:nvPr>
            <p:ph type="title" idx="2"/>
          </p:nvPr>
        </p:nvSpPr>
        <p:spPr>
          <a:xfrm>
            <a:off x="3876449"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02" name="Google Shape;1102;p215"/>
          <p:cNvSpPr txBox="1">
            <a:spLocks noGrp="1"/>
          </p:cNvSpPr>
          <p:nvPr>
            <p:ph type="subTitle" idx="3"/>
          </p:nvPr>
        </p:nvSpPr>
        <p:spPr>
          <a:xfrm>
            <a:off x="3876450"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3" name="Google Shape;1103;p215"/>
          <p:cNvSpPr txBox="1">
            <a:spLocks noGrp="1"/>
          </p:cNvSpPr>
          <p:nvPr>
            <p:ph type="title" idx="4"/>
          </p:nvPr>
        </p:nvSpPr>
        <p:spPr>
          <a:xfrm>
            <a:off x="3876453"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04" name="Google Shape;1104;p215"/>
          <p:cNvSpPr txBox="1">
            <a:spLocks noGrp="1"/>
          </p:cNvSpPr>
          <p:nvPr>
            <p:ph type="subTitle" idx="5"/>
          </p:nvPr>
        </p:nvSpPr>
        <p:spPr>
          <a:xfrm>
            <a:off x="3876455"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5" name="Google Shape;1105;p215"/>
          <p:cNvSpPr txBox="1">
            <a:spLocks noGrp="1"/>
          </p:cNvSpPr>
          <p:nvPr>
            <p:ph type="title" idx="6"/>
          </p:nvPr>
        </p:nvSpPr>
        <p:spPr>
          <a:xfrm>
            <a:off x="3876449"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06" name="Google Shape;1106;p215"/>
          <p:cNvSpPr txBox="1">
            <a:spLocks noGrp="1"/>
          </p:cNvSpPr>
          <p:nvPr>
            <p:ph type="subTitle" idx="7"/>
          </p:nvPr>
        </p:nvSpPr>
        <p:spPr>
          <a:xfrm>
            <a:off x="3876450"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7" name="Google Shape;1107;p215"/>
          <p:cNvSpPr txBox="1">
            <a:spLocks noGrp="1"/>
          </p:cNvSpPr>
          <p:nvPr>
            <p:ph type="title" idx="8"/>
          </p:nvPr>
        </p:nvSpPr>
        <p:spPr>
          <a:xfrm>
            <a:off x="6651925"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08" name="Google Shape;1108;p215"/>
          <p:cNvSpPr txBox="1">
            <a:spLocks noGrp="1"/>
          </p:cNvSpPr>
          <p:nvPr>
            <p:ph type="subTitle" idx="9"/>
          </p:nvPr>
        </p:nvSpPr>
        <p:spPr>
          <a:xfrm>
            <a:off x="6651925"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09" name="Google Shape;1109;p215"/>
          <p:cNvSpPr txBox="1">
            <a:spLocks noGrp="1"/>
          </p:cNvSpPr>
          <p:nvPr>
            <p:ph type="title" idx="13"/>
          </p:nvPr>
        </p:nvSpPr>
        <p:spPr>
          <a:xfrm>
            <a:off x="6651925"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110" name="Google Shape;1110;p215"/>
          <p:cNvSpPr txBox="1">
            <a:spLocks noGrp="1"/>
          </p:cNvSpPr>
          <p:nvPr>
            <p:ph type="subTitle" idx="14"/>
          </p:nvPr>
        </p:nvSpPr>
        <p:spPr>
          <a:xfrm>
            <a:off x="6651925"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11" name="Google Shape;1111;p215"/>
          <p:cNvSpPr txBox="1">
            <a:spLocks noGrp="1"/>
          </p:cNvSpPr>
          <p:nvPr>
            <p:ph type="title" idx="15"/>
          </p:nvPr>
        </p:nvSpPr>
        <p:spPr>
          <a:xfrm>
            <a:off x="796200" y="2024325"/>
            <a:ext cx="2117100" cy="95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112" name="Google Shape;1112;p21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113"/>
        <p:cNvGrpSpPr/>
        <p:nvPr/>
      </p:nvGrpSpPr>
      <p:grpSpPr>
        <a:xfrm>
          <a:off x="0" y="0"/>
          <a:ext cx="0" cy="0"/>
          <a:chOff x="0" y="0"/>
          <a:chExt cx="0" cy="0"/>
        </a:xfrm>
      </p:grpSpPr>
      <p:sp>
        <p:nvSpPr>
          <p:cNvPr id="1114" name="Google Shape;1114;p216"/>
          <p:cNvSpPr txBox="1">
            <a:spLocks noGrp="1"/>
          </p:cNvSpPr>
          <p:nvPr>
            <p:ph type="title"/>
          </p:nvPr>
        </p:nvSpPr>
        <p:spPr>
          <a:xfrm>
            <a:off x="1055400" y="983350"/>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115" name="Google Shape;1115;p216"/>
          <p:cNvSpPr txBox="1">
            <a:spLocks noGrp="1"/>
          </p:cNvSpPr>
          <p:nvPr>
            <p:ph type="subTitle" idx="1"/>
          </p:nvPr>
        </p:nvSpPr>
        <p:spPr>
          <a:xfrm>
            <a:off x="1055400" y="1811650"/>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16" name="Google Shape;1116;p216"/>
          <p:cNvSpPr txBox="1">
            <a:spLocks noGrp="1"/>
          </p:cNvSpPr>
          <p:nvPr>
            <p:ph type="title" idx="2"/>
          </p:nvPr>
        </p:nvSpPr>
        <p:spPr>
          <a:xfrm>
            <a:off x="1055400" y="2605127"/>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117" name="Google Shape;1117;p216"/>
          <p:cNvSpPr txBox="1">
            <a:spLocks noGrp="1"/>
          </p:cNvSpPr>
          <p:nvPr>
            <p:ph type="subTitle" idx="3"/>
          </p:nvPr>
        </p:nvSpPr>
        <p:spPr>
          <a:xfrm>
            <a:off x="1055400" y="3433424"/>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18" name="Google Shape;1118;p21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119"/>
        <p:cNvGrpSpPr/>
        <p:nvPr/>
      </p:nvGrpSpPr>
      <p:grpSpPr>
        <a:xfrm>
          <a:off x="0" y="0"/>
          <a:ext cx="0" cy="0"/>
          <a:chOff x="0" y="0"/>
          <a:chExt cx="0" cy="0"/>
        </a:xfrm>
      </p:grpSpPr>
      <p:sp>
        <p:nvSpPr>
          <p:cNvPr id="1120" name="Google Shape;1120;p21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121" name="Google Shape;1121;p217"/>
          <p:cNvSpPr txBox="1">
            <a:spLocks noGrp="1"/>
          </p:cNvSpPr>
          <p:nvPr>
            <p:ph type="ctrTitle"/>
          </p:nvPr>
        </p:nvSpPr>
        <p:spPr>
          <a:xfrm>
            <a:off x="2429950" y="499475"/>
            <a:ext cx="4284000" cy="99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22" name="Google Shape;1122;p217"/>
          <p:cNvSpPr txBox="1">
            <a:spLocks noGrp="1"/>
          </p:cNvSpPr>
          <p:nvPr>
            <p:ph type="subTitle" idx="1"/>
          </p:nvPr>
        </p:nvSpPr>
        <p:spPr>
          <a:xfrm>
            <a:off x="3265350" y="1502417"/>
            <a:ext cx="2613300" cy="128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23" name="Google Shape;1123;p217"/>
          <p:cNvSpPr txBox="1">
            <a:spLocks noGrp="1"/>
          </p:cNvSpPr>
          <p:nvPr>
            <p:ph type="subTitle" idx="2"/>
          </p:nvPr>
        </p:nvSpPr>
        <p:spPr>
          <a:xfrm>
            <a:off x="2425000" y="4124521"/>
            <a:ext cx="4293900" cy="45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24" name="Google Shape;1124;p217"/>
          <p:cNvSpPr txBox="1"/>
          <p:nvPr/>
        </p:nvSpPr>
        <p:spPr>
          <a:xfrm>
            <a:off x="2730325" y="3416237"/>
            <a:ext cx="3705600" cy="63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300"/>
              </a:spcBef>
              <a:spcAft>
                <a:spcPts val="0"/>
              </a:spcAft>
              <a:buClr>
                <a:srgbClr val="000000"/>
              </a:buClr>
              <a:buSzPts val="1000"/>
              <a:buFont typeface="Arial"/>
              <a:buNone/>
            </a:pPr>
            <a:r>
              <a:rPr lang="en" sz="1000" b="0" i="0" u="none" strike="noStrike" cap="none">
                <a:solidFill>
                  <a:srgbClr val="434343"/>
                </a:solidFill>
                <a:latin typeface="Nunito"/>
                <a:ea typeface="Nunito"/>
                <a:cs typeface="Nunito"/>
                <a:sym typeface="Nunito"/>
              </a:rPr>
              <a:t>CRÉDITOS: Esta plantilla de presentación fue creada por </a:t>
            </a:r>
            <a:r>
              <a:rPr lang="en" sz="1000" b="0" i="0" u="none" strike="noStrike" cap="none">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000" b="0" i="0" u="none" strike="noStrike" cap="none">
                <a:solidFill>
                  <a:srgbClr val="434343"/>
                </a:solidFill>
                <a:latin typeface="Nunito"/>
                <a:ea typeface="Nunito"/>
                <a:cs typeface="Nunito"/>
                <a:sym typeface="Nunito"/>
              </a:rPr>
              <a:t>, que incluye iconos de </a:t>
            </a:r>
            <a:r>
              <a:rPr lang="en" sz="1000" b="0" i="0" u="none" strike="noStrike" cap="none">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000" b="0" i="0" u="none" strike="noStrike" cap="none">
                <a:solidFill>
                  <a:srgbClr val="434343"/>
                </a:solidFill>
                <a:latin typeface="Nunito"/>
                <a:ea typeface="Nunito"/>
                <a:cs typeface="Nunito"/>
                <a:sym typeface="Nunito"/>
              </a:rPr>
              <a:t>, infografías e imágenes de </a:t>
            </a:r>
            <a:r>
              <a:rPr lang="en" sz="1000" b="0" i="0" u="none" strike="noStrike" cap="none">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000" b="0" i="0" u="none" strike="noStrike" cap="none">
                <a:solidFill>
                  <a:srgbClr val="434343"/>
                </a:solidFill>
                <a:latin typeface="Nunito"/>
                <a:ea typeface="Nunito"/>
                <a:cs typeface="Nunito"/>
                <a:sym typeface="Nunito"/>
              </a:rPr>
              <a:t> e ilustraciones de </a:t>
            </a:r>
            <a:r>
              <a:rPr lang="en" sz="1000" b="0" i="0" u="none" strike="noStrike" cap="none">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b="0" i="0" u="none" strike="noStrike" cap="none">
              <a:solidFill>
                <a:srgbClr val="434343"/>
              </a:solidFill>
              <a:latin typeface="Nunito"/>
              <a:ea typeface="Nunito"/>
              <a:cs typeface="Nunito"/>
              <a:sym typeface="Nunito"/>
            </a:endParaRPr>
          </a:p>
          <a:p>
            <a:pPr marL="0" marR="0" lvl="0" indent="0" algn="ctr" rtl="0">
              <a:lnSpc>
                <a:spcPct val="100000"/>
              </a:lnSpc>
              <a:spcBef>
                <a:spcPts val="300"/>
              </a:spcBef>
              <a:spcAft>
                <a:spcPts val="0"/>
              </a:spcAft>
              <a:buClr>
                <a:srgbClr val="000000"/>
              </a:buClr>
              <a:buSzPts val="1000"/>
              <a:buFont typeface="Arial"/>
              <a:buNone/>
            </a:pPr>
            <a:endParaRPr sz="1000" b="0" i="0" u="none" strike="noStrike" cap="none">
              <a:solidFill>
                <a:srgbClr val="434343"/>
              </a:solidFill>
              <a:latin typeface="Nunito"/>
              <a:ea typeface="Nunito"/>
              <a:cs typeface="Nunito"/>
              <a:sym typeface="Nunito"/>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125"/>
        <p:cNvGrpSpPr/>
        <p:nvPr/>
      </p:nvGrpSpPr>
      <p:grpSpPr>
        <a:xfrm>
          <a:off x="0" y="0"/>
          <a:ext cx="0" cy="0"/>
          <a:chOff x="0" y="0"/>
          <a:chExt cx="0" cy="0"/>
        </a:xfrm>
      </p:grpSpPr>
      <p:sp>
        <p:nvSpPr>
          <p:cNvPr id="1126" name="Google Shape;1126;p21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127"/>
        <p:cNvGrpSpPr/>
        <p:nvPr/>
      </p:nvGrpSpPr>
      <p:grpSpPr>
        <a:xfrm>
          <a:off x="0" y="0"/>
          <a:ext cx="0" cy="0"/>
          <a:chOff x="0" y="0"/>
          <a:chExt cx="0" cy="0"/>
        </a:xfrm>
      </p:grpSpPr>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1128"/>
        <p:cNvGrpSpPr/>
        <p:nvPr/>
      </p:nvGrpSpPr>
      <p:grpSpPr>
        <a:xfrm>
          <a:off x="0" y="0"/>
          <a:ext cx="0" cy="0"/>
          <a:chOff x="0" y="0"/>
          <a:chExt cx="0" cy="0"/>
        </a:xfrm>
      </p:grpSpPr>
      <p:sp>
        <p:nvSpPr>
          <p:cNvPr id="1129" name="Google Shape;1129;p220"/>
          <p:cNvSpPr txBox="1">
            <a:spLocks noGrp="1"/>
          </p:cNvSpPr>
          <p:nvPr>
            <p:ph type="title"/>
          </p:nvPr>
        </p:nvSpPr>
        <p:spPr>
          <a:xfrm>
            <a:off x="1048350" y="323850"/>
            <a:ext cx="7047300" cy="48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36"/>
        <p:cNvGrpSpPr/>
        <p:nvPr/>
      </p:nvGrpSpPr>
      <p:grpSpPr>
        <a:xfrm>
          <a:off x="0" y="0"/>
          <a:ext cx="0" cy="0"/>
          <a:chOff x="0" y="0"/>
          <a:chExt cx="0" cy="0"/>
        </a:xfrm>
      </p:grpSpPr>
      <p:sp>
        <p:nvSpPr>
          <p:cNvPr id="1137" name="Google Shape;1137;p2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8" name="Google Shape;1138;p22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9" name="Google Shape;1139;p2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0" name="Google Shape;1140;p2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1" name="Google Shape;1141;p2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2"/>
        <p:cNvGrpSpPr/>
        <p:nvPr/>
      </p:nvGrpSpPr>
      <p:grpSpPr>
        <a:xfrm>
          <a:off x="0" y="0"/>
          <a:ext cx="0" cy="0"/>
          <a:chOff x="0" y="0"/>
          <a:chExt cx="0" cy="0"/>
        </a:xfrm>
      </p:grpSpPr>
      <p:sp>
        <p:nvSpPr>
          <p:cNvPr id="1143" name="Google Shape;1143;p2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4" name="Google Shape;1144;p2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5" name="Google Shape;1145;p2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6" name="Google Shape;1146;p2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47"/>
        <p:cNvGrpSpPr/>
        <p:nvPr/>
      </p:nvGrpSpPr>
      <p:grpSpPr>
        <a:xfrm>
          <a:off x="0" y="0"/>
          <a:ext cx="0" cy="0"/>
          <a:chOff x="0" y="0"/>
          <a:chExt cx="0" cy="0"/>
        </a:xfrm>
      </p:grpSpPr>
      <p:sp>
        <p:nvSpPr>
          <p:cNvPr id="1148" name="Google Shape;1148;p224"/>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9" name="Google Shape;1149;p224"/>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150" name="Google Shape;1150;p2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1" name="Google Shape;1151;p2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2" name="Google Shape;1152;p2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53"/>
        <p:cNvGrpSpPr/>
        <p:nvPr/>
      </p:nvGrpSpPr>
      <p:grpSpPr>
        <a:xfrm>
          <a:off x="0" y="0"/>
          <a:ext cx="0" cy="0"/>
          <a:chOff x="0" y="0"/>
          <a:chExt cx="0" cy="0"/>
        </a:xfrm>
      </p:grpSpPr>
      <p:sp>
        <p:nvSpPr>
          <p:cNvPr id="1154" name="Google Shape;1154;p22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5" name="Google Shape;1155;p22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156" name="Google Shape;1156;p2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7" name="Google Shape;1157;p2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8" name="Google Shape;1158;p2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59"/>
        <p:cNvGrpSpPr/>
        <p:nvPr/>
      </p:nvGrpSpPr>
      <p:grpSpPr>
        <a:xfrm>
          <a:off x="0" y="0"/>
          <a:ext cx="0" cy="0"/>
          <a:chOff x="0" y="0"/>
          <a:chExt cx="0" cy="0"/>
        </a:xfrm>
      </p:grpSpPr>
      <p:sp>
        <p:nvSpPr>
          <p:cNvPr id="1160" name="Google Shape;1160;p2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1" name="Google Shape;1161;p22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2" name="Google Shape;1162;p22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3" name="Google Shape;1163;p2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4" name="Google Shape;1164;p2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5" name="Google Shape;1165;p2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66"/>
        <p:cNvGrpSpPr/>
        <p:nvPr/>
      </p:nvGrpSpPr>
      <p:grpSpPr>
        <a:xfrm>
          <a:off x="0" y="0"/>
          <a:ext cx="0" cy="0"/>
          <a:chOff x="0" y="0"/>
          <a:chExt cx="0" cy="0"/>
        </a:xfrm>
      </p:grpSpPr>
      <p:sp>
        <p:nvSpPr>
          <p:cNvPr id="1167" name="Google Shape;1167;p227"/>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8" name="Google Shape;1168;p227"/>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69" name="Google Shape;1169;p227"/>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70" name="Google Shape;1170;p227"/>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71" name="Google Shape;1171;p227"/>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72" name="Google Shape;1172;p2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3" name="Google Shape;1173;p2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4" name="Google Shape;1174;p2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75"/>
        <p:cNvGrpSpPr/>
        <p:nvPr/>
      </p:nvGrpSpPr>
      <p:grpSpPr>
        <a:xfrm>
          <a:off x="0" y="0"/>
          <a:ext cx="0" cy="0"/>
          <a:chOff x="0" y="0"/>
          <a:chExt cx="0" cy="0"/>
        </a:xfrm>
      </p:grpSpPr>
      <p:sp>
        <p:nvSpPr>
          <p:cNvPr id="1176" name="Google Shape;1176;p2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7" name="Google Shape;1177;p2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8" name="Google Shape;1178;p2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79"/>
        <p:cNvGrpSpPr/>
        <p:nvPr/>
      </p:nvGrpSpPr>
      <p:grpSpPr>
        <a:xfrm>
          <a:off x="0" y="0"/>
          <a:ext cx="0" cy="0"/>
          <a:chOff x="0" y="0"/>
          <a:chExt cx="0" cy="0"/>
        </a:xfrm>
      </p:grpSpPr>
      <p:sp>
        <p:nvSpPr>
          <p:cNvPr id="1180" name="Google Shape;1180;p22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1" name="Google Shape;1181;p229"/>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182" name="Google Shape;1182;p22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83" name="Google Shape;1183;p2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4" name="Google Shape;1184;p2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5" name="Google Shape;1185;p2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86"/>
        <p:cNvGrpSpPr/>
        <p:nvPr/>
      </p:nvGrpSpPr>
      <p:grpSpPr>
        <a:xfrm>
          <a:off x="0" y="0"/>
          <a:ext cx="0" cy="0"/>
          <a:chOff x="0" y="0"/>
          <a:chExt cx="0" cy="0"/>
        </a:xfrm>
      </p:grpSpPr>
      <p:sp>
        <p:nvSpPr>
          <p:cNvPr id="1187" name="Google Shape;1187;p23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8" name="Google Shape;1188;p230"/>
          <p:cNvSpPr>
            <a:spLocks noGrp="1"/>
          </p:cNvSpPr>
          <p:nvPr>
            <p:ph type="pic" idx="2"/>
          </p:nvPr>
        </p:nvSpPr>
        <p:spPr>
          <a:xfrm>
            <a:off x="3887391" y="740569"/>
            <a:ext cx="4629300" cy="3655200"/>
          </a:xfrm>
          <a:prstGeom prst="rect">
            <a:avLst/>
          </a:prstGeom>
          <a:noFill/>
          <a:ln>
            <a:noFill/>
          </a:ln>
        </p:spPr>
      </p:sp>
      <p:sp>
        <p:nvSpPr>
          <p:cNvPr id="1189" name="Google Shape;1189;p23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90" name="Google Shape;1190;p2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1" name="Google Shape;1191;p23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2" name="Google Shape;1192;p2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3"/>
        <p:cNvGrpSpPr/>
        <p:nvPr/>
      </p:nvGrpSpPr>
      <p:grpSpPr>
        <a:xfrm>
          <a:off x="0" y="0"/>
          <a:ext cx="0" cy="0"/>
          <a:chOff x="0" y="0"/>
          <a:chExt cx="0" cy="0"/>
        </a:xfrm>
      </p:grpSpPr>
      <p:sp>
        <p:nvSpPr>
          <p:cNvPr id="1194" name="Google Shape;1194;p23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5" name="Google Shape;1195;p23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96" name="Google Shape;1196;p2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7" name="Google Shape;1197;p23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8" name="Google Shape;1198;p2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9"/>
        <p:cNvGrpSpPr/>
        <p:nvPr/>
      </p:nvGrpSpPr>
      <p:grpSpPr>
        <a:xfrm>
          <a:off x="0" y="0"/>
          <a:ext cx="0" cy="0"/>
          <a:chOff x="0" y="0"/>
          <a:chExt cx="0" cy="0"/>
        </a:xfrm>
      </p:grpSpPr>
      <p:sp>
        <p:nvSpPr>
          <p:cNvPr id="1200" name="Google Shape;1200;p232"/>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1" name="Google Shape;1201;p232"/>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2" name="Google Shape;1202;p2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3" name="Google Shape;1203;p2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4" name="Google Shape;1204;p2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09"/>
        <p:cNvGrpSpPr/>
        <p:nvPr/>
      </p:nvGrpSpPr>
      <p:grpSpPr>
        <a:xfrm>
          <a:off x="0" y="0"/>
          <a:ext cx="0" cy="0"/>
          <a:chOff x="0" y="0"/>
          <a:chExt cx="0" cy="0"/>
        </a:xfrm>
      </p:grpSpPr>
      <p:sp>
        <p:nvSpPr>
          <p:cNvPr id="1210" name="Google Shape;1210;p2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11" name="Google Shape;1211;p23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212" name="Google Shape;1212;p2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3"/>
        <p:cNvGrpSpPr/>
        <p:nvPr/>
      </p:nvGrpSpPr>
      <p:grpSpPr>
        <a:xfrm>
          <a:off x="0" y="0"/>
          <a:ext cx="0" cy="0"/>
          <a:chOff x="0" y="0"/>
          <a:chExt cx="0" cy="0"/>
        </a:xfrm>
      </p:grpSpPr>
      <p:sp>
        <p:nvSpPr>
          <p:cNvPr id="1214" name="Google Shape;1214;p2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15"/>
        <p:cNvGrpSpPr/>
        <p:nvPr/>
      </p:nvGrpSpPr>
      <p:grpSpPr>
        <a:xfrm>
          <a:off x="0" y="0"/>
          <a:ext cx="0" cy="0"/>
          <a:chOff x="0" y="0"/>
          <a:chExt cx="0" cy="0"/>
        </a:xfrm>
      </p:grpSpPr>
      <p:sp>
        <p:nvSpPr>
          <p:cNvPr id="1216" name="Google Shape;1216;p23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217" name="Google Shape;1217;p23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18" name="Google Shape;1218;p2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19"/>
        <p:cNvGrpSpPr/>
        <p:nvPr/>
      </p:nvGrpSpPr>
      <p:grpSpPr>
        <a:xfrm>
          <a:off x="0" y="0"/>
          <a:ext cx="0" cy="0"/>
          <a:chOff x="0" y="0"/>
          <a:chExt cx="0" cy="0"/>
        </a:xfrm>
      </p:grpSpPr>
      <p:sp>
        <p:nvSpPr>
          <p:cNvPr id="1220" name="Google Shape;1220;p23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21" name="Google Shape;1221;p2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22"/>
        <p:cNvGrpSpPr/>
        <p:nvPr/>
      </p:nvGrpSpPr>
      <p:grpSpPr>
        <a:xfrm>
          <a:off x="0" y="0"/>
          <a:ext cx="0" cy="0"/>
          <a:chOff x="0" y="0"/>
          <a:chExt cx="0" cy="0"/>
        </a:xfrm>
      </p:grpSpPr>
      <p:sp>
        <p:nvSpPr>
          <p:cNvPr id="1223" name="Google Shape;1223;p2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24" name="Google Shape;1224;p23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225" name="Google Shape;1225;p23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226" name="Google Shape;1226;p2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7"/>
        <p:cNvGrpSpPr/>
        <p:nvPr/>
      </p:nvGrpSpPr>
      <p:grpSpPr>
        <a:xfrm>
          <a:off x="0" y="0"/>
          <a:ext cx="0" cy="0"/>
          <a:chOff x="0" y="0"/>
          <a:chExt cx="0" cy="0"/>
        </a:xfrm>
      </p:grpSpPr>
      <p:sp>
        <p:nvSpPr>
          <p:cNvPr id="1228" name="Google Shape;1228;p2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29" name="Google Shape;1229;p2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30"/>
        <p:cNvGrpSpPr/>
        <p:nvPr/>
      </p:nvGrpSpPr>
      <p:grpSpPr>
        <a:xfrm>
          <a:off x="0" y="0"/>
          <a:ext cx="0" cy="0"/>
          <a:chOff x="0" y="0"/>
          <a:chExt cx="0" cy="0"/>
        </a:xfrm>
      </p:grpSpPr>
      <p:sp>
        <p:nvSpPr>
          <p:cNvPr id="1231" name="Google Shape;1231;p24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232" name="Google Shape;1232;p24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233" name="Google Shape;1233;p2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34"/>
        <p:cNvGrpSpPr/>
        <p:nvPr/>
      </p:nvGrpSpPr>
      <p:grpSpPr>
        <a:xfrm>
          <a:off x="0" y="0"/>
          <a:ext cx="0" cy="0"/>
          <a:chOff x="0" y="0"/>
          <a:chExt cx="0" cy="0"/>
        </a:xfrm>
      </p:grpSpPr>
      <p:sp>
        <p:nvSpPr>
          <p:cNvPr id="1235" name="Google Shape;1235;p24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36" name="Google Shape;1236;p2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37"/>
        <p:cNvGrpSpPr/>
        <p:nvPr/>
      </p:nvGrpSpPr>
      <p:grpSpPr>
        <a:xfrm>
          <a:off x="0" y="0"/>
          <a:ext cx="0" cy="0"/>
          <a:chOff x="0" y="0"/>
          <a:chExt cx="0" cy="0"/>
        </a:xfrm>
      </p:grpSpPr>
      <p:sp>
        <p:nvSpPr>
          <p:cNvPr id="1238" name="Google Shape;1238;p24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2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240" name="Google Shape;1240;p24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241" name="Google Shape;1241;p24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242" name="Google Shape;1242;p2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43"/>
        <p:cNvGrpSpPr/>
        <p:nvPr/>
      </p:nvGrpSpPr>
      <p:grpSpPr>
        <a:xfrm>
          <a:off x="0" y="0"/>
          <a:ext cx="0" cy="0"/>
          <a:chOff x="0" y="0"/>
          <a:chExt cx="0" cy="0"/>
        </a:xfrm>
      </p:grpSpPr>
      <p:sp>
        <p:nvSpPr>
          <p:cNvPr id="1244" name="Google Shape;1244;p24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245" name="Google Shape;1245;p2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46"/>
        <p:cNvGrpSpPr/>
        <p:nvPr/>
      </p:nvGrpSpPr>
      <p:grpSpPr>
        <a:xfrm>
          <a:off x="0" y="0"/>
          <a:ext cx="0" cy="0"/>
          <a:chOff x="0" y="0"/>
          <a:chExt cx="0" cy="0"/>
        </a:xfrm>
      </p:grpSpPr>
      <p:sp>
        <p:nvSpPr>
          <p:cNvPr id="1247" name="Google Shape;1247;p24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48" name="Google Shape;1248;p24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249" name="Google Shape;1249;p2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53"/>
        <p:cNvGrpSpPr/>
        <p:nvPr/>
      </p:nvGrpSpPr>
      <p:grpSpPr>
        <a:xfrm>
          <a:off x="0" y="0"/>
          <a:ext cx="0" cy="0"/>
          <a:chOff x="0" y="0"/>
          <a:chExt cx="0" cy="0"/>
        </a:xfrm>
      </p:grpSpPr>
      <p:sp>
        <p:nvSpPr>
          <p:cNvPr id="1254" name="Google Shape;1254;p246"/>
          <p:cNvSpPr txBox="1">
            <a:spLocks noGrp="1"/>
          </p:cNvSpPr>
          <p:nvPr>
            <p:ph type="ctrTitle"/>
          </p:nvPr>
        </p:nvSpPr>
        <p:spPr>
          <a:xfrm>
            <a:off x="4040075" y="1807225"/>
            <a:ext cx="4084500" cy="192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rgbClr val="191919"/>
              </a:buClr>
              <a:buSzPts val="5200"/>
              <a:buNone/>
              <a:defRPr sz="4400" b="1"/>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1255" name="Google Shape;1255;p246"/>
          <p:cNvSpPr txBox="1">
            <a:spLocks noGrp="1"/>
          </p:cNvSpPr>
          <p:nvPr>
            <p:ph type="subTitle" idx="1"/>
          </p:nvPr>
        </p:nvSpPr>
        <p:spPr>
          <a:xfrm>
            <a:off x="4040075" y="3900750"/>
            <a:ext cx="4553400" cy="56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56"/>
        <p:cNvGrpSpPr/>
        <p:nvPr/>
      </p:nvGrpSpPr>
      <p:grpSpPr>
        <a:xfrm>
          <a:off x="0" y="0"/>
          <a:ext cx="0" cy="0"/>
          <a:chOff x="0" y="0"/>
          <a:chExt cx="0" cy="0"/>
        </a:xfrm>
      </p:grpSpPr>
      <p:sp>
        <p:nvSpPr>
          <p:cNvPr id="1257" name="Google Shape;1257;p247"/>
          <p:cNvSpPr txBox="1">
            <a:spLocks noGrp="1"/>
          </p:cNvSpPr>
          <p:nvPr>
            <p:ph type="title"/>
          </p:nvPr>
        </p:nvSpPr>
        <p:spPr>
          <a:xfrm>
            <a:off x="4117025" y="2560625"/>
            <a:ext cx="4017600" cy="841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58" name="Google Shape;1258;p247"/>
          <p:cNvSpPr txBox="1">
            <a:spLocks noGrp="1"/>
          </p:cNvSpPr>
          <p:nvPr>
            <p:ph type="title" idx="2"/>
          </p:nvPr>
        </p:nvSpPr>
        <p:spPr>
          <a:xfrm>
            <a:off x="5999150" y="1075000"/>
            <a:ext cx="2135400" cy="149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6000"/>
              <a:buNone/>
              <a:defRPr sz="10900" b="1"/>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259" name="Google Shape;1259;p247"/>
          <p:cNvSpPr txBox="1">
            <a:spLocks noGrp="1"/>
          </p:cNvSpPr>
          <p:nvPr>
            <p:ph type="subTitle" idx="1"/>
          </p:nvPr>
        </p:nvSpPr>
        <p:spPr>
          <a:xfrm>
            <a:off x="4439500" y="3556833"/>
            <a:ext cx="3695400" cy="696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60" name="Google Shape;1260;p24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61"/>
        <p:cNvGrpSpPr/>
        <p:nvPr/>
      </p:nvGrpSpPr>
      <p:grpSpPr>
        <a:xfrm>
          <a:off x="0" y="0"/>
          <a:ext cx="0" cy="0"/>
          <a:chOff x="0" y="0"/>
          <a:chExt cx="0" cy="0"/>
        </a:xfrm>
      </p:grpSpPr>
      <p:sp>
        <p:nvSpPr>
          <p:cNvPr id="1262" name="Google Shape;1262;p248"/>
          <p:cNvSpPr txBox="1">
            <a:spLocks noGrp="1"/>
          </p:cNvSpPr>
          <p:nvPr>
            <p:ph type="title"/>
          </p:nvPr>
        </p:nvSpPr>
        <p:spPr>
          <a:xfrm>
            <a:off x="720000" y="3688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263" name="Google Shape;1263;p248"/>
          <p:cNvSpPr txBox="1">
            <a:spLocks noGrp="1"/>
          </p:cNvSpPr>
          <p:nvPr>
            <p:ph type="body" idx="1"/>
          </p:nvPr>
        </p:nvSpPr>
        <p:spPr>
          <a:xfrm>
            <a:off x="941825" y="1202500"/>
            <a:ext cx="7194000" cy="3390600"/>
          </a:xfrm>
          <a:prstGeom prst="rect">
            <a:avLst/>
          </a:prstGeom>
          <a:noFill/>
          <a:ln>
            <a:noFill/>
          </a:ln>
        </p:spPr>
        <p:txBody>
          <a:bodyPr spcFirstLastPara="1" wrap="square" lIns="91425" tIns="91425" rIns="91425" bIns="91425" anchor="t" anchorCtr="0">
            <a:noAutofit/>
          </a:bodyPr>
          <a:lstStyle>
            <a:lvl1pPr marL="457200" lvl="0" indent="-342900" algn="l">
              <a:lnSpc>
                <a:spcPct val="90000"/>
              </a:lnSpc>
              <a:spcBef>
                <a:spcPts val="0"/>
              </a:spcBef>
              <a:spcAft>
                <a:spcPts val="0"/>
              </a:spcAft>
              <a:buClr>
                <a:schemeClr val="accent1"/>
              </a:buClr>
              <a:buSzPts val="1800"/>
              <a:buFont typeface="Livvic"/>
              <a:buAutoNum type="arabicPeriod"/>
              <a:defRPr sz="1200">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AutoNum type="arabicPeriod"/>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AutoNum type="alphaLcPeriod"/>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AutoNum type="romanLcPeriod"/>
              <a:defRPr>
                <a:solidFill>
                  <a:srgbClr val="434343"/>
                </a:solidFill>
              </a:defRPr>
            </a:lvl9pPr>
          </a:lstStyle>
          <a:p>
            <a:endParaRPr/>
          </a:p>
        </p:txBody>
      </p:sp>
      <p:sp>
        <p:nvSpPr>
          <p:cNvPr id="1264" name="Google Shape;1264;p24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65"/>
        <p:cNvGrpSpPr/>
        <p:nvPr/>
      </p:nvGrpSpPr>
      <p:grpSpPr>
        <a:xfrm>
          <a:off x="0" y="0"/>
          <a:ext cx="0" cy="0"/>
          <a:chOff x="0" y="0"/>
          <a:chExt cx="0" cy="0"/>
        </a:xfrm>
      </p:grpSpPr>
      <p:sp>
        <p:nvSpPr>
          <p:cNvPr id="1266" name="Google Shape;1266;p24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67" name="Google Shape;1267;p249"/>
          <p:cNvSpPr txBox="1">
            <a:spLocks noGrp="1"/>
          </p:cNvSpPr>
          <p:nvPr>
            <p:ph type="subTitle" idx="1"/>
          </p:nvPr>
        </p:nvSpPr>
        <p:spPr>
          <a:xfrm>
            <a:off x="907138" y="3077720"/>
            <a:ext cx="3350400" cy="517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68" name="Google Shape;1268;p249"/>
          <p:cNvSpPr txBox="1">
            <a:spLocks noGrp="1"/>
          </p:cNvSpPr>
          <p:nvPr>
            <p:ph type="subTitle" idx="2"/>
          </p:nvPr>
        </p:nvSpPr>
        <p:spPr>
          <a:xfrm>
            <a:off x="4886462" y="820194"/>
            <a:ext cx="3350400" cy="517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Font typeface="Bebas Neue"/>
              <a:buNone/>
              <a:defRPr sz="2400">
                <a:latin typeface="Questrial"/>
                <a:ea typeface="Questrial"/>
                <a:cs typeface="Questrial"/>
                <a:sym typeface="Questrial"/>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69" name="Google Shape;1269;p249"/>
          <p:cNvSpPr txBox="1">
            <a:spLocks noGrp="1"/>
          </p:cNvSpPr>
          <p:nvPr>
            <p:ph type="subTitle" idx="3"/>
          </p:nvPr>
        </p:nvSpPr>
        <p:spPr>
          <a:xfrm>
            <a:off x="1349938" y="3565479"/>
            <a:ext cx="2907600" cy="834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70" name="Google Shape;1270;p249"/>
          <p:cNvSpPr txBox="1">
            <a:spLocks noGrp="1"/>
          </p:cNvSpPr>
          <p:nvPr>
            <p:ph type="subTitle" idx="4"/>
          </p:nvPr>
        </p:nvSpPr>
        <p:spPr>
          <a:xfrm>
            <a:off x="4886462" y="1316836"/>
            <a:ext cx="2907600" cy="834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71"/>
        <p:cNvGrpSpPr/>
        <p:nvPr/>
      </p:nvGrpSpPr>
      <p:grpSpPr>
        <a:xfrm>
          <a:off x="0" y="0"/>
          <a:ext cx="0" cy="0"/>
          <a:chOff x="0" y="0"/>
          <a:chExt cx="0" cy="0"/>
        </a:xfrm>
      </p:grpSpPr>
      <p:sp>
        <p:nvSpPr>
          <p:cNvPr id="1272" name="Google Shape;1272;p250"/>
          <p:cNvSpPr txBox="1">
            <a:spLocks noGrp="1"/>
          </p:cNvSpPr>
          <p:nvPr>
            <p:ph type="title"/>
          </p:nvPr>
        </p:nvSpPr>
        <p:spPr>
          <a:xfrm>
            <a:off x="720000" y="445025"/>
            <a:ext cx="6070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273" name="Google Shape;1273;p25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74"/>
        <p:cNvGrpSpPr/>
        <p:nvPr/>
      </p:nvGrpSpPr>
      <p:grpSpPr>
        <a:xfrm>
          <a:off x="0" y="0"/>
          <a:ext cx="0" cy="0"/>
          <a:chOff x="0" y="0"/>
          <a:chExt cx="0" cy="0"/>
        </a:xfrm>
      </p:grpSpPr>
      <p:sp>
        <p:nvSpPr>
          <p:cNvPr id="1275" name="Google Shape;1275;p251"/>
          <p:cNvSpPr txBox="1">
            <a:spLocks noGrp="1"/>
          </p:cNvSpPr>
          <p:nvPr>
            <p:ph type="title"/>
          </p:nvPr>
        </p:nvSpPr>
        <p:spPr>
          <a:xfrm>
            <a:off x="4329250" y="826025"/>
            <a:ext cx="4015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276" name="Google Shape;1276;p251"/>
          <p:cNvSpPr txBox="1">
            <a:spLocks noGrp="1"/>
          </p:cNvSpPr>
          <p:nvPr>
            <p:ph type="body" idx="1"/>
          </p:nvPr>
        </p:nvSpPr>
        <p:spPr>
          <a:xfrm>
            <a:off x="4335700" y="1602275"/>
            <a:ext cx="3813300" cy="2371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17500" algn="l">
              <a:lnSpc>
                <a:spcPct val="115000"/>
              </a:lnSpc>
              <a:spcBef>
                <a:spcPts val="0"/>
              </a:spcBef>
              <a:spcAft>
                <a:spcPts val="0"/>
              </a:spcAft>
              <a:buClr>
                <a:srgbClr val="434343"/>
              </a:buClr>
              <a:buSzPts val="1400"/>
              <a:buChar char="○"/>
              <a:defRPr>
                <a:solidFill>
                  <a:srgbClr val="434343"/>
                </a:solidFill>
              </a:defRPr>
            </a:lvl2pPr>
            <a:lvl3pPr marL="1371600" lvl="2" indent="-317500" algn="l">
              <a:lnSpc>
                <a:spcPct val="115000"/>
              </a:lnSpc>
              <a:spcBef>
                <a:spcPts val="0"/>
              </a:spcBef>
              <a:spcAft>
                <a:spcPts val="0"/>
              </a:spcAft>
              <a:buClr>
                <a:srgbClr val="434343"/>
              </a:buClr>
              <a:buSzPts val="1400"/>
              <a:buChar char="■"/>
              <a:defRPr>
                <a:solidFill>
                  <a:srgbClr val="434343"/>
                </a:solidFill>
              </a:defRPr>
            </a:lvl3pPr>
            <a:lvl4pPr marL="1828800" lvl="3" indent="-317500" algn="l">
              <a:lnSpc>
                <a:spcPct val="115000"/>
              </a:lnSpc>
              <a:spcBef>
                <a:spcPts val="0"/>
              </a:spcBef>
              <a:spcAft>
                <a:spcPts val="0"/>
              </a:spcAft>
              <a:buClr>
                <a:srgbClr val="434343"/>
              </a:buClr>
              <a:buSzPts val="1400"/>
              <a:buChar char="●"/>
              <a:defRPr>
                <a:solidFill>
                  <a:srgbClr val="434343"/>
                </a:solidFill>
              </a:defRPr>
            </a:lvl4pPr>
            <a:lvl5pPr marL="2286000" lvl="4" indent="-317500" algn="l">
              <a:lnSpc>
                <a:spcPct val="115000"/>
              </a:lnSpc>
              <a:spcBef>
                <a:spcPts val="0"/>
              </a:spcBef>
              <a:spcAft>
                <a:spcPts val="0"/>
              </a:spcAft>
              <a:buClr>
                <a:srgbClr val="434343"/>
              </a:buClr>
              <a:buSzPts val="1400"/>
              <a:buChar char="○"/>
              <a:defRPr>
                <a:solidFill>
                  <a:srgbClr val="434343"/>
                </a:solidFill>
              </a:defRPr>
            </a:lvl5pPr>
            <a:lvl6pPr marL="2743200" lvl="5" indent="-317500" algn="l">
              <a:lnSpc>
                <a:spcPct val="115000"/>
              </a:lnSpc>
              <a:spcBef>
                <a:spcPts val="0"/>
              </a:spcBef>
              <a:spcAft>
                <a:spcPts val="0"/>
              </a:spcAft>
              <a:buClr>
                <a:srgbClr val="434343"/>
              </a:buClr>
              <a:buSzPts val="1400"/>
              <a:buChar char="■"/>
              <a:defRPr>
                <a:solidFill>
                  <a:srgbClr val="434343"/>
                </a:solidFill>
              </a:defRPr>
            </a:lvl6pPr>
            <a:lvl7pPr marL="3200400" lvl="6" indent="-317500" algn="l">
              <a:lnSpc>
                <a:spcPct val="115000"/>
              </a:lnSpc>
              <a:spcBef>
                <a:spcPts val="0"/>
              </a:spcBef>
              <a:spcAft>
                <a:spcPts val="0"/>
              </a:spcAft>
              <a:buClr>
                <a:srgbClr val="434343"/>
              </a:buClr>
              <a:buSzPts val="1400"/>
              <a:buChar char="●"/>
              <a:defRPr>
                <a:solidFill>
                  <a:srgbClr val="434343"/>
                </a:solidFill>
              </a:defRPr>
            </a:lvl7pPr>
            <a:lvl8pPr marL="3657600" lvl="7" indent="-317500" algn="l">
              <a:lnSpc>
                <a:spcPct val="115000"/>
              </a:lnSpc>
              <a:spcBef>
                <a:spcPts val="0"/>
              </a:spcBef>
              <a:spcAft>
                <a:spcPts val="0"/>
              </a:spcAft>
              <a:buClr>
                <a:srgbClr val="434343"/>
              </a:buClr>
              <a:buSzPts val="1400"/>
              <a:buChar char="○"/>
              <a:defRPr>
                <a:solidFill>
                  <a:srgbClr val="434343"/>
                </a:solidFill>
              </a:defRPr>
            </a:lvl8pPr>
            <a:lvl9pPr marL="4114800" lvl="8" indent="-317500" algn="l">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1277" name="Google Shape;1277;p25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78"/>
        <p:cNvGrpSpPr/>
        <p:nvPr/>
      </p:nvGrpSpPr>
      <p:grpSpPr>
        <a:xfrm>
          <a:off x="0" y="0"/>
          <a:ext cx="0" cy="0"/>
          <a:chOff x="0" y="0"/>
          <a:chExt cx="0" cy="0"/>
        </a:xfrm>
      </p:grpSpPr>
      <p:sp>
        <p:nvSpPr>
          <p:cNvPr id="1279" name="Google Shape;1279;p252"/>
          <p:cNvSpPr txBox="1">
            <a:spLocks noGrp="1"/>
          </p:cNvSpPr>
          <p:nvPr>
            <p:ph type="title"/>
          </p:nvPr>
        </p:nvSpPr>
        <p:spPr>
          <a:xfrm>
            <a:off x="638700" y="3202625"/>
            <a:ext cx="7866900" cy="1074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6000"/>
              <a:buNone/>
              <a:defRPr sz="58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280" name="Google Shape;1280;p25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81"/>
        <p:cNvGrpSpPr/>
        <p:nvPr/>
      </p:nvGrpSpPr>
      <p:grpSpPr>
        <a:xfrm>
          <a:off x="0" y="0"/>
          <a:ext cx="0" cy="0"/>
          <a:chOff x="0" y="0"/>
          <a:chExt cx="0" cy="0"/>
        </a:xfrm>
      </p:grpSpPr>
      <p:sp>
        <p:nvSpPr>
          <p:cNvPr id="1282" name="Google Shape;1282;p253"/>
          <p:cNvSpPr txBox="1">
            <a:spLocks noGrp="1"/>
          </p:cNvSpPr>
          <p:nvPr>
            <p:ph type="title"/>
          </p:nvPr>
        </p:nvSpPr>
        <p:spPr>
          <a:xfrm>
            <a:off x="713225" y="1033212"/>
            <a:ext cx="4402200" cy="1570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sz="49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83" name="Google Shape;1283;p253"/>
          <p:cNvSpPr txBox="1">
            <a:spLocks noGrp="1"/>
          </p:cNvSpPr>
          <p:nvPr>
            <p:ph type="subTitle" idx="1"/>
          </p:nvPr>
        </p:nvSpPr>
        <p:spPr>
          <a:xfrm>
            <a:off x="713225" y="2756088"/>
            <a:ext cx="3424500" cy="1354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1284" name="Google Shape;1284;p25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85"/>
        <p:cNvGrpSpPr/>
        <p:nvPr/>
      </p:nvGrpSpPr>
      <p:grpSpPr>
        <a:xfrm>
          <a:off x="0" y="0"/>
          <a:ext cx="0" cy="0"/>
          <a:chOff x="0" y="0"/>
          <a:chExt cx="0" cy="0"/>
        </a:xfrm>
      </p:grpSpPr>
      <p:sp>
        <p:nvSpPr>
          <p:cNvPr id="1286" name="Google Shape;1286;p254"/>
          <p:cNvSpPr txBox="1">
            <a:spLocks noGrp="1"/>
          </p:cNvSpPr>
          <p:nvPr>
            <p:ph type="title"/>
          </p:nvPr>
        </p:nvSpPr>
        <p:spPr>
          <a:xfrm>
            <a:off x="740550" y="2653478"/>
            <a:ext cx="4667100" cy="12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287" name="Google Shape;1287;p25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88"/>
        <p:cNvGrpSpPr/>
        <p:nvPr/>
      </p:nvGrpSpPr>
      <p:grpSpPr>
        <a:xfrm>
          <a:off x="0" y="0"/>
          <a:ext cx="0" cy="0"/>
          <a:chOff x="0" y="0"/>
          <a:chExt cx="0" cy="0"/>
        </a:xfrm>
      </p:grpSpPr>
      <p:sp>
        <p:nvSpPr>
          <p:cNvPr id="1289" name="Google Shape;1289;p255"/>
          <p:cNvSpPr txBox="1">
            <a:spLocks noGrp="1"/>
          </p:cNvSpPr>
          <p:nvPr>
            <p:ph type="title" hasCustomPrompt="1"/>
          </p:nvPr>
        </p:nvSpPr>
        <p:spPr>
          <a:xfrm>
            <a:off x="3533800" y="1916675"/>
            <a:ext cx="4402500" cy="1139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9600"/>
              <a:buNone/>
              <a:defRPr sz="66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1290" name="Google Shape;1290;p255"/>
          <p:cNvSpPr txBox="1">
            <a:spLocks noGrp="1"/>
          </p:cNvSpPr>
          <p:nvPr>
            <p:ph type="subTitle" idx="1"/>
          </p:nvPr>
        </p:nvSpPr>
        <p:spPr>
          <a:xfrm>
            <a:off x="3605133" y="3172601"/>
            <a:ext cx="4313400" cy="713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600"/>
              <a:buNone/>
              <a:defRPr sz="18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291" name="Google Shape;1291;p25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92"/>
        <p:cNvGrpSpPr/>
        <p:nvPr/>
      </p:nvGrpSpPr>
      <p:grpSpPr>
        <a:xfrm>
          <a:off x="0" y="0"/>
          <a:ext cx="0" cy="0"/>
          <a:chOff x="0" y="0"/>
          <a:chExt cx="0" cy="0"/>
        </a:xfrm>
      </p:grpSpPr>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293"/>
        <p:cNvGrpSpPr/>
        <p:nvPr/>
      </p:nvGrpSpPr>
      <p:grpSpPr>
        <a:xfrm>
          <a:off x="0" y="0"/>
          <a:ext cx="0" cy="0"/>
          <a:chOff x="0" y="0"/>
          <a:chExt cx="0" cy="0"/>
        </a:xfrm>
      </p:grpSpPr>
      <p:sp>
        <p:nvSpPr>
          <p:cNvPr id="1294" name="Google Shape;1294;p257"/>
          <p:cNvSpPr txBox="1">
            <a:spLocks noGrp="1"/>
          </p:cNvSpPr>
          <p:nvPr>
            <p:ph type="title"/>
          </p:nvPr>
        </p:nvSpPr>
        <p:spPr>
          <a:xfrm>
            <a:off x="5571350" y="43034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295" name="Google Shape;1295;p257"/>
          <p:cNvSpPr txBox="1">
            <a:spLocks noGrp="1"/>
          </p:cNvSpPr>
          <p:nvPr>
            <p:ph type="subTitle" idx="1"/>
          </p:nvPr>
        </p:nvSpPr>
        <p:spPr>
          <a:xfrm>
            <a:off x="5571350" y="880826"/>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96" name="Google Shape;1296;p257"/>
          <p:cNvSpPr txBox="1">
            <a:spLocks noGrp="1"/>
          </p:cNvSpPr>
          <p:nvPr>
            <p:ph type="title" idx="2"/>
          </p:nvPr>
        </p:nvSpPr>
        <p:spPr>
          <a:xfrm>
            <a:off x="5571350" y="1505518"/>
            <a:ext cx="3086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297" name="Google Shape;1297;p257"/>
          <p:cNvSpPr txBox="1">
            <a:spLocks noGrp="1"/>
          </p:cNvSpPr>
          <p:nvPr>
            <p:ph type="subTitle" idx="3"/>
          </p:nvPr>
        </p:nvSpPr>
        <p:spPr>
          <a:xfrm>
            <a:off x="5571350" y="1969884"/>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98" name="Google Shape;1298;p257"/>
          <p:cNvSpPr txBox="1">
            <a:spLocks noGrp="1"/>
          </p:cNvSpPr>
          <p:nvPr>
            <p:ph type="title" idx="4"/>
          </p:nvPr>
        </p:nvSpPr>
        <p:spPr>
          <a:xfrm>
            <a:off x="5571350" y="2580693"/>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299" name="Google Shape;1299;p257"/>
          <p:cNvSpPr txBox="1">
            <a:spLocks noGrp="1"/>
          </p:cNvSpPr>
          <p:nvPr>
            <p:ph type="subTitle" idx="5"/>
          </p:nvPr>
        </p:nvSpPr>
        <p:spPr>
          <a:xfrm>
            <a:off x="5571350" y="3058942"/>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00" name="Google Shape;1300;p257"/>
          <p:cNvSpPr txBox="1">
            <a:spLocks noGrp="1"/>
          </p:cNvSpPr>
          <p:nvPr>
            <p:ph type="title" idx="6"/>
          </p:nvPr>
        </p:nvSpPr>
        <p:spPr>
          <a:xfrm>
            <a:off x="5571350" y="3655868"/>
            <a:ext cx="30639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01" name="Google Shape;1301;p257"/>
          <p:cNvSpPr txBox="1">
            <a:spLocks noGrp="1"/>
          </p:cNvSpPr>
          <p:nvPr>
            <p:ph type="subTitle" idx="7"/>
          </p:nvPr>
        </p:nvSpPr>
        <p:spPr>
          <a:xfrm>
            <a:off x="5571350" y="4147999"/>
            <a:ext cx="25620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02" name="Google Shape;1302;p257"/>
          <p:cNvSpPr txBox="1">
            <a:spLocks noGrp="1"/>
          </p:cNvSpPr>
          <p:nvPr>
            <p:ph type="title" idx="8"/>
          </p:nvPr>
        </p:nvSpPr>
        <p:spPr>
          <a:xfrm>
            <a:off x="720000" y="365913"/>
            <a:ext cx="1981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03" name="Google Shape;1303;p257"/>
          <p:cNvSpPr txBox="1">
            <a:spLocks noGrp="1"/>
          </p:cNvSpPr>
          <p:nvPr>
            <p:ph type="title" idx="9"/>
          </p:nvPr>
        </p:nvSpPr>
        <p:spPr>
          <a:xfrm>
            <a:off x="4099525" y="37395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304" name="Google Shape;1304;p257"/>
          <p:cNvSpPr txBox="1">
            <a:spLocks noGrp="1"/>
          </p:cNvSpPr>
          <p:nvPr>
            <p:ph type="title" idx="13"/>
          </p:nvPr>
        </p:nvSpPr>
        <p:spPr>
          <a:xfrm>
            <a:off x="4099525" y="2557800"/>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305" name="Google Shape;1305;p257"/>
          <p:cNvSpPr txBox="1">
            <a:spLocks noGrp="1"/>
          </p:cNvSpPr>
          <p:nvPr>
            <p:ph type="title" idx="14"/>
          </p:nvPr>
        </p:nvSpPr>
        <p:spPr>
          <a:xfrm>
            <a:off x="4099525" y="146587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306" name="Google Shape;1306;p257"/>
          <p:cNvSpPr txBox="1">
            <a:spLocks noGrp="1"/>
          </p:cNvSpPr>
          <p:nvPr>
            <p:ph type="title" idx="15"/>
          </p:nvPr>
        </p:nvSpPr>
        <p:spPr>
          <a:xfrm>
            <a:off x="4099525" y="3649725"/>
            <a:ext cx="1326000" cy="1023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5400" b="1"/>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307" name="Google Shape;1307;p25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1308"/>
        <p:cNvGrpSpPr/>
        <p:nvPr/>
      </p:nvGrpSpPr>
      <p:grpSpPr>
        <a:xfrm>
          <a:off x="0" y="0"/>
          <a:ext cx="0" cy="0"/>
          <a:chOff x="0" y="0"/>
          <a:chExt cx="0" cy="0"/>
        </a:xfrm>
      </p:grpSpPr>
      <p:sp>
        <p:nvSpPr>
          <p:cNvPr id="1309" name="Google Shape;1309;p258"/>
          <p:cNvSpPr txBox="1">
            <a:spLocks noGrp="1"/>
          </p:cNvSpPr>
          <p:nvPr>
            <p:ph type="subTitle" idx="1"/>
          </p:nvPr>
        </p:nvSpPr>
        <p:spPr>
          <a:xfrm>
            <a:off x="4617850" y="1661475"/>
            <a:ext cx="3775800" cy="1143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700"/>
              <a:buNone/>
              <a:defRPr sz="18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a:endParaRPr/>
          </a:p>
        </p:txBody>
      </p:sp>
      <p:sp>
        <p:nvSpPr>
          <p:cNvPr id="1310" name="Google Shape;1310;p258"/>
          <p:cNvSpPr txBox="1">
            <a:spLocks noGrp="1"/>
          </p:cNvSpPr>
          <p:nvPr>
            <p:ph type="title"/>
          </p:nvPr>
        </p:nvSpPr>
        <p:spPr>
          <a:xfrm>
            <a:off x="4617850" y="2916800"/>
            <a:ext cx="3775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1311" name="Google Shape;1311;p258"/>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1312"/>
        <p:cNvGrpSpPr/>
        <p:nvPr/>
      </p:nvGrpSpPr>
      <p:grpSpPr>
        <a:xfrm>
          <a:off x="0" y="0"/>
          <a:ext cx="0" cy="0"/>
          <a:chOff x="0" y="0"/>
          <a:chExt cx="0" cy="0"/>
        </a:xfrm>
      </p:grpSpPr>
      <p:sp>
        <p:nvSpPr>
          <p:cNvPr id="1313" name="Google Shape;1313;p259"/>
          <p:cNvSpPr txBox="1">
            <a:spLocks noGrp="1"/>
          </p:cNvSpPr>
          <p:nvPr>
            <p:ph type="subTitle" idx="1"/>
          </p:nvPr>
        </p:nvSpPr>
        <p:spPr>
          <a:xfrm>
            <a:off x="4920400" y="2626775"/>
            <a:ext cx="3346200" cy="106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1314" name="Google Shape;1314;p259"/>
          <p:cNvSpPr txBox="1">
            <a:spLocks noGrp="1"/>
          </p:cNvSpPr>
          <p:nvPr>
            <p:ph type="title"/>
          </p:nvPr>
        </p:nvSpPr>
        <p:spPr>
          <a:xfrm>
            <a:off x="4920400" y="1545450"/>
            <a:ext cx="2881800" cy="696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4300"/>
            </a:lvl1pPr>
            <a:lvl2pPr lvl="1" algn="r">
              <a:lnSpc>
                <a:spcPct val="100000"/>
              </a:lnSpc>
              <a:spcBef>
                <a:spcPts val="0"/>
              </a:spcBef>
              <a:spcAft>
                <a:spcPts val="0"/>
              </a:spcAft>
              <a:buSzPts val="3000"/>
              <a:buNone/>
              <a:defRPr/>
            </a:lvl2pPr>
            <a:lvl3pPr lvl="2" algn="r">
              <a:lnSpc>
                <a:spcPct val="100000"/>
              </a:lnSpc>
              <a:spcBef>
                <a:spcPts val="0"/>
              </a:spcBef>
              <a:spcAft>
                <a:spcPts val="0"/>
              </a:spcAft>
              <a:buSzPts val="3000"/>
              <a:buNone/>
              <a:defRPr/>
            </a:lvl3pPr>
            <a:lvl4pPr lvl="3" algn="r">
              <a:lnSpc>
                <a:spcPct val="100000"/>
              </a:lnSpc>
              <a:spcBef>
                <a:spcPts val="0"/>
              </a:spcBef>
              <a:spcAft>
                <a:spcPts val="0"/>
              </a:spcAft>
              <a:buSzPts val="3000"/>
              <a:buNone/>
              <a:defRPr/>
            </a:lvl4pPr>
            <a:lvl5pPr lvl="4" algn="r">
              <a:lnSpc>
                <a:spcPct val="100000"/>
              </a:lnSpc>
              <a:spcBef>
                <a:spcPts val="0"/>
              </a:spcBef>
              <a:spcAft>
                <a:spcPts val="0"/>
              </a:spcAft>
              <a:buSzPts val="3000"/>
              <a:buNone/>
              <a:defRPr/>
            </a:lvl5pPr>
            <a:lvl6pPr lvl="5" algn="r">
              <a:lnSpc>
                <a:spcPct val="100000"/>
              </a:lnSpc>
              <a:spcBef>
                <a:spcPts val="0"/>
              </a:spcBef>
              <a:spcAft>
                <a:spcPts val="0"/>
              </a:spcAft>
              <a:buSzPts val="3000"/>
              <a:buNone/>
              <a:defRPr/>
            </a:lvl6pPr>
            <a:lvl7pPr lvl="6" algn="r">
              <a:lnSpc>
                <a:spcPct val="100000"/>
              </a:lnSpc>
              <a:spcBef>
                <a:spcPts val="0"/>
              </a:spcBef>
              <a:spcAft>
                <a:spcPts val="0"/>
              </a:spcAft>
              <a:buSzPts val="3000"/>
              <a:buNone/>
              <a:defRPr/>
            </a:lvl7pPr>
            <a:lvl8pPr lvl="7" algn="r">
              <a:lnSpc>
                <a:spcPct val="100000"/>
              </a:lnSpc>
              <a:spcBef>
                <a:spcPts val="0"/>
              </a:spcBef>
              <a:spcAft>
                <a:spcPts val="0"/>
              </a:spcAft>
              <a:buSzPts val="3000"/>
              <a:buNone/>
              <a:defRPr/>
            </a:lvl8pPr>
            <a:lvl9pPr lvl="8" algn="r">
              <a:lnSpc>
                <a:spcPct val="100000"/>
              </a:lnSpc>
              <a:spcBef>
                <a:spcPts val="0"/>
              </a:spcBef>
              <a:spcAft>
                <a:spcPts val="0"/>
              </a:spcAft>
              <a:buSzPts val="3000"/>
              <a:buNone/>
              <a:defRPr/>
            </a:lvl9pPr>
          </a:lstStyle>
          <a:p>
            <a:endParaRPr/>
          </a:p>
        </p:txBody>
      </p:sp>
      <p:sp>
        <p:nvSpPr>
          <p:cNvPr id="1315" name="Google Shape;1315;p25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Title and text 1">
  <p:cSld name="TITLE_AND_BODY_1">
    <p:spTree>
      <p:nvGrpSpPr>
        <p:cNvPr id="1" name="Shape 1316"/>
        <p:cNvGrpSpPr/>
        <p:nvPr/>
      </p:nvGrpSpPr>
      <p:grpSpPr>
        <a:xfrm>
          <a:off x="0" y="0"/>
          <a:ext cx="0" cy="0"/>
          <a:chOff x="0" y="0"/>
          <a:chExt cx="0" cy="0"/>
        </a:xfrm>
      </p:grpSpPr>
      <p:sp>
        <p:nvSpPr>
          <p:cNvPr id="1317" name="Google Shape;1317;p260"/>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18" name="Google Shape;1318;p260"/>
          <p:cNvSpPr txBox="1">
            <a:spLocks noGrp="1"/>
          </p:cNvSpPr>
          <p:nvPr>
            <p:ph type="body" idx="1"/>
          </p:nvPr>
        </p:nvSpPr>
        <p:spPr>
          <a:xfrm>
            <a:off x="720000" y="1381075"/>
            <a:ext cx="7343700" cy="31188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Darker Grotesque SemiBold"/>
              <a:buChar char="●"/>
              <a:defRPr>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
        <p:nvSpPr>
          <p:cNvPr id="1319" name="Google Shape;1319;p260"/>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Title and two columns 1">
  <p:cSld name="CUSTOM_3">
    <p:spTree>
      <p:nvGrpSpPr>
        <p:cNvPr id="1" name="Shape 1320"/>
        <p:cNvGrpSpPr/>
        <p:nvPr/>
      </p:nvGrpSpPr>
      <p:grpSpPr>
        <a:xfrm>
          <a:off x="0" y="0"/>
          <a:ext cx="0" cy="0"/>
          <a:chOff x="0" y="0"/>
          <a:chExt cx="0" cy="0"/>
        </a:xfrm>
      </p:grpSpPr>
      <p:sp>
        <p:nvSpPr>
          <p:cNvPr id="1321" name="Google Shape;1321;p261"/>
          <p:cNvSpPr txBox="1">
            <a:spLocks noGrp="1"/>
          </p:cNvSpPr>
          <p:nvPr>
            <p:ph type="title"/>
          </p:nvPr>
        </p:nvSpPr>
        <p:spPr>
          <a:xfrm>
            <a:off x="1442986"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22" name="Google Shape;1322;p261"/>
          <p:cNvSpPr txBox="1">
            <a:spLocks noGrp="1"/>
          </p:cNvSpPr>
          <p:nvPr>
            <p:ph type="subTitle" idx="1"/>
          </p:nvPr>
        </p:nvSpPr>
        <p:spPr>
          <a:xfrm>
            <a:off x="1442986"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23" name="Google Shape;1323;p261"/>
          <p:cNvSpPr txBox="1">
            <a:spLocks noGrp="1"/>
          </p:cNvSpPr>
          <p:nvPr>
            <p:ph type="title" idx="2"/>
          </p:nvPr>
        </p:nvSpPr>
        <p:spPr>
          <a:xfrm>
            <a:off x="5257513" y="3390950"/>
            <a:ext cx="2443500" cy="527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24" name="Google Shape;1324;p261"/>
          <p:cNvSpPr txBox="1">
            <a:spLocks noGrp="1"/>
          </p:cNvSpPr>
          <p:nvPr>
            <p:ph type="subTitle" idx="3"/>
          </p:nvPr>
        </p:nvSpPr>
        <p:spPr>
          <a:xfrm>
            <a:off x="5257513" y="3804248"/>
            <a:ext cx="2443500" cy="484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25" name="Google Shape;1325;p261"/>
          <p:cNvSpPr txBox="1">
            <a:spLocks noGrp="1"/>
          </p:cNvSpPr>
          <p:nvPr>
            <p:ph type="title" idx="4"/>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26" name="Google Shape;1326;p261"/>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27"/>
        <p:cNvGrpSpPr/>
        <p:nvPr/>
      </p:nvGrpSpPr>
      <p:grpSpPr>
        <a:xfrm>
          <a:off x="0" y="0"/>
          <a:ext cx="0" cy="0"/>
          <a:chOff x="0" y="0"/>
          <a:chExt cx="0" cy="0"/>
        </a:xfrm>
      </p:grpSpPr>
      <p:sp>
        <p:nvSpPr>
          <p:cNvPr id="1328" name="Google Shape;1328;p262"/>
          <p:cNvSpPr txBox="1">
            <a:spLocks noGrp="1"/>
          </p:cNvSpPr>
          <p:nvPr>
            <p:ph type="title"/>
          </p:nvPr>
        </p:nvSpPr>
        <p:spPr>
          <a:xfrm>
            <a:off x="710750" y="33800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29" name="Google Shape;1329;p262"/>
          <p:cNvSpPr txBox="1">
            <a:spLocks noGrp="1"/>
          </p:cNvSpPr>
          <p:nvPr>
            <p:ph type="subTitle" idx="1"/>
          </p:nvPr>
        </p:nvSpPr>
        <p:spPr>
          <a:xfrm>
            <a:off x="710750" y="3785547"/>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30" name="Google Shape;1330;p262"/>
          <p:cNvSpPr txBox="1">
            <a:spLocks noGrp="1"/>
          </p:cNvSpPr>
          <p:nvPr>
            <p:ph type="title" idx="2"/>
          </p:nvPr>
        </p:nvSpPr>
        <p:spPr>
          <a:xfrm>
            <a:off x="710750" y="1223125"/>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31" name="Google Shape;1331;p262"/>
          <p:cNvSpPr txBox="1">
            <a:spLocks noGrp="1"/>
          </p:cNvSpPr>
          <p:nvPr>
            <p:ph type="subTitle" idx="3"/>
          </p:nvPr>
        </p:nvSpPr>
        <p:spPr>
          <a:xfrm>
            <a:off x="710750" y="1627900"/>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32" name="Google Shape;1332;p262"/>
          <p:cNvSpPr txBox="1">
            <a:spLocks noGrp="1"/>
          </p:cNvSpPr>
          <p:nvPr>
            <p:ph type="title" idx="4"/>
          </p:nvPr>
        </p:nvSpPr>
        <p:spPr>
          <a:xfrm>
            <a:off x="710750" y="2301212"/>
            <a:ext cx="18051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33" name="Google Shape;1333;p262"/>
          <p:cNvSpPr txBox="1">
            <a:spLocks noGrp="1"/>
          </p:cNvSpPr>
          <p:nvPr>
            <p:ph type="subTitle" idx="5"/>
          </p:nvPr>
        </p:nvSpPr>
        <p:spPr>
          <a:xfrm>
            <a:off x="710750" y="2706729"/>
            <a:ext cx="34659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34" name="Google Shape;1334;p262"/>
          <p:cNvSpPr txBox="1">
            <a:spLocks noGrp="1"/>
          </p:cNvSpPr>
          <p:nvPr>
            <p:ph type="title" idx="6"/>
          </p:nvPr>
        </p:nvSpPr>
        <p:spPr>
          <a:xfrm>
            <a:off x="710750" y="387250"/>
            <a:ext cx="4724700" cy="77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35" name="Google Shape;1335;p262"/>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336"/>
        <p:cNvGrpSpPr/>
        <p:nvPr/>
      </p:nvGrpSpPr>
      <p:grpSpPr>
        <a:xfrm>
          <a:off x="0" y="0"/>
          <a:ext cx="0" cy="0"/>
          <a:chOff x="0" y="0"/>
          <a:chExt cx="0" cy="0"/>
        </a:xfrm>
      </p:grpSpPr>
      <p:sp>
        <p:nvSpPr>
          <p:cNvPr id="1337" name="Google Shape;1337;p263"/>
          <p:cNvSpPr txBox="1">
            <a:spLocks noGrp="1"/>
          </p:cNvSpPr>
          <p:nvPr>
            <p:ph type="title"/>
          </p:nvPr>
        </p:nvSpPr>
        <p:spPr>
          <a:xfrm>
            <a:off x="772650"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38" name="Google Shape;1338;p263"/>
          <p:cNvSpPr txBox="1">
            <a:spLocks noGrp="1"/>
          </p:cNvSpPr>
          <p:nvPr>
            <p:ph type="subTitle" idx="1"/>
          </p:nvPr>
        </p:nvSpPr>
        <p:spPr>
          <a:xfrm>
            <a:off x="772650"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39" name="Google Shape;1339;p263"/>
          <p:cNvSpPr txBox="1">
            <a:spLocks noGrp="1"/>
          </p:cNvSpPr>
          <p:nvPr>
            <p:ph type="title" idx="2"/>
          </p:nvPr>
        </p:nvSpPr>
        <p:spPr>
          <a:xfrm>
            <a:off x="3291776" y="1565975"/>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40" name="Google Shape;1340;p263"/>
          <p:cNvSpPr txBox="1">
            <a:spLocks noGrp="1"/>
          </p:cNvSpPr>
          <p:nvPr>
            <p:ph type="subTitle" idx="3"/>
          </p:nvPr>
        </p:nvSpPr>
        <p:spPr>
          <a:xfrm>
            <a:off x="3291777" y="1979273"/>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41" name="Google Shape;1341;p263"/>
          <p:cNvSpPr txBox="1">
            <a:spLocks noGrp="1"/>
          </p:cNvSpPr>
          <p:nvPr>
            <p:ph type="title" idx="4"/>
          </p:nvPr>
        </p:nvSpPr>
        <p:spPr>
          <a:xfrm>
            <a:off x="772650" y="3083620"/>
            <a:ext cx="24435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42" name="Google Shape;1342;p263"/>
          <p:cNvSpPr txBox="1">
            <a:spLocks noGrp="1"/>
          </p:cNvSpPr>
          <p:nvPr>
            <p:ph type="subTitle" idx="5"/>
          </p:nvPr>
        </p:nvSpPr>
        <p:spPr>
          <a:xfrm>
            <a:off x="772650"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43" name="Google Shape;1343;p263"/>
          <p:cNvSpPr txBox="1">
            <a:spLocks noGrp="1"/>
          </p:cNvSpPr>
          <p:nvPr>
            <p:ph type="title" idx="6"/>
          </p:nvPr>
        </p:nvSpPr>
        <p:spPr>
          <a:xfrm>
            <a:off x="3300396" y="3083620"/>
            <a:ext cx="24264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44" name="Google Shape;1344;p263"/>
          <p:cNvSpPr txBox="1">
            <a:spLocks noGrp="1"/>
          </p:cNvSpPr>
          <p:nvPr>
            <p:ph type="subTitle" idx="7"/>
          </p:nvPr>
        </p:nvSpPr>
        <p:spPr>
          <a:xfrm>
            <a:off x="3291777" y="3496926"/>
            <a:ext cx="24435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45" name="Google Shape;1345;p263"/>
          <p:cNvSpPr txBox="1">
            <a:spLocks noGrp="1"/>
          </p:cNvSpPr>
          <p:nvPr>
            <p:ph type="title" idx="8"/>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b="1"/>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46" name="Google Shape;1346;p263"/>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347"/>
        <p:cNvGrpSpPr/>
        <p:nvPr/>
      </p:nvGrpSpPr>
      <p:grpSpPr>
        <a:xfrm>
          <a:off x="0" y="0"/>
          <a:ext cx="0" cy="0"/>
          <a:chOff x="0" y="0"/>
          <a:chExt cx="0" cy="0"/>
        </a:xfrm>
      </p:grpSpPr>
      <p:sp>
        <p:nvSpPr>
          <p:cNvPr id="1348" name="Google Shape;1348;p264"/>
          <p:cNvSpPr txBox="1">
            <a:spLocks noGrp="1"/>
          </p:cNvSpPr>
          <p:nvPr>
            <p:ph type="title"/>
          </p:nvPr>
        </p:nvSpPr>
        <p:spPr>
          <a:xfrm>
            <a:off x="6651929"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49" name="Google Shape;1349;p264"/>
          <p:cNvSpPr txBox="1">
            <a:spLocks noGrp="1"/>
          </p:cNvSpPr>
          <p:nvPr>
            <p:ph type="subTitle" idx="1"/>
          </p:nvPr>
        </p:nvSpPr>
        <p:spPr>
          <a:xfrm>
            <a:off x="6651929"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0" name="Google Shape;1350;p264"/>
          <p:cNvSpPr txBox="1">
            <a:spLocks noGrp="1"/>
          </p:cNvSpPr>
          <p:nvPr>
            <p:ph type="title" idx="2"/>
          </p:nvPr>
        </p:nvSpPr>
        <p:spPr>
          <a:xfrm>
            <a:off x="3876449"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51" name="Google Shape;1351;p264"/>
          <p:cNvSpPr txBox="1">
            <a:spLocks noGrp="1"/>
          </p:cNvSpPr>
          <p:nvPr>
            <p:ph type="subTitle" idx="3"/>
          </p:nvPr>
        </p:nvSpPr>
        <p:spPr>
          <a:xfrm>
            <a:off x="3876450"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2" name="Google Shape;1352;p264"/>
          <p:cNvSpPr txBox="1">
            <a:spLocks noGrp="1"/>
          </p:cNvSpPr>
          <p:nvPr>
            <p:ph type="title" idx="4"/>
          </p:nvPr>
        </p:nvSpPr>
        <p:spPr>
          <a:xfrm>
            <a:off x="3876453" y="59677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53" name="Google Shape;1353;p264"/>
          <p:cNvSpPr txBox="1">
            <a:spLocks noGrp="1"/>
          </p:cNvSpPr>
          <p:nvPr>
            <p:ph type="subTitle" idx="5"/>
          </p:nvPr>
        </p:nvSpPr>
        <p:spPr>
          <a:xfrm>
            <a:off x="3876455" y="1023959"/>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4" name="Google Shape;1354;p264"/>
          <p:cNvSpPr txBox="1">
            <a:spLocks noGrp="1"/>
          </p:cNvSpPr>
          <p:nvPr>
            <p:ph type="title" idx="6"/>
          </p:nvPr>
        </p:nvSpPr>
        <p:spPr>
          <a:xfrm>
            <a:off x="3876449"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55" name="Google Shape;1355;p264"/>
          <p:cNvSpPr txBox="1">
            <a:spLocks noGrp="1"/>
          </p:cNvSpPr>
          <p:nvPr>
            <p:ph type="subTitle" idx="7"/>
          </p:nvPr>
        </p:nvSpPr>
        <p:spPr>
          <a:xfrm>
            <a:off x="3876450"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6" name="Google Shape;1356;p264"/>
          <p:cNvSpPr txBox="1">
            <a:spLocks noGrp="1"/>
          </p:cNvSpPr>
          <p:nvPr>
            <p:ph type="title" idx="8"/>
          </p:nvPr>
        </p:nvSpPr>
        <p:spPr>
          <a:xfrm>
            <a:off x="6651925" y="2061850"/>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57" name="Google Shape;1357;p264"/>
          <p:cNvSpPr txBox="1">
            <a:spLocks noGrp="1"/>
          </p:cNvSpPr>
          <p:nvPr>
            <p:ph type="subTitle" idx="9"/>
          </p:nvPr>
        </p:nvSpPr>
        <p:spPr>
          <a:xfrm>
            <a:off x="6651925" y="2489034"/>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8" name="Google Shape;1358;p264"/>
          <p:cNvSpPr txBox="1">
            <a:spLocks noGrp="1"/>
          </p:cNvSpPr>
          <p:nvPr>
            <p:ph type="title" idx="13"/>
          </p:nvPr>
        </p:nvSpPr>
        <p:spPr>
          <a:xfrm>
            <a:off x="6651925" y="3526925"/>
            <a:ext cx="1812300" cy="52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359" name="Google Shape;1359;p264"/>
          <p:cNvSpPr txBox="1">
            <a:spLocks noGrp="1"/>
          </p:cNvSpPr>
          <p:nvPr>
            <p:ph type="subTitle" idx="14"/>
          </p:nvPr>
        </p:nvSpPr>
        <p:spPr>
          <a:xfrm>
            <a:off x="6651925" y="3947168"/>
            <a:ext cx="1812300" cy="484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60" name="Google Shape;1360;p264"/>
          <p:cNvSpPr txBox="1">
            <a:spLocks noGrp="1"/>
          </p:cNvSpPr>
          <p:nvPr>
            <p:ph type="title" idx="15"/>
          </p:nvPr>
        </p:nvSpPr>
        <p:spPr>
          <a:xfrm>
            <a:off x="796200" y="2024325"/>
            <a:ext cx="2117100" cy="956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361" name="Google Shape;1361;p264"/>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362"/>
        <p:cNvGrpSpPr/>
        <p:nvPr/>
      </p:nvGrpSpPr>
      <p:grpSpPr>
        <a:xfrm>
          <a:off x="0" y="0"/>
          <a:ext cx="0" cy="0"/>
          <a:chOff x="0" y="0"/>
          <a:chExt cx="0" cy="0"/>
        </a:xfrm>
      </p:grpSpPr>
      <p:sp>
        <p:nvSpPr>
          <p:cNvPr id="1363" name="Google Shape;1363;p265"/>
          <p:cNvSpPr txBox="1">
            <a:spLocks noGrp="1"/>
          </p:cNvSpPr>
          <p:nvPr>
            <p:ph type="title"/>
          </p:nvPr>
        </p:nvSpPr>
        <p:spPr>
          <a:xfrm>
            <a:off x="1055400" y="983350"/>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364" name="Google Shape;1364;p265"/>
          <p:cNvSpPr txBox="1">
            <a:spLocks noGrp="1"/>
          </p:cNvSpPr>
          <p:nvPr>
            <p:ph type="subTitle" idx="1"/>
          </p:nvPr>
        </p:nvSpPr>
        <p:spPr>
          <a:xfrm>
            <a:off x="1055400" y="1811650"/>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65" name="Google Shape;1365;p265"/>
          <p:cNvSpPr txBox="1">
            <a:spLocks noGrp="1"/>
          </p:cNvSpPr>
          <p:nvPr>
            <p:ph type="title" idx="2"/>
          </p:nvPr>
        </p:nvSpPr>
        <p:spPr>
          <a:xfrm>
            <a:off x="1055400" y="2605127"/>
            <a:ext cx="3859500" cy="82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6200"/>
              <a:buNone/>
              <a:defRPr sz="5000" b="1"/>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366" name="Google Shape;1366;p265"/>
          <p:cNvSpPr txBox="1">
            <a:spLocks noGrp="1"/>
          </p:cNvSpPr>
          <p:nvPr>
            <p:ph type="subTitle" idx="3"/>
          </p:nvPr>
        </p:nvSpPr>
        <p:spPr>
          <a:xfrm>
            <a:off x="1055400" y="3433424"/>
            <a:ext cx="4327200" cy="54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800">
                <a:solidFill>
                  <a:srgbClr val="242424"/>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67" name="Google Shape;1367;p265"/>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368"/>
        <p:cNvGrpSpPr/>
        <p:nvPr/>
      </p:nvGrpSpPr>
      <p:grpSpPr>
        <a:xfrm>
          <a:off x="0" y="0"/>
          <a:ext cx="0" cy="0"/>
          <a:chOff x="0" y="0"/>
          <a:chExt cx="0" cy="0"/>
        </a:xfrm>
      </p:grpSpPr>
      <p:sp>
        <p:nvSpPr>
          <p:cNvPr id="1369" name="Google Shape;1369;p266"/>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70" name="Google Shape;1370;p266"/>
          <p:cNvSpPr txBox="1">
            <a:spLocks noGrp="1"/>
          </p:cNvSpPr>
          <p:nvPr>
            <p:ph type="ctrTitle"/>
          </p:nvPr>
        </p:nvSpPr>
        <p:spPr>
          <a:xfrm>
            <a:off x="2429950" y="499475"/>
            <a:ext cx="4284000" cy="997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71" name="Google Shape;1371;p266"/>
          <p:cNvSpPr txBox="1">
            <a:spLocks noGrp="1"/>
          </p:cNvSpPr>
          <p:nvPr>
            <p:ph type="subTitle" idx="1"/>
          </p:nvPr>
        </p:nvSpPr>
        <p:spPr>
          <a:xfrm>
            <a:off x="3265350" y="1502417"/>
            <a:ext cx="2613300" cy="128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372" name="Google Shape;1372;p266"/>
          <p:cNvSpPr txBox="1">
            <a:spLocks noGrp="1"/>
          </p:cNvSpPr>
          <p:nvPr>
            <p:ph type="subTitle" idx="2"/>
          </p:nvPr>
        </p:nvSpPr>
        <p:spPr>
          <a:xfrm>
            <a:off x="2425000" y="4124521"/>
            <a:ext cx="4293900" cy="45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200">
                <a:solidFill>
                  <a:srgbClr val="434343"/>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373" name="Google Shape;1373;p266"/>
          <p:cNvSpPr txBox="1"/>
          <p:nvPr/>
        </p:nvSpPr>
        <p:spPr>
          <a:xfrm>
            <a:off x="2730325" y="3416237"/>
            <a:ext cx="3705600" cy="63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300"/>
              </a:spcBef>
              <a:spcAft>
                <a:spcPts val="0"/>
              </a:spcAft>
              <a:buClr>
                <a:srgbClr val="000000"/>
              </a:buClr>
              <a:buSzPts val="1000"/>
              <a:buFont typeface="Arial"/>
              <a:buNone/>
            </a:pPr>
            <a:r>
              <a:rPr lang="en" sz="1000" b="0" i="0" u="none" strike="noStrike" cap="none">
                <a:solidFill>
                  <a:srgbClr val="434343"/>
                </a:solidFill>
                <a:latin typeface="Nunito"/>
                <a:ea typeface="Nunito"/>
                <a:cs typeface="Nunito"/>
                <a:sym typeface="Nunito"/>
              </a:rPr>
              <a:t>CRÉDITOS: Esta plantilla de presentación fue creada por </a:t>
            </a:r>
            <a:r>
              <a:rPr lang="en" sz="1000" b="0" i="0" u="none" strike="noStrike" cap="none">
                <a:solidFill>
                  <a:srgbClr val="434343"/>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000" b="0" i="0" u="none" strike="noStrike" cap="none">
                <a:solidFill>
                  <a:srgbClr val="434343"/>
                </a:solidFill>
                <a:latin typeface="Nunito"/>
                <a:ea typeface="Nunito"/>
                <a:cs typeface="Nunito"/>
                <a:sym typeface="Nunito"/>
              </a:rPr>
              <a:t>, que incluye iconos de </a:t>
            </a:r>
            <a:r>
              <a:rPr lang="en" sz="1000" b="0" i="0" u="none" strike="noStrike" cap="none">
                <a:solidFill>
                  <a:srgbClr val="434343"/>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000" b="0" i="0" u="none" strike="noStrike" cap="none">
                <a:solidFill>
                  <a:srgbClr val="434343"/>
                </a:solidFill>
                <a:latin typeface="Nunito"/>
                <a:ea typeface="Nunito"/>
                <a:cs typeface="Nunito"/>
                <a:sym typeface="Nunito"/>
              </a:rPr>
              <a:t>, infografías e imágenes de </a:t>
            </a:r>
            <a:r>
              <a:rPr lang="en" sz="1000" b="0" i="0" u="none" strike="noStrike" cap="none">
                <a:solidFill>
                  <a:srgbClr val="434343"/>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000" b="0" i="0" u="none" strike="noStrike" cap="none">
                <a:solidFill>
                  <a:srgbClr val="434343"/>
                </a:solidFill>
                <a:latin typeface="Nunito"/>
                <a:ea typeface="Nunito"/>
                <a:cs typeface="Nunito"/>
                <a:sym typeface="Nunito"/>
              </a:rPr>
              <a:t> e ilustraciones de </a:t>
            </a:r>
            <a:r>
              <a:rPr lang="en" sz="1000" b="0" i="0" u="none" strike="noStrike" cap="none">
                <a:solidFill>
                  <a:srgbClr val="434343"/>
                </a:solidFill>
                <a:uFill>
                  <a:noFill/>
                </a:uFill>
                <a:latin typeface="Nunito"/>
                <a:ea typeface="Nunito"/>
                <a:cs typeface="Nunito"/>
                <a:sym typeface="Nunito"/>
                <a:hlinkClick r:id="rId5">
                  <a:extLst>
                    <a:ext uri="{A12FA001-AC4F-418D-AE19-62706E023703}">
                      <ahyp:hlinkClr xmlns:ahyp="http://schemas.microsoft.com/office/drawing/2018/hyperlinkcolor" val="tx"/>
                    </a:ext>
                  </a:extLst>
                </a:hlinkClick>
              </a:rPr>
              <a:t>Storyset</a:t>
            </a:r>
            <a:endParaRPr sz="1000" b="0" i="0" u="none" strike="noStrike" cap="none">
              <a:solidFill>
                <a:srgbClr val="434343"/>
              </a:solidFill>
              <a:latin typeface="Nunito"/>
              <a:ea typeface="Nunito"/>
              <a:cs typeface="Nunito"/>
              <a:sym typeface="Nunito"/>
            </a:endParaRPr>
          </a:p>
          <a:p>
            <a:pPr marL="0" marR="0" lvl="0" indent="0" algn="ctr" rtl="0">
              <a:lnSpc>
                <a:spcPct val="100000"/>
              </a:lnSpc>
              <a:spcBef>
                <a:spcPts val="300"/>
              </a:spcBef>
              <a:spcAft>
                <a:spcPts val="0"/>
              </a:spcAft>
              <a:buClr>
                <a:srgbClr val="000000"/>
              </a:buClr>
              <a:buSzPts val="1000"/>
              <a:buFont typeface="Arial"/>
              <a:buNone/>
            </a:pPr>
            <a:endParaRPr sz="1000" b="0" i="0" u="none" strike="noStrike" cap="none">
              <a:solidFill>
                <a:srgbClr val="434343"/>
              </a:solidFill>
              <a:latin typeface="Nunito"/>
              <a:ea typeface="Nunito"/>
              <a:cs typeface="Nunito"/>
              <a:sym typeface="Nunito"/>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374"/>
        <p:cNvGrpSpPr/>
        <p:nvPr/>
      </p:nvGrpSpPr>
      <p:grpSpPr>
        <a:xfrm>
          <a:off x="0" y="0"/>
          <a:ext cx="0" cy="0"/>
          <a:chOff x="0" y="0"/>
          <a:chExt cx="0" cy="0"/>
        </a:xfrm>
      </p:grpSpPr>
      <p:sp>
        <p:nvSpPr>
          <p:cNvPr id="1375" name="Google Shape;1375;p267"/>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376"/>
        <p:cNvGrpSpPr/>
        <p:nvPr/>
      </p:nvGrpSpPr>
      <p:grpSpPr>
        <a:xfrm>
          <a:off x="0" y="0"/>
          <a:ext cx="0" cy="0"/>
          <a:chOff x="0" y="0"/>
          <a:chExt cx="0" cy="0"/>
        </a:xfrm>
      </p:grpSpPr>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1377"/>
        <p:cNvGrpSpPr/>
        <p:nvPr/>
      </p:nvGrpSpPr>
      <p:grpSpPr>
        <a:xfrm>
          <a:off x="0" y="0"/>
          <a:ext cx="0" cy="0"/>
          <a:chOff x="0" y="0"/>
          <a:chExt cx="0" cy="0"/>
        </a:xfrm>
      </p:grpSpPr>
      <p:sp>
        <p:nvSpPr>
          <p:cNvPr id="1378" name="Google Shape;1378;p269"/>
          <p:cNvSpPr txBox="1">
            <a:spLocks noGrp="1"/>
          </p:cNvSpPr>
          <p:nvPr>
            <p:ph type="title"/>
          </p:nvPr>
        </p:nvSpPr>
        <p:spPr>
          <a:xfrm>
            <a:off x="1048350" y="323850"/>
            <a:ext cx="7047300" cy="48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85"/>
        <p:cNvGrpSpPr/>
        <p:nvPr/>
      </p:nvGrpSpPr>
      <p:grpSpPr>
        <a:xfrm>
          <a:off x="0" y="0"/>
          <a:ext cx="0" cy="0"/>
          <a:chOff x="0" y="0"/>
          <a:chExt cx="0" cy="0"/>
        </a:xfrm>
      </p:grpSpPr>
      <p:sp>
        <p:nvSpPr>
          <p:cNvPr id="1386" name="Google Shape;1386;p271"/>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7" name="Google Shape;1387;p27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88" name="Google Shape;1388;p27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89" name="Google Shape;1389;p27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0" name="Google Shape;1390;p27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91"/>
        <p:cNvGrpSpPr/>
        <p:nvPr/>
      </p:nvGrpSpPr>
      <p:grpSpPr>
        <a:xfrm>
          <a:off x="0" y="0"/>
          <a:ext cx="0" cy="0"/>
          <a:chOff x="0" y="0"/>
          <a:chExt cx="0" cy="0"/>
        </a:xfrm>
      </p:grpSpPr>
      <p:sp>
        <p:nvSpPr>
          <p:cNvPr id="1392" name="Google Shape;1392;p27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3" name="Google Shape;1393;p27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94" name="Google Shape;1394;p27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5" name="Google Shape;1395;p27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6" name="Google Shape;1396;p27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97"/>
        <p:cNvGrpSpPr/>
        <p:nvPr/>
      </p:nvGrpSpPr>
      <p:grpSpPr>
        <a:xfrm>
          <a:off x="0" y="0"/>
          <a:ext cx="0" cy="0"/>
          <a:chOff x="0" y="0"/>
          <a:chExt cx="0" cy="0"/>
        </a:xfrm>
      </p:grpSpPr>
      <p:sp>
        <p:nvSpPr>
          <p:cNvPr id="1398" name="Google Shape;1398;p273"/>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9" name="Google Shape;1399;p273"/>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400" name="Google Shape;1400;p27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1" name="Google Shape;1401;p27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2" name="Google Shape;1402;p27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03"/>
        <p:cNvGrpSpPr/>
        <p:nvPr/>
      </p:nvGrpSpPr>
      <p:grpSpPr>
        <a:xfrm>
          <a:off x="0" y="0"/>
          <a:ext cx="0" cy="0"/>
          <a:chOff x="0" y="0"/>
          <a:chExt cx="0" cy="0"/>
        </a:xfrm>
      </p:grpSpPr>
      <p:sp>
        <p:nvSpPr>
          <p:cNvPr id="1404" name="Google Shape;1404;p27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05" name="Google Shape;1405;p274"/>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6" name="Google Shape;1406;p274"/>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7" name="Google Shape;1407;p27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8" name="Google Shape;1408;p27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9" name="Google Shape;1409;p27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10"/>
        <p:cNvGrpSpPr/>
        <p:nvPr/>
      </p:nvGrpSpPr>
      <p:grpSpPr>
        <a:xfrm>
          <a:off x="0" y="0"/>
          <a:ext cx="0" cy="0"/>
          <a:chOff x="0" y="0"/>
          <a:chExt cx="0" cy="0"/>
        </a:xfrm>
      </p:grpSpPr>
      <p:sp>
        <p:nvSpPr>
          <p:cNvPr id="1411" name="Google Shape;1411;p27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12" name="Google Shape;1412;p275"/>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13" name="Google Shape;1413;p275"/>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14" name="Google Shape;1414;p275"/>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415" name="Google Shape;1415;p275"/>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16" name="Google Shape;1416;p27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7" name="Google Shape;1417;p27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8" name="Google Shape;1418;p27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19"/>
        <p:cNvGrpSpPr/>
        <p:nvPr/>
      </p:nvGrpSpPr>
      <p:grpSpPr>
        <a:xfrm>
          <a:off x="0" y="0"/>
          <a:ext cx="0" cy="0"/>
          <a:chOff x="0" y="0"/>
          <a:chExt cx="0" cy="0"/>
        </a:xfrm>
      </p:grpSpPr>
      <p:sp>
        <p:nvSpPr>
          <p:cNvPr id="1420" name="Google Shape;1420;p27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21" name="Google Shape;1421;p27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2" name="Google Shape;1422;p27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3" name="Google Shape;1423;p27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24"/>
        <p:cNvGrpSpPr/>
        <p:nvPr/>
      </p:nvGrpSpPr>
      <p:grpSpPr>
        <a:xfrm>
          <a:off x="0" y="0"/>
          <a:ext cx="0" cy="0"/>
          <a:chOff x="0" y="0"/>
          <a:chExt cx="0" cy="0"/>
        </a:xfrm>
      </p:grpSpPr>
      <p:sp>
        <p:nvSpPr>
          <p:cNvPr id="1425" name="Google Shape;1425;p27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6" name="Google Shape;1426;p27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7" name="Google Shape;1427;p27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8"/>
        <p:cNvGrpSpPr/>
        <p:nvPr/>
      </p:nvGrpSpPr>
      <p:grpSpPr>
        <a:xfrm>
          <a:off x="0" y="0"/>
          <a:ext cx="0" cy="0"/>
          <a:chOff x="0" y="0"/>
          <a:chExt cx="0" cy="0"/>
        </a:xfrm>
      </p:grpSpPr>
      <p:sp>
        <p:nvSpPr>
          <p:cNvPr id="1429" name="Google Shape;1429;p278"/>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30" name="Google Shape;1430;p278"/>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431" name="Google Shape;1431;p278"/>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432" name="Google Shape;1432;p27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3" name="Google Shape;1433;p27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4" name="Google Shape;1434;p27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35"/>
        <p:cNvGrpSpPr/>
        <p:nvPr/>
      </p:nvGrpSpPr>
      <p:grpSpPr>
        <a:xfrm>
          <a:off x="0" y="0"/>
          <a:ext cx="0" cy="0"/>
          <a:chOff x="0" y="0"/>
          <a:chExt cx="0" cy="0"/>
        </a:xfrm>
      </p:grpSpPr>
      <p:sp>
        <p:nvSpPr>
          <p:cNvPr id="1436" name="Google Shape;1436;p279"/>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37" name="Google Shape;1437;p279"/>
          <p:cNvSpPr>
            <a:spLocks noGrp="1"/>
          </p:cNvSpPr>
          <p:nvPr>
            <p:ph type="pic" idx="2"/>
          </p:nvPr>
        </p:nvSpPr>
        <p:spPr>
          <a:xfrm>
            <a:off x="3887391" y="740569"/>
            <a:ext cx="4629150" cy="3655219"/>
          </a:xfrm>
          <a:prstGeom prst="rect">
            <a:avLst/>
          </a:prstGeom>
          <a:noFill/>
          <a:ln>
            <a:noFill/>
          </a:ln>
        </p:spPr>
      </p:sp>
      <p:sp>
        <p:nvSpPr>
          <p:cNvPr id="1438" name="Google Shape;1438;p279"/>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439" name="Google Shape;1439;p27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0" name="Google Shape;1440;p27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1" name="Google Shape;1441;p27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42"/>
        <p:cNvGrpSpPr/>
        <p:nvPr/>
      </p:nvGrpSpPr>
      <p:grpSpPr>
        <a:xfrm>
          <a:off x="0" y="0"/>
          <a:ext cx="0" cy="0"/>
          <a:chOff x="0" y="0"/>
          <a:chExt cx="0" cy="0"/>
        </a:xfrm>
      </p:grpSpPr>
      <p:sp>
        <p:nvSpPr>
          <p:cNvPr id="1443" name="Google Shape;1443;p28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4" name="Google Shape;1444;p28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45" name="Google Shape;1445;p28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6" name="Google Shape;1446;p28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7" name="Google Shape;1447;p28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48"/>
        <p:cNvGrpSpPr/>
        <p:nvPr/>
      </p:nvGrpSpPr>
      <p:grpSpPr>
        <a:xfrm>
          <a:off x="0" y="0"/>
          <a:ext cx="0" cy="0"/>
          <a:chOff x="0" y="0"/>
          <a:chExt cx="0" cy="0"/>
        </a:xfrm>
      </p:grpSpPr>
      <p:sp>
        <p:nvSpPr>
          <p:cNvPr id="1449" name="Google Shape;1449;p281"/>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0" name="Google Shape;1450;p281"/>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51" name="Google Shape;1451;p28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2" name="Google Shape;1452;p28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3" name="Google Shape;1453;p28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58"/>
        <p:cNvGrpSpPr/>
        <p:nvPr/>
      </p:nvGrpSpPr>
      <p:grpSpPr>
        <a:xfrm>
          <a:off x="0" y="0"/>
          <a:ext cx="0" cy="0"/>
          <a:chOff x="0" y="0"/>
          <a:chExt cx="0" cy="0"/>
        </a:xfrm>
      </p:grpSpPr>
      <p:sp>
        <p:nvSpPr>
          <p:cNvPr id="1459" name="Google Shape;1459;p28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60" name="Google Shape;1460;p28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61" name="Google Shape;1461;p28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2"/>
        <p:cNvGrpSpPr/>
        <p:nvPr/>
      </p:nvGrpSpPr>
      <p:grpSpPr>
        <a:xfrm>
          <a:off x="0" y="0"/>
          <a:ext cx="0" cy="0"/>
          <a:chOff x="0" y="0"/>
          <a:chExt cx="0" cy="0"/>
        </a:xfrm>
      </p:grpSpPr>
      <p:sp>
        <p:nvSpPr>
          <p:cNvPr id="1463" name="Google Shape;1463;p28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64"/>
        <p:cNvGrpSpPr/>
        <p:nvPr/>
      </p:nvGrpSpPr>
      <p:grpSpPr>
        <a:xfrm>
          <a:off x="0" y="0"/>
          <a:ext cx="0" cy="0"/>
          <a:chOff x="0" y="0"/>
          <a:chExt cx="0" cy="0"/>
        </a:xfrm>
      </p:grpSpPr>
      <p:sp>
        <p:nvSpPr>
          <p:cNvPr id="1465" name="Google Shape;1465;p28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466" name="Google Shape;1466;p28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67" name="Google Shape;1467;p28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68"/>
        <p:cNvGrpSpPr/>
        <p:nvPr/>
      </p:nvGrpSpPr>
      <p:grpSpPr>
        <a:xfrm>
          <a:off x="0" y="0"/>
          <a:ext cx="0" cy="0"/>
          <a:chOff x="0" y="0"/>
          <a:chExt cx="0" cy="0"/>
        </a:xfrm>
      </p:grpSpPr>
      <p:sp>
        <p:nvSpPr>
          <p:cNvPr id="1469" name="Google Shape;1469;p28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470" name="Google Shape;1470;p2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71"/>
        <p:cNvGrpSpPr/>
        <p:nvPr/>
      </p:nvGrpSpPr>
      <p:grpSpPr>
        <a:xfrm>
          <a:off x="0" y="0"/>
          <a:ext cx="0" cy="0"/>
          <a:chOff x="0" y="0"/>
          <a:chExt cx="0" cy="0"/>
        </a:xfrm>
      </p:grpSpPr>
      <p:sp>
        <p:nvSpPr>
          <p:cNvPr id="1472" name="Google Shape;1472;p28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73" name="Google Shape;1473;p28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474" name="Google Shape;1474;p28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475" name="Google Shape;1475;p28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76"/>
        <p:cNvGrpSpPr/>
        <p:nvPr/>
      </p:nvGrpSpPr>
      <p:grpSpPr>
        <a:xfrm>
          <a:off x="0" y="0"/>
          <a:ext cx="0" cy="0"/>
          <a:chOff x="0" y="0"/>
          <a:chExt cx="0" cy="0"/>
        </a:xfrm>
      </p:grpSpPr>
      <p:sp>
        <p:nvSpPr>
          <p:cNvPr id="1477" name="Google Shape;1477;p28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78" name="Google Shape;1478;p28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79"/>
        <p:cNvGrpSpPr/>
        <p:nvPr/>
      </p:nvGrpSpPr>
      <p:grpSpPr>
        <a:xfrm>
          <a:off x="0" y="0"/>
          <a:ext cx="0" cy="0"/>
          <a:chOff x="0" y="0"/>
          <a:chExt cx="0" cy="0"/>
        </a:xfrm>
      </p:grpSpPr>
      <p:sp>
        <p:nvSpPr>
          <p:cNvPr id="1480" name="Google Shape;1480;p28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481" name="Google Shape;1481;p28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482" name="Google Shape;1482;p28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83"/>
        <p:cNvGrpSpPr/>
        <p:nvPr/>
      </p:nvGrpSpPr>
      <p:grpSpPr>
        <a:xfrm>
          <a:off x="0" y="0"/>
          <a:ext cx="0" cy="0"/>
          <a:chOff x="0" y="0"/>
          <a:chExt cx="0" cy="0"/>
        </a:xfrm>
      </p:grpSpPr>
      <p:sp>
        <p:nvSpPr>
          <p:cNvPr id="1484" name="Google Shape;1484;p29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485" name="Google Shape;1485;p2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86"/>
        <p:cNvGrpSpPr/>
        <p:nvPr/>
      </p:nvGrpSpPr>
      <p:grpSpPr>
        <a:xfrm>
          <a:off x="0" y="0"/>
          <a:ext cx="0" cy="0"/>
          <a:chOff x="0" y="0"/>
          <a:chExt cx="0" cy="0"/>
        </a:xfrm>
      </p:grpSpPr>
      <p:sp>
        <p:nvSpPr>
          <p:cNvPr id="1487" name="Google Shape;1487;p29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p29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489" name="Google Shape;1489;p29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490" name="Google Shape;1490;p29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91" name="Google Shape;1491;p29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92"/>
        <p:cNvGrpSpPr/>
        <p:nvPr/>
      </p:nvGrpSpPr>
      <p:grpSpPr>
        <a:xfrm>
          <a:off x="0" y="0"/>
          <a:ext cx="0" cy="0"/>
          <a:chOff x="0" y="0"/>
          <a:chExt cx="0" cy="0"/>
        </a:xfrm>
      </p:grpSpPr>
      <p:sp>
        <p:nvSpPr>
          <p:cNvPr id="1493" name="Google Shape;1493;p29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494" name="Google Shape;1494;p29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95"/>
        <p:cNvGrpSpPr/>
        <p:nvPr/>
      </p:nvGrpSpPr>
      <p:grpSpPr>
        <a:xfrm>
          <a:off x="0" y="0"/>
          <a:ext cx="0" cy="0"/>
          <a:chOff x="0" y="0"/>
          <a:chExt cx="0" cy="0"/>
        </a:xfrm>
      </p:grpSpPr>
      <p:sp>
        <p:nvSpPr>
          <p:cNvPr id="1496" name="Google Shape;1496;p29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497" name="Google Shape;1497;p29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498" name="Google Shape;1498;p29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theme" Target="../theme/theme5.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theme" Target="../theme/theme6.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theme" Target="../theme/theme7.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theme" Target="../theme/theme8.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theme" Target="../theme/theme9.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10.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theme" Target="../theme/theme11.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12.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theme" Target="../theme/theme13.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15.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theme" Target="../theme/theme14.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6.xml"/><Relationship Id="rId3" Type="http://schemas.openxmlformats.org/officeDocument/2006/relationships/slideLayout" Target="../slideLayouts/slideLayout221.xml"/><Relationship Id="rId7" Type="http://schemas.openxmlformats.org/officeDocument/2006/relationships/slideLayout" Target="../slideLayouts/slideLayout225.xml"/><Relationship Id="rId12" Type="http://schemas.openxmlformats.org/officeDocument/2006/relationships/theme" Target="../theme/theme15.xml"/><Relationship Id="rId2" Type="http://schemas.openxmlformats.org/officeDocument/2006/relationships/slideLayout" Target="../slideLayouts/slideLayout220.xml"/><Relationship Id="rId1" Type="http://schemas.openxmlformats.org/officeDocument/2006/relationships/slideLayout" Target="../slideLayouts/slideLayout219.xml"/><Relationship Id="rId6" Type="http://schemas.openxmlformats.org/officeDocument/2006/relationships/slideLayout" Target="../slideLayouts/slideLayout224.xml"/><Relationship Id="rId11" Type="http://schemas.openxmlformats.org/officeDocument/2006/relationships/slideLayout" Target="../slideLayouts/slideLayout229.xml"/><Relationship Id="rId5" Type="http://schemas.openxmlformats.org/officeDocument/2006/relationships/slideLayout" Target="../slideLayouts/slideLayout223.xml"/><Relationship Id="rId10" Type="http://schemas.openxmlformats.org/officeDocument/2006/relationships/slideLayout" Target="../slideLayouts/slideLayout228.xml"/><Relationship Id="rId4" Type="http://schemas.openxmlformats.org/officeDocument/2006/relationships/slideLayout" Target="../slideLayouts/slideLayout222.xml"/><Relationship Id="rId9" Type="http://schemas.openxmlformats.org/officeDocument/2006/relationships/slideLayout" Target="../slideLayouts/slideLayout22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slideLayout" Target="../slideLayouts/slideLayout242.xml"/><Relationship Id="rId18" Type="http://schemas.openxmlformats.org/officeDocument/2006/relationships/slideLayout" Target="../slideLayouts/slideLayout247.xml"/><Relationship Id="rId3" Type="http://schemas.openxmlformats.org/officeDocument/2006/relationships/slideLayout" Target="../slideLayouts/slideLayout232.xml"/><Relationship Id="rId21" Type="http://schemas.openxmlformats.org/officeDocument/2006/relationships/slideLayout" Target="../slideLayouts/slideLayout250.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17" Type="http://schemas.openxmlformats.org/officeDocument/2006/relationships/slideLayout" Target="../slideLayouts/slideLayout246.xml"/><Relationship Id="rId25" Type="http://schemas.openxmlformats.org/officeDocument/2006/relationships/theme" Target="../theme/theme16.xml"/><Relationship Id="rId2" Type="http://schemas.openxmlformats.org/officeDocument/2006/relationships/slideLayout" Target="../slideLayouts/slideLayout231.xml"/><Relationship Id="rId16" Type="http://schemas.openxmlformats.org/officeDocument/2006/relationships/slideLayout" Target="../slideLayouts/slideLayout245.xml"/><Relationship Id="rId20" Type="http://schemas.openxmlformats.org/officeDocument/2006/relationships/slideLayout" Target="../slideLayouts/slideLayout249.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24" Type="http://schemas.openxmlformats.org/officeDocument/2006/relationships/slideLayout" Target="../slideLayouts/slideLayout253.xml"/><Relationship Id="rId5" Type="http://schemas.openxmlformats.org/officeDocument/2006/relationships/slideLayout" Target="../slideLayouts/slideLayout234.xml"/><Relationship Id="rId15" Type="http://schemas.openxmlformats.org/officeDocument/2006/relationships/slideLayout" Target="../slideLayouts/slideLayout244.xml"/><Relationship Id="rId23" Type="http://schemas.openxmlformats.org/officeDocument/2006/relationships/slideLayout" Target="../slideLayouts/slideLayout252.xml"/><Relationship Id="rId10" Type="http://schemas.openxmlformats.org/officeDocument/2006/relationships/slideLayout" Target="../slideLayouts/slideLayout239.xml"/><Relationship Id="rId19" Type="http://schemas.openxmlformats.org/officeDocument/2006/relationships/slideLayout" Target="../slideLayouts/slideLayout248.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slideLayout" Target="../slideLayouts/slideLayout243.xml"/><Relationship Id="rId22" Type="http://schemas.openxmlformats.org/officeDocument/2006/relationships/slideLayout" Target="../slideLayouts/slideLayout25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17.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18.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550FF"/>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311700" y="445025"/>
            <a:ext cx="8520525" cy="572625"/>
          </a:xfrm>
          <a:prstGeom prst="rect">
            <a:avLst/>
          </a:prstGeom>
          <a:noFill/>
          <a:ln>
            <a:noFill/>
          </a:ln>
        </p:spPr>
        <p:txBody>
          <a:bodyPr spcFirstLastPara="1" wrap="square" lIns="68575" tIns="68575" rIns="68575" bIns="68575" anchor="t" anchorCtr="0">
            <a:norm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311700" y="1152475"/>
            <a:ext cx="8520525" cy="3416400"/>
          </a:xfrm>
          <a:prstGeom prst="rect">
            <a:avLst/>
          </a:prstGeom>
          <a:noFill/>
          <a:ln>
            <a:noFill/>
          </a:ln>
        </p:spPr>
        <p:txBody>
          <a:bodyPr spcFirstLastPara="1" wrap="square" lIns="68575" tIns="68575" rIns="68575" bIns="68575" anchor="t" anchorCtr="0">
            <a:norm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8472458" y="4663217"/>
            <a:ext cx="548775" cy="393525"/>
          </a:xfrm>
          <a:prstGeom prst="rect">
            <a:avLst/>
          </a:prstGeom>
          <a:noFill/>
          <a:ln>
            <a:noFill/>
          </a:ln>
        </p:spPr>
        <p:txBody>
          <a:bodyPr spcFirstLastPara="1" wrap="square" lIns="68575" tIns="68575" rIns="68575" bIns="68575" anchor="ctr" anchorCtr="0">
            <a:normAutofit/>
          </a:bodyPr>
          <a:lstStyle>
            <a:lvl1pPr marL="0" marR="0" lvl="0"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3" name="Google Shape;103;p2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4" name="Google Shape;104;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5" name="Google Shape;105;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6" name="Google Shape;106;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6550FF"/>
        </a:solidFill>
        <a:effectLst/>
      </p:bgPr>
    </p:bg>
    <p:spTree>
      <p:nvGrpSpPr>
        <p:cNvPr id="1" name="Shape 169"/>
        <p:cNvGrpSpPr/>
        <p:nvPr/>
      </p:nvGrpSpPr>
      <p:grpSpPr>
        <a:xfrm>
          <a:off x="0" y="0"/>
          <a:ext cx="0" cy="0"/>
          <a:chOff x="0" y="0"/>
          <a:chExt cx="0" cy="0"/>
        </a:xfrm>
      </p:grpSpPr>
      <p:sp>
        <p:nvSpPr>
          <p:cNvPr id="170" name="Google Shape;170;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71" name="Google Shape;171;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72" name="Google Shape;172;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10"/>
        <p:cNvGrpSpPr/>
        <p:nvPr/>
      </p:nvGrpSpPr>
      <p:grpSpPr>
        <a:xfrm>
          <a:off x="0" y="0"/>
          <a:ext cx="0" cy="0"/>
          <a:chOff x="0" y="0"/>
          <a:chExt cx="0" cy="0"/>
        </a:xfrm>
      </p:grpSpPr>
      <p:sp>
        <p:nvSpPr>
          <p:cNvPr id="211" name="Google Shape;211;p4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9pPr>
          </a:lstStyle>
          <a:p>
            <a:endParaRPr/>
          </a:p>
        </p:txBody>
      </p:sp>
      <p:sp>
        <p:nvSpPr>
          <p:cNvPr id="212" name="Google Shape;212;p4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17500" algn="l">
              <a:lnSpc>
                <a:spcPct val="115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a:lnSpc>
                <a:spcPct val="115000"/>
              </a:lnSpc>
              <a:spcBef>
                <a:spcPts val="1600"/>
              </a:spcBef>
              <a:spcAft>
                <a:spcPts val="160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39"/>
        <p:cNvGrpSpPr/>
        <p:nvPr/>
      </p:nvGrpSpPr>
      <p:grpSpPr>
        <a:xfrm>
          <a:off x="0" y="0"/>
          <a:ext cx="0" cy="0"/>
          <a:chOff x="0" y="0"/>
          <a:chExt cx="0" cy="0"/>
        </a:xfrm>
      </p:grpSpPr>
      <p:sp>
        <p:nvSpPr>
          <p:cNvPr id="340" name="Google Shape;340;p7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9pPr>
          </a:lstStyle>
          <a:p>
            <a:endParaRPr/>
          </a:p>
        </p:txBody>
      </p:sp>
      <p:sp>
        <p:nvSpPr>
          <p:cNvPr id="341" name="Google Shape;341;p7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17500" algn="l">
              <a:lnSpc>
                <a:spcPct val="115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a:lnSpc>
                <a:spcPct val="115000"/>
              </a:lnSpc>
              <a:spcBef>
                <a:spcPts val="1600"/>
              </a:spcBef>
              <a:spcAft>
                <a:spcPts val="160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name="simple-light-2">
    <p:bg>
      <p:bgPr>
        <a:solidFill>
          <a:srgbClr val="6550FF"/>
        </a:solidFill>
        <a:effectLst/>
      </p:bgPr>
    </p:bg>
    <p:spTree>
      <p:nvGrpSpPr>
        <p:cNvPr id="1" name="Shape 459"/>
        <p:cNvGrpSpPr/>
        <p:nvPr/>
      </p:nvGrpSpPr>
      <p:grpSpPr>
        <a:xfrm>
          <a:off x="0" y="0"/>
          <a:ext cx="0" cy="0"/>
          <a:chOff x="0" y="0"/>
          <a:chExt cx="0" cy="0"/>
        </a:xfrm>
      </p:grpSpPr>
      <p:sp>
        <p:nvSpPr>
          <p:cNvPr id="460" name="Google Shape;460;p9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461" name="Google Shape;461;p9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62" name="Google Shape;462;p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2"/>
        <p:cNvGrpSpPr/>
        <p:nvPr/>
      </p:nvGrpSpPr>
      <p:grpSpPr>
        <a:xfrm>
          <a:off x="0" y="0"/>
          <a:ext cx="0" cy="0"/>
          <a:chOff x="0" y="0"/>
          <a:chExt cx="0" cy="0"/>
        </a:xfrm>
      </p:grpSpPr>
      <p:sp>
        <p:nvSpPr>
          <p:cNvPr id="503" name="Google Shape;503;p10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4" name="Google Shape;504;p10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5" name="Google Shape;505;p10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06" name="Google Shape;506;p10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07" name="Google Shape;507;p10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93"/>
        <p:cNvGrpSpPr/>
        <p:nvPr/>
      </p:nvGrpSpPr>
      <p:grpSpPr>
        <a:xfrm>
          <a:off x="0" y="0"/>
          <a:ext cx="0" cy="0"/>
          <a:chOff x="0" y="0"/>
          <a:chExt cx="0" cy="0"/>
        </a:xfrm>
      </p:grpSpPr>
      <p:sp>
        <p:nvSpPr>
          <p:cNvPr id="594" name="Google Shape;594;p1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1pPr>
            <a:lvl2pPr lvl="1">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2pPr>
            <a:lvl3pPr lvl="2">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3pPr>
            <a:lvl4pPr lvl="3">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4pPr>
            <a:lvl5pPr lvl="4">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5pPr>
            <a:lvl6pPr lvl="5">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6pPr>
            <a:lvl7pPr lvl="6">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7pPr>
            <a:lvl8pPr lvl="7">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8pPr>
            <a:lvl9pPr lvl="8">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9pPr>
          </a:lstStyle>
          <a:p>
            <a:endParaRPr/>
          </a:p>
        </p:txBody>
      </p:sp>
      <p:sp>
        <p:nvSpPr>
          <p:cNvPr id="595" name="Google Shape;595;p1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2"/>
        <p:cNvGrpSpPr/>
        <p:nvPr/>
      </p:nvGrpSpPr>
      <p:grpSpPr>
        <a:xfrm>
          <a:off x="0" y="0"/>
          <a:ext cx="0" cy="0"/>
          <a:chOff x="0" y="0"/>
          <a:chExt cx="0" cy="0"/>
        </a:xfrm>
      </p:grpSpPr>
      <p:sp>
        <p:nvSpPr>
          <p:cNvPr id="723" name="Google Shape;723;p14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4" name="Google Shape;724;p14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25" name="Google Shape;725;p14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726" name="Google Shape;726;p14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727" name="Google Shape;727;p14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97"/>
        <p:cNvGrpSpPr/>
        <p:nvPr/>
      </p:nvGrpSpPr>
      <p:grpSpPr>
        <a:xfrm>
          <a:off x="0" y="0"/>
          <a:ext cx="0" cy="0"/>
          <a:chOff x="0" y="0"/>
          <a:chExt cx="0" cy="0"/>
        </a:xfrm>
      </p:grpSpPr>
      <p:sp>
        <p:nvSpPr>
          <p:cNvPr id="798" name="Google Shape;798;p15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1pPr>
            <a:lvl2pPr lvl="1">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2pPr>
            <a:lvl3pPr lvl="2">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3pPr>
            <a:lvl4pPr lvl="3">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4pPr>
            <a:lvl5pPr lvl="4">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5pPr>
            <a:lvl6pPr lvl="5">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6pPr>
            <a:lvl7pPr lvl="6">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7pPr>
            <a:lvl8pPr lvl="7">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8pPr>
            <a:lvl9pPr lvl="8">
              <a:spcBef>
                <a:spcPts val="0"/>
              </a:spcBef>
              <a:spcAft>
                <a:spcPts val="0"/>
              </a:spcAft>
              <a:buClr>
                <a:schemeClr val="dk1"/>
              </a:buClr>
              <a:buSzPts val="3000"/>
              <a:buFont typeface="Questrial"/>
              <a:buNone/>
              <a:defRPr sz="3000">
                <a:solidFill>
                  <a:schemeClr val="dk1"/>
                </a:solidFill>
                <a:latin typeface="Questrial"/>
                <a:ea typeface="Questrial"/>
                <a:cs typeface="Questrial"/>
                <a:sym typeface="Questrial"/>
              </a:defRPr>
            </a:lvl9pPr>
          </a:lstStyle>
          <a:p>
            <a:endParaRPr/>
          </a:p>
        </p:txBody>
      </p:sp>
      <p:sp>
        <p:nvSpPr>
          <p:cNvPr id="799" name="Google Shape;799;p15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sz="1400">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sz="1400">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sz="1400">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6"/>
        <p:cNvGrpSpPr/>
        <p:nvPr/>
      </p:nvGrpSpPr>
      <p:grpSpPr>
        <a:xfrm>
          <a:off x="0" y="0"/>
          <a:ext cx="0" cy="0"/>
          <a:chOff x="0" y="0"/>
          <a:chExt cx="0" cy="0"/>
        </a:xfrm>
      </p:grpSpPr>
      <p:sp>
        <p:nvSpPr>
          <p:cNvPr id="927" name="Google Shape;927;p18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928" name="Google Shape;928;p184"/>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29" name="Google Shape;929;p18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30" name="Google Shape;930;p18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31" name="Google Shape;931;p18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01"/>
        <p:cNvGrpSpPr/>
        <p:nvPr/>
      </p:nvGrpSpPr>
      <p:grpSpPr>
        <a:xfrm>
          <a:off x="0" y="0"/>
          <a:ext cx="0" cy="0"/>
          <a:chOff x="0" y="0"/>
          <a:chExt cx="0" cy="0"/>
        </a:xfrm>
      </p:grpSpPr>
      <p:sp>
        <p:nvSpPr>
          <p:cNvPr id="1002" name="Google Shape;1002;p19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9pPr>
          </a:lstStyle>
          <a:p>
            <a:endParaRPr/>
          </a:p>
        </p:txBody>
      </p:sp>
      <p:sp>
        <p:nvSpPr>
          <p:cNvPr id="1003" name="Google Shape;1003;p19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17500" algn="l">
              <a:lnSpc>
                <a:spcPct val="115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a:lnSpc>
                <a:spcPct val="115000"/>
              </a:lnSpc>
              <a:spcBef>
                <a:spcPts val="1600"/>
              </a:spcBef>
              <a:spcAft>
                <a:spcPts val="160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0"/>
        <p:cNvGrpSpPr/>
        <p:nvPr/>
      </p:nvGrpSpPr>
      <p:grpSpPr>
        <a:xfrm>
          <a:off x="0" y="0"/>
          <a:ext cx="0" cy="0"/>
          <a:chOff x="0" y="0"/>
          <a:chExt cx="0" cy="0"/>
        </a:xfrm>
      </p:grpSpPr>
      <p:sp>
        <p:nvSpPr>
          <p:cNvPr id="1131" name="Google Shape;1131;p2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32" name="Google Shape;1132;p22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33" name="Google Shape;1133;p2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34" name="Google Shape;1134;p2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35" name="Google Shape;1135;p2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205"/>
        <p:cNvGrpSpPr/>
        <p:nvPr/>
      </p:nvGrpSpPr>
      <p:grpSpPr>
        <a:xfrm>
          <a:off x="0" y="0"/>
          <a:ext cx="0" cy="0"/>
          <a:chOff x="0" y="0"/>
          <a:chExt cx="0" cy="0"/>
        </a:xfrm>
      </p:grpSpPr>
      <p:sp>
        <p:nvSpPr>
          <p:cNvPr id="1206" name="Google Shape;1206;p2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207" name="Google Shape;1207;p23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08" name="Google Shape;1208;p2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250"/>
        <p:cNvGrpSpPr/>
        <p:nvPr/>
      </p:nvGrpSpPr>
      <p:grpSpPr>
        <a:xfrm>
          <a:off x="0" y="0"/>
          <a:ext cx="0" cy="0"/>
          <a:chOff x="0" y="0"/>
          <a:chExt cx="0" cy="0"/>
        </a:xfrm>
      </p:grpSpPr>
      <p:sp>
        <p:nvSpPr>
          <p:cNvPr id="1251" name="Google Shape;1251;p2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2pPr>
            <a:lvl3pPr marR="0" lvl="2"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3pPr>
            <a:lvl4pPr marR="0" lvl="3"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4pPr>
            <a:lvl5pPr marR="0" lvl="4"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5pPr>
            <a:lvl6pPr marR="0" lvl="5"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6pPr>
            <a:lvl7pPr marR="0" lvl="6"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7pPr>
            <a:lvl8pPr marR="0" lvl="7"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8pPr>
            <a:lvl9pPr marR="0" lvl="8" algn="l">
              <a:lnSpc>
                <a:spcPct val="100000"/>
              </a:lnSpc>
              <a:spcBef>
                <a:spcPts val="0"/>
              </a:spcBef>
              <a:spcAft>
                <a:spcPts val="0"/>
              </a:spcAft>
              <a:buClr>
                <a:schemeClr val="dk1"/>
              </a:buClr>
              <a:buSzPts val="3000"/>
              <a:buFont typeface="Questrial"/>
              <a:buNone/>
              <a:defRPr sz="3000" b="0" i="0" u="none" strike="noStrike" cap="none">
                <a:solidFill>
                  <a:schemeClr val="dk1"/>
                </a:solidFill>
                <a:latin typeface="Questrial"/>
                <a:ea typeface="Questrial"/>
                <a:cs typeface="Questrial"/>
                <a:sym typeface="Questrial"/>
              </a:defRPr>
            </a:lvl9pPr>
          </a:lstStyle>
          <a:p>
            <a:endParaRPr/>
          </a:p>
        </p:txBody>
      </p:sp>
      <p:sp>
        <p:nvSpPr>
          <p:cNvPr id="1252" name="Google Shape;1252;p24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17500" algn="l">
              <a:lnSpc>
                <a:spcPct val="115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a:lnSpc>
                <a:spcPct val="115000"/>
              </a:lnSpc>
              <a:spcBef>
                <a:spcPts val="160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a:lnSpc>
                <a:spcPct val="115000"/>
              </a:lnSpc>
              <a:spcBef>
                <a:spcPts val="1600"/>
              </a:spcBef>
              <a:spcAft>
                <a:spcPts val="160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6" r:id="rId20"/>
    <p:sldLayoutId id="2147483897" r:id="rId21"/>
    <p:sldLayoutId id="2147483898" r:id="rId22"/>
    <p:sldLayoutId id="2147483899" r:id="rId23"/>
    <p:sldLayoutId id="2147483900"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9"/>
        <p:cNvGrpSpPr/>
        <p:nvPr/>
      </p:nvGrpSpPr>
      <p:grpSpPr>
        <a:xfrm>
          <a:off x="0" y="0"/>
          <a:ext cx="0" cy="0"/>
          <a:chOff x="0" y="0"/>
          <a:chExt cx="0" cy="0"/>
        </a:xfrm>
      </p:grpSpPr>
      <p:sp>
        <p:nvSpPr>
          <p:cNvPr id="1380" name="Google Shape;1380;p27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381" name="Google Shape;1381;p270"/>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82" name="Google Shape;1382;p27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83" name="Google Shape;1383;p27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84" name="Google Shape;1384;p27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name="simple-light-2">
    <p:bg>
      <p:bgPr>
        <a:solidFill>
          <a:srgbClr val="6550FF"/>
        </a:solidFill>
        <a:effectLst/>
      </p:bgPr>
    </p:bg>
    <p:spTree>
      <p:nvGrpSpPr>
        <p:cNvPr id="1" name="Shape 1454"/>
        <p:cNvGrpSpPr/>
        <p:nvPr/>
      </p:nvGrpSpPr>
      <p:grpSpPr>
        <a:xfrm>
          <a:off x="0" y="0"/>
          <a:ext cx="0" cy="0"/>
          <a:chOff x="0" y="0"/>
          <a:chExt cx="0" cy="0"/>
        </a:xfrm>
      </p:grpSpPr>
      <p:sp>
        <p:nvSpPr>
          <p:cNvPr id="1455" name="Google Shape;1455;p28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456" name="Google Shape;1456;p28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457" name="Google Shape;1457;p2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notesSlide" Target="../notesSlides/notesSlide2.xml"/><Relationship Id="rId16" Type="http://schemas.openxmlformats.org/officeDocument/2006/relationships/image" Target="../media/image22.jpg"/><Relationship Id="rId1" Type="http://schemas.openxmlformats.org/officeDocument/2006/relationships/slideLayout" Target="../slideLayouts/slideLayout138.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1.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0.jpg"/></Relationships>
</file>

<file path=ppt/slides/_rels/slide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7.xml"/><Relationship Id="rId16" Type="http://schemas.openxmlformats.org/officeDocument/2006/relationships/image" Target="../media/image40.png"/><Relationship Id="rId1" Type="http://schemas.openxmlformats.org/officeDocument/2006/relationships/slideLayout" Target="../slideLayouts/slideLayout4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jpg"/><Relationship Id="rId4" Type="http://schemas.openxmlformats.org/officeDocument/2006/relationships/image" Target="../media/image28.png"/><Relationship Id="rId9" Type="http://schemas.openxmlformats.org/officeDocument/2006/relationships/image" Target="../media/image33.jpg"/><Relationship Id="rId14"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notesSlide" Target="../notesSlides/notesSlide8.xml"/><Relationship Id="rId16" Type="http://schemas.openxmlformats.org/officeDocument/2006/relationships/image" Target="../media/image55.png"/><Relationship Id="rId1" Type="http://schemas.openxmlformats.org/officeDocument/2006/relationships/slideLayout" Target="../slideLayouts/slideLayout24.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15.xml"/><Relationship Id="rId1" Type="http://schemas.openxmlformats.org/officeDocument/2006/relationships/slideLayout" Target="../slideLayouts/slideLayout208.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219.xml"/><Relationship Id="rId4" Type="http://schemas.openxmlformats.org/officeDocument/2006/relationships/image" Target="../media/image68.pn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0.xml"/></Relationships>
</file>

<file path=ppt/slides/_rels/slide1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9.xml"/><Relationship Id="rId1" Type="http://schemas.openxmlformats.org/officeDocument/2006/relationships/slideLayout" Target="../slideLayouts/slideLayout230.xml"/></Relationships>
</file>

<file path=ppt/slides/_rels/slide2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0.xml"/><Relationship Id="rId1" Type="http://schemas.openxmlformats.org/officeDocument/2006/relationships/slideLayout" Target="../slideLayouts/slideLayout124.xml"/><Relationship Id="rId4" Type="http://schemas.openxmlformats.org/officeDocument/2006/relationships/image" Target="../media/image72.jpg"/></Relationships>
</file>

<file path=ppt/slides/_rels/slide2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1.xml"/><Relationship Id="rId1" Type="http://schemas.openxmlformats.org/officeDocument/2006/relationships/slideLayout" Target="../slideLayouts/slideLayout124.xml"/><Relationship Id="rId4" Type="http://schemas.openxmlformats.org/officeDocument/2006/relationships/image" Target="../media/image74.jpg"/></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175.xml"/><Relationship Id="rId6" Type="http://schemas.openxmlformats.org/officeDocument/2006/relationships/image" Target="../media/image78.jpg"/><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23.xml"/><Relationship Id="rId1" Type="http://schemas.openxmlformats.org/officeDocument/2006/relationships/slideLayout" Target="../slideLayouts/slideLayout124.xml"/><Relationship Id="rId5" Type="http://schemas.openxmlformats.org/officeDocument/2006/relationships/image" Target="../media/image82.jpg"/><Relationship Id="rId4" Type="http://schemas.openxmlformats.org/officeDocument/2006/relationships/image" Target="../media/image81.jp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4.xml"/><Relationship Id="rId1" Type="http://schemas.openxmlformats.org/officeDocument/2006/relationships/slideLayout" Target="../slideLayouts/slideLayout124.xml"/><Relationship Id="rId4" Type="http://schemas.openxmlformats.org/officeDocument/2006/relationships/hyperlink" Target="https://www.thuisarts.n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5.xml"/><Relationship Id="rId1" Type="http://schemas.openxmlformats.org/officeDocument/2006/relationships/slideLayout" Target="../slideLayouts/slideLayout174.xml"/></Relationships>
</file>

<file path=ppt/slides/_rels/slide26.xml.rels><?xml version="1.0" encoding="UTF-8" standalone="yes"?>
<Relationships xmlns="http://schemas.openxmlformats.org/package/2006/relationships"><Relationship Id="rId3" Type="http://schemas.openxmlformats.org/officeDocument/2006/relationships/hyperlink" Target="http://www.primaryfocus.ca" TargetMode="External"/><Relationship Id="rId2" Type="http://schemas.openxmlformats.org/officeDocument/2006/relationships/notesSlide" Target="../notesSlides/notesSlide26.xml"/><Relationship Id="rId1" Type="http://schemas.openxmlformats.org/officeDocument/2006/relationships/slideLayout" Target="../slideLayouts/slideLayout184.xml"/><Relationship Id="rId4" Type="http://schemas.openxmlformats.org/officeDocument/2006/relationships/image" Target="../media/image85.jpg"/></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58.jp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hyperlink" Target="mailto:tara.kiran@utoronto.ca" TargetMode="External"/><Relationship Id="rId5" Type="http://schemas.openxmlformats.org/officeDocument/2006/relationships/image" Target="../media/image88.png"/><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254.xml"/><Relationship Id="rId4" Type="http://schemas.openxmlformats.org/officeDocument/2006/relationships/image" Target="../media/image89.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26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502"/>
        <p:cNvGrpSpPr/>
        <p:nvPr/>
      </p:nvGrpSpPr>
      <p:grpSpPr>
        <a:xfrm>
          <a:off x="0" y="0"/>
          <a:ext cx="0" cy="0"/>
          <a:chOff x="0" y="0"/>
          <a:chExt cx="0" cy="0"/>
        </a:xfrm>
      </p:grpSpPr>
      <p:pic>
        <p:nvPicPr>
          <p:cNvPr id="1503" name="Google Shape;1503;p294"/>
          <p:cNvPicPr preferRelativeResize="0"/>
          <p:nvPr/>
        </p:nvPicPr>
        <p:blipFill>
          <a:blip r:embed="rId3">
            <a:alphaModFix/>
          </a:blip>
          <a:stretch>
            <a:fillRect/>
          </a:stretch>
        </p:blipFill>
        <p:spPr>
          <a:xfrm rot="1799993">
            <a:off x="9373871" y="-347179"/>
            <a:ext cx="3294732" cy="1636984"/>
          </a:xfrm>
          <a:prstGeom prst="rect">
            <a:avLst/>
          </a:prstGeom>
          <a:noFill/>
          <a:ln>
            <a:noFill/>
          </a:ln>
        </p:spPr>
      </p:pic>
      <p:cxnSp>
        <p:nvCxnSpPr>
          <p:cNvPr id="1504" name="Google Shape;1504;p294"/>
          <p:cNvCxnSpPr/>
          <p:nvPr/>
        </p:nvCxnSpPr>
        <p:spPr>
          <a:xfrm rot="10800000" flipH="1">
            <a:off x="563254" y="5893775"/>
            <a:ext cx="8208000" cy="3600"/>
          </a:xfrm>
          <a:prstGeom prst="straightConnector1">
            <a:avLst/>
          </a:prstGeom>
          <a:noFill/>
          <a:ln w="9525" cap="flat" cmpd="sng">
            <a:solidFill>
              <a:schemeClr val="accent6"/>
            </a:solidFill>
            <a:prstDash val="solid"/>
            <a:round/>
            <a:headEnd type="none" w="med" len="med"/>
            <a:tailEnd type="none" w="med" len="med"/>
          </a:ln>
        </p:spPr>
      </p:cxnSp>
      <p:sp>
        <p:nvSpPr>
          <p:cNvPr id="1505" name="Google Shape;1505;p294"/>
          <p:cNvSpPr txBox="1"/>
          <p:nvPr/>
        </p:nvSpPr>
        <p:spPr>
          <a:xfrm>
            <a:off x="563250" y="2125850"/>
            <a:ext cx="6580500" cy="12438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 sz="1600" b="1">
                <a:solidFill>
                  <a:schemeClr val="dk2"/>
                </a:solidFill>
                <a:latin typeface="Poppins"/>
                <a:ea typeface="Poppins"/>
                <a:cs typeface="Poppins"/>
                <a:sym typeface="Poppins"/>
              </a:rPr>
              <a:t>Tara Kiran</a:t>
            </a:r>
            <a:endParaRPr sz="1600" b="1">
              <a:solidFill>
                <a:schemeClr val="dk2"/>
              </a:solidFill>
              <a:latin typeface="Poppins"/>
              <a:ea typeface="Poppins"/>
              <a:cs typeface="Poppins"/>
              <a:sym typeface="Poppins"/>
            </a:endParaRPr>
          </a:p>
          <a:p>
            <a:pPr marL="0" lvl="0" indent="0" algn="l" rtl="0">
              <a:lnSpc>
                <a:spcPct val="120000"/>
              </a:lnSpc>
              <a:spcBef>
                <a:spcPts val="0"/>
              </a:spcBef>
              <a:spcAft>
                <a:spcPts val="0"/>
              </a:spcAft>
              <a:buNone/>
            </a:pPr>
            <a:r>
              <a:rPr lang="en" sz="1100">
                <a:solidFill>
                  <a:schemeClr val="lt2"/>
                </a:solidFill>
                <a:latin typeface="Poppins Medium"/>
                <a:ea typeface="Poppins Medium"/>
                <a:cs typeface="Poppins Medium"/>
                <a:sym typeface="Poppins Medium"/>
              </a:rPr>
              <a:t>Fidani Chair in Improvement and Innovation, University of Toronto</a:t>
            </a:r>
            <a:endParaRPr sz="1100">
              <a:solidFill>
                <a:schemeClr val="lt2"/>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r>
              <a:rPr lang="en" sz="1100">
                <a:solidFill>
                  <a:schemeClr val="lt2"/>
                </a:solidFill>
                <a:latin typeface="Poppins Medium"/>
                <a:ea typeface="Poppins Medium"/>
                <a:cs typeface="Poppins Medium"/>
                <a:sym typeface="Poppins Medium"/>
              </a:rPr>
              <a:t>Scientist, MAP Centre for Urban Health Solutions</a:t>
            </a:r>
            <a:endParaRPr sz="1100">
              <a:solidFill>
                <a:schemeClr val="lt2"/>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r>
              <a:rPr lang="en" sz="1100">
                <a:solidFill>
                  <a:schemeClr val="lt2"/>
                </a:solidFill>
                <a:latin typeface="Poppins Medium"/>
                <a:ea typeface="Poppins Medium"/>
                <a:cs typeface="Poppins Medium"/>
                <a:sym typeface="Poppins Medium"/>
              </a:rPr>
              <a:t>Family Physician, St. Michael’s Hospital, Unity Health Toronto</a:t>
            </a:r>
            <a:endParaRPr sz="1100">
              <a:solidFill>
                <a:schemeClr val="lt2"/>
              </a:solidFill>
              <a:latin typeface="Poppins Medium"/>
              <a:ea typeface="Poppins Medium"/>
              <a:cs typeface="Poppins Medium"/>
              <a:sym typeface="Poppins Medium"/>
            </a:endParaRPr>
          </a:p>
          <a:p>
            <a:pPr marL="0" lvl="0" indent="0" algn="l" rtl="0">
              <a:spcBef>
                <a:spcPts val="0"/>
              </a:spcBef>
              <a:spcAft>
                <a:spcPts val="0"/>
              </a:spcAft>
              <a:buNone/>
            </a:pPr>
            <a:endParaRPr sz="1000">
              <a:solidFill>
                <a:schemeClr val="accent6"/>
              </a:solidFill>
              <a:latin typeface="Poppins SemiBold"/>
              <a:ea typeface="Poppins SemiBold"/>
              <a:cs typeface="Poppins SemiBold"/>
              <a:sym typeface="Poppins SemiBold"/>
            </a:endParaRPr>
          </a:p>
        </p:txBody>
      </p:sp>
      <p:sp>
        <p:nvSpPr>
          <p:cNvPr id="1506" name="Google Shape;1506;p294"/>
          <p:cNvSpPr txBox="1"/>
          <p:nvPr/>
        </p:nvSpPr>
        <p:spPr>
          <a:xfrm>
            <a:off x="5194600" y="5893775"/>
            <a:ext cx="3666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a:solidFill>
                  <a:schemeClr val="accent6"/>
                </a:solidFill>
                <a:latin typeface="Poppins SemiBold"/>
                <a:ea typeface="Poppins SemiBold"/>
                <a:cs typeface="Poppins SemiBold"/>
                <a:sym typeface="Poppins SemiBold"/>
              </a:rPr>
              <a:t>ourcare.ca</a:t>
            </a:r>
            <a:endParaRPr sz="800">
              <a:solidFill>
                <a:schemeClr val="accent6"/>
              </a:solidFill>
              <a:latin typeface="Poppins SemiBold"/>
              <a:ea typeface="Poppins SemiBold"/>
              <a:cs typeface="Poppins SemiBold"/>
              <a:sym typeface="Poppins SemiBold"/>
            </a:endParaRPr>
          </a:p>
        </p:txBody>
      </p:sp>
      <p:sp>
        <p:nvSpPr>
          <p:cNvPr id="1507" name="Google Shape;1507;p294"/>
          <p:cNvSpPr txBox="1"/>
          <p:nvPr/>
        </p:nvSpPr>
        <p:spPr>
          <a:xfrm>
            <a:off x="4049400" y="4059650"/>
            <a:ext cx="1732200" cy="5295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 sz="700">
                <a:solidFill>
                  <a:schemeClr val="dk2"/>
                </a:solidFill>
                <a:latin typeface="Poppins Medium"/>
                <a:ea typeface="Poppins Medium"/>
                <a:cs typeface="Poppins Medium"/>
                <a:sym typeface="Poppins Medium"/>
              </a:rPr>
              <a:t>With funding from:</a:t>
            </a:r>
            <a:endParaRPr sz="700">
              <a:solidFill>
                <a:schemeClr val="dk2"/>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endParaRPr sz="1400" b="1">
              <a:solidFill>
                <a:schemeClr val="dk2"/>
              </a:solidFill>
              <a:latin typeface="Poppins"/>
              <a:ea typeface="Poppins"/>
              <a:cs typeface="Poppins"/>
              <a:sym typeface="Poppins"/>
            </a:endParaRPr>
          </a:p>
        </p:txBody>
      </p:sp>
      <p:sp>
        <p:nvSpPr>
          <p:cNvPr id="1508" name="Google Shape;1508;p294"/>
          <p:cNvSpPr txBox="1"/>
          <p:nvPr/>
        </p:nvSpPr>
        <p:spPr>
          <a:xfrm>
            <a:off x="7304500" y="4079450"/>
            <a:ext cx="1732200" cy="5295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 sz="700">
                <a:solidFill>
                  <a:schemeClr val="dk2"/>
                </a:solidFill>
                <a:latin typeface="Poppins Medium"/>
                <a:ea typeface="Poppins Medium"/>
                <a:cs typeface="Poppins Medium"/>
                <a:sym typeface="Poppins Medium"/>
              </a:rPr>
              <a:t>In Partnership with:</a:t>
            </a:r>
            <a:endParaRPr sz="700">
              <a:solidFill>
                <a:schemeClr val="dk2"/>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endParaRPr sz="1400" b="1">
              <a:solidFill>
                <a:schemeClr val="dk2"/>
              </a:solidFill>
              <a:latin typeface="Poppins"/>
              <a:ea typeface="Poppins"/>
              <a:cs typeface="Poppins"/>
              <a:sym typeface="Poppins"/>
            </a:endParaRPr>
          </a:p>
        </p:txBody>
      </p:sp>
      <p:cxnSp>
        <p:nvCxnSpPr>
          <p:cNvPr id="1509" name="Google Shape;1509;p294"/>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med" len="med"/>
            <a:tailEnd type="none" w="med" len="med"/>
          </a:ln>
        </p:spPr>
      </p:cxnSp>
      <p:cxnSp>
        <p:nvCxnSpPr>
          <p:cNvPr id="1510" name="Google Shape;1510;p294"/>
          <p:cNvCxnSpPr/>
          <p:nvPr/>
        </p:nvCxnSpPr>
        <p:spPr>
          <a:xfrm rot="10800000" flipH="1">
            <a:off x="468004" y="4039850"/>
            <a:ext cx="8208000" cy="3600"/>
          </a:xfrm>
          <a:prstGeom prst="straightConnector1">
            <a:avLst/>
          </a:prstGeom>
          <a:noFill/>
          <a:ln w="9525" cap="flat" cmpd="sng">
            <a:solidFill>
              <a:schemeClr val="accent6"/>
            </a:solidFill>
            <a:prstDash val="solid"/>
            <a:round/>
            <a:headEnd type="none" w="med" len="med"/>
            <a:tailEnd type="none" w="med" len="med"/>
          </a:ln>
        </p:spPr>
      </p:cxnSp>
      <p:pic>
        <p:nvPicPr>
          <p:cNvPr id="1511" name="Google Shape;1511;p294"/>
          <p:cNvPicPr preferRelativeResize="0"/>
          <p:nvPr/>
        </p:nvPicPr>
        <p:blipFill>
          <a:blip r:embed="rId4">
            <a:alphaModFix/>
          </a:blip>
          <a:stretch>
            <a:fillRect/>
          </a:stretch>
        </p:blipFill>
        <p:spPr>
          <a:xfrm>
            <a:off x="468000" y="852574"/>
            <a:ext cx="4618718" cy="806400"/>
          </a:xfrm>
          <a:prstGeom prst="rect">
            <a:avLst/>
          </a:prstGeom>
          <a:noFill/>
          <a:ln>
            <a:noFill/>
          </a:ln>
        </p:spPr>
      </p:pic>
      <p:pic>
        <p:nvPicPr>
          <p:cNvPr id="1512" name="Google Shape;1512;p294"/>
          <p:cNvPicPr preferRelativeResize="0"/>
          <p:nvPr/>
        </p:nvPicPr>
        <p:blipFill rotWithShape="1">
          <a:blip r:embed="rId5">
            <a:alphaModFix/>
          </a:blip>
          <a:srcRect r="65091"/>
          <a:stretch/>
        </p:blipFill>
        <p:spPr>
          <a:xfrm>
            <a:off x="7399114" y="4480898"/>
            <a:ext cx="845537" cy="301625"/>
          </a:xfrm>
          <a:prstGeom prst="rect">
            <a:avLst/>
          </a:prstGeom>
          <a:noFill/>
          <a:ln>
            <a:noFill/>
          </a:ln>
        </p:spPr>
      </p:pic>
      <p:pic>
        <p:nvPicPr>
          <p:cNvPr id="1513" name="Google Shape;1513;p294"/>
          <p:cNvPicPr preferRelativeResize="0"/>
          <p:nvPr/>
        </p:nvPicPr>
        <p:blipFill>
          <a:blip r:embed="rId6">
            <a:alphaModFix/>
          </a:blip>
          <a:stretch>
            <a:fillRect/>
          </a:stretch>
        </p:blipFill>
        <p:spPr>
          <a:xfrm>
            <a:off x="9363074" y="2821606"/>
            <a:ext cx="4308952" cy="2140904"/>
          </a:xfrm>
          <a:prstGeom prst="rect">
            <a:avLst/>
          </a:prstGeom>
          <a:noFill/>
          <a:ln>
            <a:noFill/>
          </a:ln>
        </p:spPr>
      </p:pic>
      <p:pic>
        <p:nvPicPr>
          <p:cNvPr id="1514" name="Google Shape;1514;p294"/>
          <p:cNvPicPr preferRelativeResize="0"/>
          <p:nvPr/>
        </p:nvPicPr>
        <p:blipFill>
          <a:blip r:embed="rId7">
            <a:alphaModFix/>
          </a:blip>
          <a:stretch>
            <a:fillRect/>
          </a:stretch>
        </p:blipFill>
        <p:spPr>
          <a:xfrm>
            <a:off x="3785248" y="-1316323"/>
            <a:ext cx="5577829" cy="991625"/>
          </a:xfrm>
          <a:prstGeom prst="rect">
            <a:avLst/>
          </a:prstGeom>
          <a:noFill/>
          <a:ln>
            <a:noFill/>
          </a:ln>
        </p:spPr>
      </p:pic>
      <p:grpSp>
        <p:nvGrpSpPr>
          <p:cNvPr id="1515" name="Google Shape;1515;p294"/>
          <p:cNvGrpSpPr/>
          <p:nvPr/>
        </p:nvGrpSpPr>
        <p:grpSpPr>
          <a:xfrm>
            <a:off x="391800" y="4455188"/>
            <a:ext cx="3481392" cy="301650"/>
            <a:chOff x="468000" y="4455188"/>
            <a:chExt cx="3481392" cy="301650"/>
          </a:xfrm>
        </p:grpSpPr>
        <p:pic>
          <p:nvPicPr>
            <p:cNvPr id="1516" name="Google Shape;1516;p294"/>
            <p:cNvPicPr preferRelativeResize="0"/>
            <p:nvPr/>
          </p:nvPicPr>
          <p:blipFill rotWithShape="1">
            <a:blip r:embed="rId8">
              <a:alphaModFix/>
            </a:blip>
            <a:srcRect l="16819" r="63982"/>
            <a:stretch/>
          </p:blipFill>
          <p:spPr>
            <a:xfrm>
              <a:off x="468000" y="4480000"/>
              <a:ext cx="1016100" cy="252025"/>
            </a:xfrm>
            <a:prstGeom prst="rect">
              <a:avLst/>
            </a:prstGeom>
            <a:noFill/>
            <a:ln>
              <a:noFill/>
            </a:ln>
          </p:spPr>
        </p:pic>
        <p:pic>
          <p:nvPicPr>
            <p:cNvPr id="1517" name="Google Shape;1517;p294"/>
            <p:cNvPicPr preferRelativeResize="0"/>
            <p:nvPr/>
          </p:nvPicPr>
          <p:blipFill rotWithShape="1">
            <a:blip r:embed="rId8">
              <a:alphaModFix/>
            </a:blip>
            <a:srcRect l="50246" r="27841"/>
            <a:stretch/>
          </p:blipFill>
          <p:spPr>
            <a:xfrm>
              <a:off x="1313938" y="4479999"/>
              <a:ext cx="1159782" cy="252025"/>
            </a:xfrm>
            <a:prstGeom prst="rect">
              <a:avLst/>
            </a:prstGeom>
            <a:noFill/>
            <a:ln>
              <a:noFill/>
            </a:ln>
          </p:spPr>
        </p:pic>
        <p:pic>
          <p:nvPicPr>
            <p:cNvPr id="1518" name="Google Shape;1518;p294"/>
            <p:cNvPicPr preferRelativeResize="0"/>
            <p:nvPr/>
          </p:nvPicPr>
          <p:blipFill rotWithShape="1">
            <a:blip r:embed="rId5">
              <a:alphaModFix/>
            </a:blip>
            <a:srcRect l="39080"/>
            <a:stretch/>
          </p:blipFill>
          <p:spPr>
            <a:xfrm>
              <a:off x="2473726" y="4455188"/>
              <a:ext cx="1475666" cy="301650"/>
            </a:xfrm>
            <a:prstGeom prst="rect">
              <a:avLst/>
            </a:prstGeom>
            <a:noFill/>
            <a:ln>
              <a:noFill/>
            </a:ln>
          </p:spPr>
        </p:pic>
      </p:grpSp>
      <p:grpSp>
        <p:nvGrpSpPr>
          <p:cNvPr id="1519" name="Google Shape;1519;p294"/>
          <p:cNvGrpSpPr/>
          <p:nvPr/>
        </p:nvGrpSpPr>
        <p:grpSpPr>
          <a:xfrm>
            <a:off x="4149226" y="4505709"/>
            <a:ext cx="2965156" cy="252012"/>
            <a:chOff x="4149226" y="4505709"/>
            <a:chExt cx="2965156" cy="252012"/>
          </a:xfrm>
        </p:grpSpPr>
        <p:pic>
          <p:nvPicPr>
            <p:cNvPr id="1520" name="Google Shape;1520;p294"/>
            <p:cNvPicPr preferRelativeResize="0"/>
            <p:nvPr/>
          </p:nvPicPr>
          <p:blipFill rotWithShape="1">
            <a:blip r:embed="rId8">
              <a:alphaModFix/>
            </a:blip>
            <a:srcRect r="83693"/>
            <a:stretch/>
          </p:blipFill>
          <p:spPr>
            <a:xfrm>
              <a:off x="4149226" y="4508252"/>
              <a:ext cx="845527" cy="246920"/>
            </a:xfrm>
            <a:prstGeom prst="rect">
              <a:avLst/>
            </a:prstGeom>
            <a:noFill/>
            <a:ln>
              <a:noFill/>
            </a:ln>
          </p:spPr>
        </p:pic>
        <p:pic>
          <p:nvPicPr>
            <p:cNvPr id="1521" name="Google Shape;1521;p294"/>
            <p:cNvPicPr preferRelativeResize="0"/>
            <p:nvPr/>
          </p:nvPicPr>
          <p:blipFill rotWithShape="1">
            <a:blip r:embed="rId8">
              <a:alphaModFix/>
            </a:blip>
            <a:srcRect l="36134" r="50593"/>
            <a:stretch/>
          </p:blipFill>
          <p:spPr>
            <a:xfrm>
              <a:off x="4994775" y="4505722"/>
              <a:ext cx="702346" cy="252000"/>
            </a:xfrm>
            <a:prstGeom prst="rect">
              <a:avLst/>
            </a:prstGeom>
            <a:noFill/>
            <a:ln>
              <a:noFill/>
            </a:ln>
          </p:spPr>
        </p:pic>
        <p:pic>
          <p:nvPicPr>
            <p:cNvPr id="1522" name="Google Shape;1522;p294"/>
            <p:cNvPicPr preferRelativeResize="0"/>
            <p:nvPr/>
          </p:nvPicPr>
          <p:blipFill rotWithShape="1">
            <a:blip r:embed="rId8">
              <a:alphaModFix/>
            </a:blip>
            <a:srcRect l="73218"/>
            <a:stretch/>
          </p:blipFill>
          <p:spPr>
            <a:xfrm>
              <a:off x="5697124" y="4505709"/>
              <a:ext cx="1417257" cy="252000"/>
            </a:xfrm>
            <a:prstGeom prst="rect">
              <a:avLst/>
            </a:prstGeom>
            <a:noFill/>
            <a:ln>
              <a:noFill/>
            </a:ln>
          </p:spPr>
        </p:pic>
      </p:grpSp>
      <p:sp>
        <p:nvSpPr>
          <p:cNvPr id="1523" name="Google Shape;1523;p294"/>
          <p:cNvSpPr txBox="1"/>
          <p:nvPr/>
        </p:nvSpPr>
        <p:spPr>
          <a:xfrm>
            <a:off x="448950" y="1707694"/>
            <a:ext cx="8335200" cy="369300"/>
          </a:xfrm>
          <a:prstGeom prst="rect">
            <a:avLst/>
          </a:prstGeom>
          <a:noFill/>
          <a:ln>
            <a:noFill/>
          </a:ln>
        </p:spPr>
        <p:txBody>
          <a:bodyPr spcFirstLastPara="1" wrap="square" lIns="68575" tIns="68575" rIns="68575" bIns="68575" anchor="t" anchorCtr="0">
            <a:spAutoFit/>
          </a:bodyPr>
          <a:lstStyle/>
          <a:p>
            <a:pPr marL="342900" lvl="0" indent="-279400" algn="l" rtl="0">
              <a:spcBef>
                <a:spcPts val="0"/>
              </a:spcBef>
              <a:spcAft>
                <a:spcPts val="0"/>
              </a:spcAft>
              <a:buClr>
                <a:srgbClr val="000000"/>
              </a:buClr>
              <a:buSzPts val="2800"/>
              <a:buFont typeface="Arial"/>
              <a:buNone/>
            </a:pPr>
            <a:r>
              <a:rPr lang="en" sz="1500" b="1">
                <a:solidFill>
                  <a:srgbClr val="160A5D"/>
                </a:solidFill>
                <a:highlight>
                  <a:srgbClr val="ECECEC"/>
                </a:highlight>
                <a:latin typeface="Poppins"/>
                <a:ea typeface="Poppins"/>
                <a:cs typeface="Poppins"/>
                <a:sym typeface="Poppins"/>
              </a:rPr>
              <a:t>Ontario primary care reform and next steps</a:t>
            </a:r>
            <a:endParaRPr sz="1400">
              <a:solidFill>
                <a:schemeClr val="dk1"/>
              </a:solidFill>
              <a:highlight>
                <a:srgbClr val="ECECEC"/>
              </a:highlight>
              <a:latin typeface="Nunito"/>
              <a:ea typeface="Nunito"/>
              <a:cs typeface="Nunito"/>
              <a:sym typeface="Nunito"/>
            </a:endParaRPr>
          </a:p>
        </p:txBody>
      </p:sp>
      <p:sp>
        <p:nvSpPr>
          <p:cNvPr id="1524" name="Google Shape;1524;p294"/>
          <p:cNvSpPr txBox="1"/>
          <p:nvPr/>
        </p:nvSpPr>
        <p:spPr>
          <a:xfrm>
            <a:off x="563250" y="3293450"/>
            <a:ext cx="6961200" cy="10098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 sz="1100" b="1">
                <a:solidFill>
                  <a:schemeClr val="accent1"/>
                </a:solidFill>
                <a:latin typeface="Poppins"/>
                <a:ea typeface="Poppins"/>
                <a:cs typeface="Poppins"/>
                <a:sym typeface="Poppins"/>
              </a:rPr>
              <a:t>Family Medicine Leadership Council, Summer Retreat, American Board of Family Medicine</a:t>
            </a:r>
            <a:endParaRPr sz="1100" b="1">
              <a:solidFill>
                <a:schemeClr val="accent1"/>
              </a:solidFill>
              <a:latin typeface="Poppins"/>
              <a:ea typeface="Poppins"/>
              <a:cs typeface="Poppins"/>
              <a:sym typeface="Poppins"/>
            </a:endParaRPr>
          </a:p>
          <a:p>
            <a:pPr marL="0" lvl="0" indent="0" algn="l" rtl="0">
              <a:lnSpc>
                <a:spcPct val="120000"/>
              </a:lnSpc>
              <a:spcBef>
                <a:spcPts val="0"/>
              </a:spcBef>
              <a:spcAft>
                <a:spcPts val="0"/>
              </a:spcAft>
              <a:buNone/>
            </a:pPr>
            <a:r>
              <a:rPr lang="en" sz="1100">
                <a:solidFill>
                  <a:srgbClr val="CBCAFF"/>
                </a:solidFill>
                <a:latin typeface="Poppins Medium"/>
                <a:ea typeface="Poppins Medium"/>
                <a:cs typeface="Poppins Medium"/>
                <a:sym typeface="Poppins Medium"/>
              </a:rPr>
              <a:t>Alexandria, Virginia, USA</a:t>
            </a:r>
            <a:endParaRPr sz="1100">
              <a:solidFill>
                <a:srgbClr val="CBCAFF"/>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r>
              <a:rPr lang="en" sz="1100">
                <a:solidFill>
                  <a:srgbClr val="CBCAFF"/>
                </a:solidFill>
                <a:latin typeface="Poppins Medium"/>
                <a:ea typeface="Poppins Medium"/>
                <a:cs typeface="Poppins Medium"/>
                <a:sym typeface="Poppins Medium"/>
              </a:rPr>
              <a:t>Aug 14, 2025, </a:t>
            </a:r>
            <a:endParaRPr sz="1100">
              <a:solidFill>
                <a:srgbClr val="CBCAFF"/>
              </a:solidFill>
              <a:latin typeface="Poppins Medium"/>
              <a:ea typeface="Poppins Medium"/>
              <a:cs typeface="Poppins Medium"/>
              <a:sym typeface="Poppins Medium"/>
            </a:endParaRPr>
          </a:p>
          <a:p>
            <a:pPr marL="0" lvl="0" indent="0" algn="l" rtl="0">
              <a:lnSpc>
                <a:spcPct val="120000"/>
              </a:lnSpc>
              <a:spcBef>
                <a:spcPts val="0"/>
              </a:spcBef>
              <a:spcAft>
                <a:spcPts val="0"/>
              </a:spcAft>
              <a:buNone/>
            </a:pPr>
            <a:endParaRPr sz="1400" b="1">
              <a:solidFill>
                <a:schemeClr val="dk2"/>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28"/>
        <p:cNvGrpSpPr/>
        <p:nvPr/>
      </p:nvGrpSpPr>
      <p:grpSpPr>
        <a:xfrm>
          <a:off x="0" y="0"/>
          <a:ext cx="0" cy="0"/>
          <a:chOff x="0" y="0"/>
          <a:chExt cx="0" cy="0"/>
        </a:xfrm>
      </p:grpSpPr>
      <p:pic>
        <p:nvPicPr>
          <p:cNvPr id="1529" name="Google Shape;1529;p295"/>
          <p:cNvPicPr preferRelativeResize="0"/>
          <p:nvPr/>
        </p:nvPicPr>
        <p:blipFill rotWithShape="1">
          <a:blip r:embed="rId3">
            <a:alphaModFix/>
          </a:blip>
          <a:srcRect/>
          <a:stretch/>
        </p:blipFill>
        <p:spPr>
          <a:xfrm>
            <a:off x="2869669" y="0"/>
            <a:ext cx="3428143" cy="5143501"/>
          </a:xfrm>
          <a:prstGeom prst="rect">
            <a:avLst/>
          </a:prstGeom>
          <a:noFill/>
          <a:ln>
            <a:noFill/>
          </a:ln>
        </p:spPr>
      </p:pic>
      <p:pic>
        <p:nvPicPr>
          <p:cNvPr id="1530" name="Google Shape;1530;p295"/>
          <p:cNvPicPr preferRelativeResize="0"/>
          <p:nvPr/>
        </p:nvPicPr>
        <p:blipFill rotWithShape="1">
          <a:blip r:embed="rId4">
            <a:alphaModFix/>
          </a:blip>
          <a:srcRect/>
          <a:stretch/>
        </p:blipFill>
        <p:spPr>
          <a:xfrm>
            <a:off x="2835994" y="0"/>
            <a:ext cx="3461814" cy="5143460"/>
          </a:xfrm>
          <a:prstGeom prst="rect">
            <a:avLst/>
          </a:prstGeom>
          <a:noFill/>
          <a:ln>
            <a:noFill/>
          </a:ln>
        </p:spPr>
      </p:pic>
      <p:pic>
        <p:nvPicPr>
          <p:cNvPr id="1531" name="Google Shape;1531;p295"/>
          <p:cNvPicPr preferRelativeResize="0"/>
          <p:nvPr/>
        </p:nvPicPr>
        <p:blipFill rotWithShape="1">
          <a:blip r:embed="rId5">
            <a:alphaModFix/>
          </a:blip>
          <a:srcRect/>
          <a:stretch/>
        </p:blipFill>
        <p:spPr>
          <a:xfrm>
            <a:off x="2812519" y="0"/>
            <a:ext cx="3485289" cy="5143444"/>
          </a:xfrm>
          <a:prstGeom prst="rect">
            <a:avLst/>
          </a:prstGeom>
          <a:noFill/>
          <a:ln>
            <a:noFill/>
          </a:ln>
        </p:spPr>
      </p:pic>
      <p:pic>
        <p:nvPicPr>
          <p:cNvPr id="1532" name="Google Shape;1532;p295"/>
          <p:cNvPicPr preferRelativeResize="0"/>
          <p:nvPr/>
        </p:nvPicPr>
        <p:blipFill rotWithShape="1">
          <a:blip r:embed="rId6">
            <a:alphaModFix/>
          </a:blip>
          <a:srcRect/>
          <a:stretch/>
        </p:blipFill>
        <p:spPr>
          <a:xfrm>
            <a:off x="2812519" y="0"/>
            <a:ext cx="3485288" cy="5143501"/>
          </a:xfrm>
          <a:prstGeom prst="rect">
            <a:avLst/>
          </a:prstGeom>
          <a:noFill/>
          <a:ln>
            <a:noFill/>
          </a:ln>
        </p:spPr>
      </p:pic>
      <p:pic>
        <p:nvPicPr>
          <p:cNvPr id="1533" name="Google Shape;1533;p295"/>
          <p:cNvPicPr preferRelativeResize="0"/>
          <p:nvPr/>
        </p:nvPicPr>
        <p:blipFill rotWithShape="1">
          <a:blip r:embed="rId7">
            <a:alphaModFix/>
          </a:blip>
          <a:srcRect/>
          <a:stretch/>
        </p:blipFill>
        <p:spPr>
          <a:xfrm>
            <a:off x="728016" y="28"/>
            <a:ext cx="7711437" cy="5143444"/>
          </a:xfrm>
          <a:prstGeom prst="rect">
            <a:avLst/>
          </a:prstGeom>
          <a:noFill/>
          <a:ln>
            <a:noFill/>
          </a:ln>
        </p:spPr>
      </p:pic>
      <p:pic>
        <p:nvPicPr>
          <p:cNvPr id="1534" name="Google Shape;1534;p295"/>
          <p:cNvPicPr preferRelativeResize="0"/>
          <p:nvPr/>
        </p:nvPicPr>
        <p:blipFill rotWithShape="1">
          <a:blip r:embed="rId8">
            <a:alphaModFix/>
          </a:blip>
          <a:srcRect/>
          <a:stretch/>
        </p:blipFill>
        <p:spPr>
          <a:xfrm>
            <a:off x="727995" y="0"/>
            <a:ext cx="7711483" cy="5143499"/>
          </a:xfrm>
          <a:prstGeom prst="rect">
            <a:avLst/>
          </a:prstGeom>
          <a:noFill/>
          <a:ln>
            <a:noFill/>
          </a:ln>
        </p:spPr>
      </p:pic>
      <p:pic>
        <p:nvPicPr>
          <p:cNvPr id="1535" name="Google Shape;1535;p295"/>
          <p:cNvPicPr preferRelativeResize="0"/>
          <p:nvPr/>
        </p:nvPicPr>
        <p:blipFill rotWithShape="1">
          <a:blip r:embed="rId9">
            <a:alphaModFix/>
          </a:blip>
          <a:srcRect/>
          <a:stretch/>
        </p:blipFill>
        <p:spPr>
          <a:xfrm>
            <a:off x="725171" y="-28"/>
            <a:ext cx="7717130" cy="5143501"/>
          </a:xfrm>
          <a:prstGeom prst="rect">
            <a:avLst/>
          </a:prstGeom>
          <a:noFill/>
          <a:ln>
            <a:noFill/>
          </a:ln>
        </p:spPr>
      </p:pic>
      <p:pic>
        <p:nvPicPr>
          <p:cNvPr id="1536" name="Google Shape;1536;p295"/>
          <p:cNvPicPr preferRelativeResize="0"/>
          <p:nvPr/>
        </p:nvPicPr>
        <p:blipFill rotWithShape="1">
          <a:blip r:embed="rId10">
            <a:alphaModFix/>
          </a:blip>
          <a:srcRect/>
          <a:stretch/>
        </p:blipFill>
        <p:spPr>
          <a:xfrm>
            <a:off x="725171" y="0"/>
            <a:ext cx="7717130" cy="5143501"/>
          </a:xfrm>
          <a:prstGeom prst="rect">
            <a:avLst/>
          </a:prstGeom>
          <a:noFill/>
          <a:ln>
            <a:noFill/>
          </a:ln>
        </p:spPr>
      </p:pic>
      <p:pic>
        <p:nvPicPr>
          <p:cNvPr id="1537" name="Google Shape;1537;p295"/>
          <p:cNvPicPr preferRelativeResize="0"/>
          <p:nvPr/>
        </p:nvPicPr>
        <p:blipFill rotWithShape="1">
          <a:blip r:embed="rId11">
            <a:alphaModFix/>
          </a:blip>
          <a:srcRect/>
          <a:stretch/>
        </p:blipFill>
        <p:spPr>
          <a:xfrm>
            <a:off x="725171" y="0"/>
            <a:ext cx="7717130" cy="5143501"/>
          </a:xfrm>
          <a:prstGeom prst="rect">
            <a:avLst/>
          </a:prstGeom>
          <a:noFill/>
          <a:ln>
            <a:noFill/>
          </a:ln>
        </p:spPr>
      </p:pic>
      <p:pic>
        <p:nvPicPr>
          <p:cNvPr id="1538" name="Google Shape;1538;p295"/>
          <p:cNvPicPr preferRelativeResize="0"/>
          <p:nvPr/>
        </p:nvPicPr>
        <p:blipFill rotWithShape="1">
          <a:blip r:embed="rId12">
            <a:alphaModFix/>
          </a:blip>
          <a:srcRect/>
          <a:stretch/>
        </p:blipFill>
        <p:spPr>
          <a:xfrm>
            <a:off x="725171" y="0"/>
            <a:ext cx="7717130" cy="5143501"/>
          </a:xfrm>
          <a:prstGeom prst="rect">
            <a:avLst/>
          </a:prstGeom>
          <a:noFill/>
          <a:ln>
            <a:noFill/>
          </a:ln>
        </p:spPr>
      </p:pic>
      <p:pic>
        <p:nvPicPr>
          <p:cNvPr id="1539" name="Google Shape;1539;p295"/>
          <p:cNvPicPr preferRelativeResize="0"/>
          <p:nvPr/>
        </p:nvPicPr>
        <p:blipFill rotWithShape="1">
          <a:blip r:embed="rId13">
            <a:alphaModFix/>
          </a:blip>
          <a:srcRect/>
          <a:stretch/>
        </p:blipFill>
        <p:spPr>
          <a:xfrm>
            <a:off x="713433" y="-28"/>
            <a:ext cx="7717130" cy="5143501"/>
          </a:xfrm>
          <a:prstGeom prst="rect">
            <a:avLst/>
          </a:prstGeom>
          <a:noFill/>
          <a:ln>
            <a:noFill/>
          </a:ln>
        </p:spPr>
      </p:pic>
      <p:pic>
        <p:nvPicPr>
          <p:cNvPr id="1540" name="Google Shape;1540;p295"/>
          <p:cNvPicPr preferRelativeResize="0"/>
          <p:nvPr/>
        </p:nvPicPr>
        <p:blipFill rotWithShape="1">
          <a:blip r:embed="rId14">
            <a:alphaModFix/>
          </a:blip>
          <a:srcRect/>
          <a:stretch/>
        </p:blipFill>
        <p:spPr>
          <a:xfrm>
            <a:off x="725171" y="0"/>
            <a:ext cx="7717130" cy="5143501"/>
          </a:xfrm>
          <a:prstGeom prst="rect">
            <a:avLst/>
          </a:prstGeom>
          <a:noFill/>
          <a:ln>
            <a:noFill/>
          </a:ln>
        </p:spPr>
      </p:pic>
      <p:pic>
        <p:nvPicPr>
          <p:cNvPr id="1541" name="Google Shape;1541;p295"/>
          <p:cNvPicPr preferRelativeResize="0"/>
          <p:nvPr/>
        </p:nvPicPr>
        <p:blipFill rotWithShape="1">
          <a:blip r:embed="rId15">
            <a:alphaModFix/>
          </a:blip>
          <a:srcRect/>
          <a:stretch/>
        </p:blipFill>
        <p:spPr>
          <a:xfrm>
            <a:off x="726113" y="-28"/>
            <a:ext cx="7715250" cy="5143500"/>
          </a:xfrm>
          <a:prstGeom prst="rect">
            <a:avLst/>
          </a:prstGeom>
          <a:noFill/>
          <a:ln>
            <a:noFill/>
          </a:ln>
        </p:spPr>
      </p:pic>
      <p:pic>
        <p:nvPicPr>
          <p:cNvPr id="1542" name="Google Shape;1542;p295"/>
          <p:cNvPicPr preferRelativeResize="0"/>
          <p:nvPr/>
        </p:nvPicPr>
        <p:blipFill rotWithShape="1">
          <a:blip r:embed="rId16">
            <a:alphaModFix/>
          </a:blip>
          <a:srcRect/>
          <a:stretch/>
        </p:blipFill>
        <p:spPr>
          <a:xfrm>
            <a:off x="726113" y="0"/>
            <a:ext cx="7715250" cy="5143500"/>
          </a:xfrm>
          <a:prstGeom prst="rect">
            <a:avLst/>
          </a:prstGeom>
          <a:noFill/>
          <a:ln>
            <a:noFill/>
          </a:ln>
        </p:spPr>
      </p:pic>
      <p:pic>
        <p:nvPicPr>
          <p:cNvPr id="1543" name="Google Shape;1543;p295"/>
          <p:cNvPicPr preferRelativeResize="0"/>
          <p:nvPr/>
        </p:nvPicPr>
        <p:blipFill rotWithShape="1">
          <a:blip r:embed="rId17">
            <a:alphaModFix/>
          </a:blip>
          <a:srcRect/>
          <a:stretch/>
        </p:blipFill>
        <p:spPr>
          <a:xfrm>
            <a:off x="726113" y="-28"/>
            <a:ext cx="771525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9"/>
                                        </p:tgtEl>
                                        <p:attrNameLst>
                                          <p:attrName>style.visibility</p:attrName>
                                        </p:attrNameLst>
                                      </p:cBhvr>
                                      <p:to>
                                        <p:strVal val="visible"/>
                                      </p:to>
                                    </p:set>
                                    <p:animEffect transition="in" filter="fade">
                                      <p:cBhvr>
                                        <p:cTn id="7" dur="3000"/>
                                        <p:tgtEl>
                                          <p:spTgt spid="1529"/>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530"/>
                                        </p:tgtEl>
                                        <p:attrNameLst>
                                          <p:attrName>style.visibility</p:attrName>
                                        </p:attrNameLst>
                                      </p:cBhvr>
                                      <p:to>
                                        <p:strVal val="visible"/>
                                      </p:to>
                                    </p:set>
                                    <p:animEffect transition="in" filter="fade">
                                      <p:cBhvr>
                                        <p:cTn id="11" dur="3000"/>
                                        <p:tgtEl>
                                          <p:spTgt spid="1530"/>
                                        </p:tgtEl>
                                      </p:cBhvr>
                                    </p:animEffect>
                                  </p:child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1531"/>
                                        </p:tgtEl>
                                        <p:attrNameLst>
                                          <p:attrName>style.visibility</p:attrName>
                                        </p:attrNameLst>
                                      </p:cBhvr>
                                      <p:to>
                                        <p:strVal val="visible"/>
                                      </p:to>
                                    </p:set>
                                    <p:animEffect transition="in" filter="fade">
                                      <p:cBhvr>
                                        <p:cTn id="15" dur="3000"/>
                                        <p:tgtEl>
                                          <p:spTgt spid="1531"/>
                                        </p:tgtEl>
                                      </p:cBhvr>
                                    </p:animEffect>
                                  </p:child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1532"/>
                                        </p:tgtEl>
                                        <p:attrNameLst>
                                          <p:attrName>style.visibility</p:attrName>
                                        </p:attrNameLst>
                                      </p:cBhvr>
                                      <p:to>
                                        <p:strVal val="visible"/>
                                      </p:to>
                                    </p:set>
                                    <p:animEffect transition="in" filter="fade">
                                      <p:cBhvr>
                                        <p:cTn id="19" dur="3000"/>
                                        <p:tgtEl>
                                          <p:spTgt spid="1532"/>
                                        </p:tgtEl>
                                      </p:cBhvr>
                                    </p:animEffect>
                                  </p:child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1533"/>
                                        </p:tgtEl>
                                        <p:attrNameLst>
                                          <p:attrName>style.visibility</p:attrName>
                                        </p:attrNameLst>
                                      </p:cBhvr>
                                      <p:to>
                                        <p:strVal val="visible"/>
                                      </p:to>
                                    </p:set>
                                    <p:animEffect transition="in" filter="fade">
                                      <p:cBhvr>
                                        <p:cTn id="23" dur="3000"/>
                                        <p:tgtEl>
                                          <p:spTgt spid="1533"/>
                                        </p:tgtEl>
                                      </p:cBhvr>
                                    </p:animEffect>
                                  </p:childTnLst>
                                </p:cTn>
                              </p:par>
                            </p:childTnLst>
                          </p:cTn>
                        </p:par>
                        <p:par>
                          <p:cTn id="24" fill="hold">
                            <p:stCondLst>
                              <p:cond delay="15000"/>
                            </p:stCondLst>
                            <p:childTnLst>
                              <p:par>
                                <p:cTn id="25" presetID="10" presetClass="entr" presetSubtype="0" fill="hold" nodeType="afterEffect">
                                  <p:stCondLst>
                                    <p:cond delay="0"/>
                                  </p:stCondLst>
                                  <p:childTnLst>
                                    <p:set>
                                      <p:cBhvr>
                                        <p:cTn id="26" dur="1" fill="hold">
                                          <p:stCondLst>
                                            <p:cond delay="0"/>
                                          </p:stCondLst>
                                        </p:cTn>
                                        <p:tgtEl>
                                          <p:spTgt spid="1534"/>
                                        </p:tgtEl>
                                        <p:attrNameLst>
                                          <p:attrName>style.visibility</p:attrName>
                                        </p:attrNameLst>
                                      </p:cBhvr>
                                      <p:to>
                                        <p:strVal val="visible"/>
                                      </p:to>
                                    </p:set>
                                    <p:animEffect transition="in" filter="fade">
                                      <p:cBhvr>
                                        <p:cTn id="27" dur="3100"/>
                                        <p:tgtEl>
                                          <p:spTgt spid="1534"/>
                                        </p:tgtEl>
                                      </p:cBhvr>
                                    </p:animEffect>
                                  </p:childTnLst>
                                </p:cTn>
                              </p:par>
                            </p:childTnLst>
                          </p:cTn>
                        </p:par>
                        <p:par>
                          <p:cTn id="28" fill="hold">
                            <p:stCondLst>
                              <p:cond delay="18100"/>
                            </p:stCondLst>
                            <p:childTnLst>
                              <p:par>
                                <p:cTn id="29" presetID="10" presetClass="entr" presetSubtype="0" fill="hold" nodeType="afterEffect">
                                  <p:stCondLst>
                                    <p:cond delay="0"/>
                                  </p:stCondLst>
                                  <p:childTnLst>
                                    <p:set>
                                      <p:cBhvr>
                                        <p:cTn id="30" dur="1" fill="hold">
                                          <p:stCondLst>
                                            <p:cond delay="0"/>
                                          </p:stCondLst>
                                        </p:cTn>
                                        <p:tgtEl>
                                          <p:spTgt spid="1535"/>
                                        </p:tgtEl>
                                        <p:attrNameLst>
                                          <p:attrName>style.visibility</p:attrName>
                                        </p:attrNameLst>
                                      </p:cBhvr>
                                      <p:to>
                                        <p:strVal val="visible"/>
                                      </p:to>
                                    </p:set>
                                    <p:animEffect transition="in" filter="fade">
                                      <p:cBhvr>
                                        <p:cTn id="31" dur="3000"/>
                                        <p:tgtEl>
                                          <p:spTgt spid="1535"/>
                                        </p:tgtEl>
                                      </p:cBhvr>
                                    </p:animEffect>
                                  </p:childTnLst>
                                </p:cTn>
                              </p:par>
                            </p:childTnLst>
                          </p:cTn>
                        </p:par>
                        <p:par>
                          <p:cTn id="32" fill="hold">
                            <p:stCondLst>
                              <p:cond delay="21100"/>
                            </p:stCondLst>
                            <p:childTnLst>
                              <p:par>
                                <p:cTn id="33" presetID="10" presetClass="entr" presetSubtype="0" fill="hold" nodeType="afterEffect">
                                  <p:stCondLst>
                                    <p:cond delay="0"/>
                                  </p:stCondLst>
                                  <p:childTnLst>
                                    <p:set>
                                      <p:cBhvr>
                                        <p:cTn id="34" dur="1" fill="hold">
                                          <p:stCondLst>
                                            <p:cond delay="0"/>
                                          </p:stCondLst>
                                        </p:cTn>
                                        <p:tgtEl>
                                          <p:spTgt spid="1536"/>
                                        </p:tgtEl>
                                        <p:attrNameLst>
                                          <p:attrName>style.visibility</p:attrName>
                                        </p:attrNameLst>
                                      </p:cBhvr>
                                      <p:to>
                                        <p:strVal val="visible"/>
                                      </p:to>
                                    </p:set>
                                    <p:animEffect transition="in" filter="fade">
                                      <p:cBhvr>
                                        <p:cTn id="35" dur="3000"/>
                                        <p:tgtEl>
                                          <p:spTgt spid="1536"/>
                                        </p:tgtEl>
                                      </p:cBhvr>
                                    </p:animEffect>
                                  </p:childTnLst>
                                </p:cTn>
                              </p:par>
                            </p:childTnLst>
                          </p:cTn>
                        </p:par>
                        <p:par>
                          <p:cTn id="36" fill="hold">
                            <p:stCondLst>
                              <p:cond delay="24100"/>
                            </p:stCondLst>
                            <p:childTnLst>
                              <p:par>
                                <p:cTn id="37" presetID="10" presetClass="entr" presetSubtype="0" fill="hold" nodeType="afterEffect">
                                  <p:stCondLst>
                                    <p:cond delay="0"/>
                                  </p:stCondLst>
                                  <p:childTnLst>
                                    <p:set>
                                      <p:cBhvr>
                                        <p:cTn id="38" dur="1" fill="hold">
                                          <p:stCondLst>
                                            <p:cond delay="0"/>
                                          </p:stCondLst>
                                        </p:cTn>
                                        <p:tgtEl>
                                          <p:spTgt spid="1537"/>
                                        </p:tgtEl>
                                        <p:attrNameLst>
                                          <p:attrName>style.visibility</p:attrName>
                                        </p:attrNameLst>
                                      </p:cBhvr>
                                      <p:to>
                                        <p:strVal val="visible"/>
                                      </p:to>
                                    </p:set>
                                    <p:animEffect transition="in" filter="fade">
                                      <p:cBhvr>
                                        <p:cTn id="39" dur="3000"/>
                                        <p:tgtEl>
                                          <p:spTgt spid="1537"/>
                                        </p:tgtEl>
                                      </p:cBhvr>
                                    </p:animEffect>
                                  </p:childTnLst>
                                </p:cTn>
                              </p:par>
                            </p:childTnLst>
                          </p:cTn>
                        </p:par>
                        <p:par>
                          <p:cTn id="40" fill="hold">
                            <p:stCondLst>
                              <p:cond delay="27100"/>
                            </p:stCondLst>
                            <p:childTnLst>
                              <p:par>
                                <p:cTn id="41" presetID="10" presetClass="entr" presetSubtype="0" fill="hold" nodeType="afterEffect">
                                  <p:stCondLst>
                                    <p:cond delay="0"/>
                                  </p:stCondLst>
                                  <p:childTnLst>
                                    <p:set>
                                      <p:cBhvr>
                                        <p:cTn id="42" dur="1" fill="hold">
                                          <p:stCondLst>
                                            <p:cond delay="0"/>
                                          </p:stCondLst>
                                        </p:cTn>
                                        <p:tgtEl>
                                          <p:spTgt spid="1538"/>
                                        </p:tgtEl>
                                        <p:attrNameLst>
                                          <p:attrName>style.visibility</p:attrName>
                                        </p:attrNameLst>
                                      </p:cBhvr>
                                      <p:to>
                                        <p:strVal val="visible"/>
                                      </p:to>
                                    </p:set>
                                    <p:animEffect transition="in" filter="fade">
                                      <p:cBhvr>
                                        <p:cTn id="43" dur="3000"/>
                                        <p:tgtEl>
                                          <p:spTgt spid="1538"/>
                                        </p:tgtEl>
                                      </p:cBhvr>
                                    </p:animEffect>
                                  </p:childTnLst>
                                </p:cTn>
                              </p:par>
                            </p:childTnLst>
                          </p:cTn>
                        </p:par>
                        <p:par>
                          <p:cTn id="44" fill="hold">
                            <p:stCondLst>
                              <p:cond delay="30100"/>
                            </p:stCondLst>
                            <p:childTnLst>
                              <p:par>
                                <p:cTn id="45" presetID="10" presetClass="entr" presetSubtype="0" fill="hold" nodeType="afterEffect">
                                  <p:stCondLst>
                                    <p:cond delay="0"/>
                                  </p:stCondLst>
                                  <p:childTnLst>
                                    <p:set>
                                      <p:cBhvr>
                                        <p:cTn id="46" dur="1" fill="hold">
                                          <p:stCondLst>
                                            <p:cond delay="0"/>
                                          </p:stCondLst>
                                        </p:cTn>
                                        <p:tgtEl>
                                          <p:spTgt spid="1539"/>
                                        </p:tgtEl>
                                        <p:attrNameLst>
                                          <p:attrName>style.visibility</p:attrName>
                                        </p:attrNameLst>
                                      </p:cBhvr>
                                      <p:to>
                                        <p:strVal val="visible"/>
                                      </p:to>
                                    </p:set>
                                    <p:animEffect transition="in" filter="fade">
                                      <p:cBhvr>
                                        <p:cTn id="47" dur="3000"/>
                                        <p:tgtEl>
                                          <p:spTgt spid="1539"/>
                                        </p:tgtEl>
                                      </p:cBhvr>
                                    </p:animEffect>
                                  </p:childTnLst>
                                </p:cTn>
                              </p:par>
                            </p:childTnLst>
                          </p:cTn>
                        </p:par>
                        <p:par>
                          <p:cTn id="48" fill="hold">
                            <p:stCondLst>
                              <p:cond delay="33100"/>
                            </p:stCondLst>
                            <p:childTnLst>
                              <p:par>
                                <p:cTn id="49" presetID="10" presetClass="entr" presetSubtype="0" fill="hold" nodeType="afterEffect">
                                  <p:stCondLst>
                                    <p:cond delay="0"/>
                                  </p:stCondLst>
                                  <p:childTnLst>
                                    <p:set>
                                      <p:cBhvr>
                                        <p:cTn id="50" dur="1" fill="hold">
                                          <p:stCondLst>
                                            <p:cond delay="0"/>
                                          </p:stCondLst>
                                        </p:cTn>
                                        <p:tgtEl>
                                          <p:spTgt spid="1540"/>
                                        </p:tgtEl>
                                        <p:attrNameLst>
                                          <p:attrName>style.visibility</p:attrName>
                                        </p:attrNameLst>
                                      </p:cBhvr>
                                      <p:to>
                                        <p:strVal val="visible"/>
                                      </p:to>
                                    </p:set>
                                    <p:animEffect transition="in" filter="fade">
                                      <p:cBhvr>
                                        <p:cTn id="51" dur="3000"/>
                                        <p:tgtEl>
                                          <p:spTgt spid="1540"/>
                                        </p:tgtEl>
                                      </p:cBhvr>
                                    </p:animEffect>
                                  </p:childTnLst>
                                </p:cTn>
                              </p:par>
                            </p:childTnLst>
                          </p:cTn>
                        </p:par>
                        <p:par>
                          <p:cTn id="52" fill="hold">
                            <p:stCondLst>
                              <p:cond delay="36100"/>
                            </p:stCondLst>
                            <p:childTnLst>
                              <p:par>
                                <p:cTn id="53" presetID="10" presetClass="entr" presetSubtype="0" fill="hold" nodeType="afterEffect">
                                  <p:stCondLst>
                                    <p:cond delay="0"/>
                                  </p:stCondLst>
                                  <p:childTnLst>
                                    <p:set>
                                      <p:cBhvr>
                                        <p:cTn id="54" dur="1" fill="hold">
                                          <p:stCondLst>
                                            <p:cond delay="0"/>
                                          </p:stCondLst>
                                        </p:cTn>
                                        <p:tgtEl>
                                          <p:spTgt spid="1541"/>
                                        </p:tgtEl>
                                        <p:attrNameLst>
                                          <p:attrName>style.visibility</p:attrName>
                                        </p:attrNameLst>
                                      </p:cBhvr>
                                      <p:to>
                                        <p:strVal val="visible"/>
                                      </p:to>
                                    </p:set>
                                    <p:animEffect transition="in" filter="fade">
                                      <p:cBhvr>
                                        <p:cTn id="55" dur="3000"/>
                                        <p:tgtEl>
                                          <p:spTgt spid="1541"/>
                                        </p:tgtEl>
                                      </p:cBhvr>
                                    </p:animEffect>
                                  </p:childTnLst>
                                </p:cTn>
                              </p:par>
                            </p:childTnLst>
                          </p:cTn>
                        </p:par>
                        <p:par>
                          <p:cTn id="56" fill="hold">
                            <p:stCondLst>
                              <p:cond delay="39100"/>
                            </p:stCondLst>
                            <p:childTnLst>
                              <p:par>
                                <p:cTn id="57" presetID="10" presetClass="entr" presetSubtype="0" fill="hold" nodeType="afterEffect">
                                  <p:stCondLst>
                                    <p:cond delay="0"/>
                                  </p:stCondLst>
                                  <p:childTnLst>
                                    <p:set>
                                      <p:cBhvr>
                                        <p:cTn id="58" dur="1" fill="hold">
                                          <p:stCondLst>
                                            <p:cond delay="0"/>
                                          </p:stCondLst>
                                        </p:cTn>
                                        <p:tgtEl>
                                          <p:spTgt spid="1542"/>
                                        </p:tgtEl>
                                        <p:attrNameLst>
                                          <p:attrName>style.visibility</p:attrName>
                                        </p:attrNameLst>
                                      </p:cBhvr>
                                      <p:to>
                                        <p:strVal val="visible"/>
                                      </p:to>
                                    </p:set>
                                    <p:animEffect transition="in" filter="fade">
                                      <p:cBhvr>
                                        <p:cTn id="59" dur="3000"/>
                                        <p:tgtEl>
                                          <p:spTgt spid="1542"/>
                                        </p:tgtEl>
                                      </p:cBhvr>
                                    </p:animEffect>
                                  </p:childTnLst>
                                </p:cTn>
                              </p:par>
                            </p:childTnLst>
                          </p:cTn>
                        </p:par>
                        <p:par>
                          <p:cTn id="60" fill="hold">
                            <p:stCondLst>
                              <p:cond delay="42100"/>
                            </p:stCondLst>
                            <p:childTnLst>
                              <p:par>
                                <p:cTn id="61" presetID="10" presetClass="entr" presetSubtype="0" fill="hold" nodeType="afterEffect">
                                  <p:stCondLst>
                                    <p:cond delay="0"/>
                                  </p:stCondLst>
                                  <p:childTnLst>
                                    <p:set>
                                      <p:cBhvr>
                                        <p:cTn id="62" dur="1" fill="hold">
                                          <p:stCondLst>
                                            <p:cond delay="0"/>
                                          </p:stCondLst>
                                        </p:cTn>
                                        <p:tgtEl>
                                          <p:spTgt spid="1543"/>
                                        </p:tgtEl>
                                        <p:attrNameLst>
                                          <p:attrName>style.visibility</p:attrName>
                                        </p:attrNameLst>
                                      </p:cBhvr>
                                      <p:to>
                                        <p:strVal val="visible"/>
                                      </p:to>
                                    </p:set>
                                    <p:animEffect transition="in" filter="fade">
                                      <p:cBhvr>
                                        <p:cTn id="63" dur="3000"/>
                                        <p:tgtEl>
                                          <p:spTgt spid="1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547"/>
        <p:cNvGrpSpPr/>
        <p:nvPr/>
      </p:nvGrpSpPr>
      <p:grpSpPr>
        <a:xfrm>
          <a:off x="0" y="0"/>
          <a:ext cx="0" cy="0"/>
          <a:chOff x="0" y="0"/>
          <a:chExt cx="0" cy="0"/>
        </a:xfrm>
      </p:grpSpPr>
      <p:cxnSp>
        <p:nvCxnSpPr>
          <p:cNvPr id="1548" name="Google Shape;1548;p296"/>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549" name="Google Shape;1549;p296"/>
          <p:cNvSpPr txBox="1">
            <a:spLocks noGrp="1"/>
          </p:cNvSpPr>
          <p:nvPr>
            <p:ph type="ctrTitle"/>
          </p:nvPr>
        </p:nvSpPr>
        <p:spPr>
          <a:xfrm>
            <a:off x="372325" y="914050"/>
            <a:ext cx="4368600" cy="2623800"/>
          </a:xfrm>
          <a:prstGeom prst="rect">
            <a:avLst/>
          </a:prstGeom>
          <a:noFill/>
          <a:ln>
            <a:noFill/>
          </a:ln>
        </p:spPr>
        <p:txBody>
          <a:bodyPr spcFirstLastPara="1" wrap="square" lIns="91425" tIns="91425" rIns="91425" bIns="91425" anchor="t" anchorCtr="0">
            <a:noAutofit/>
          </a:bodyPr>
          <a:lstStyle/>
          <a:p>
            <a:pPr marL="0" lvl="0" indent="0" algn="l" rtl="0">
              <a:lnSpc>
                <a:spcPct val="78000"/>
              </a:lnSpc>
              <a:spcBef>
                <a:spcPts val="0"/>
              </a:spcBef>
              <a:spcAft>
                <a:spcPts val="0"/>
              </a:spcAft>
              <a:buSzPts val="5200"/>
              <a:buNone/>
            </a:pPr>
            <a:r>
              <a:rPr lang="en" sz="5500">
                <a:solidFill>
                  <a:schemeClr val="accent6"/>
                </a:solidFill>
                <a:latin typeface="Poppins"/>
                <a:ea typeface="Poppins"/>
                <a:cs typeface="Poppins"/>
                <a:sym typeface="Poppins"/>
              </a:rPr>
              <a:t>One</a:t>
            </a:r>
            <a:r>
              <a:rPr lang="en" sz="5500">
                <a:solidFill>
                  <a:srgbClr val="160A5D"/>
                </a:solidFill>
                <a:latin typeface="Poppins"/>
                <a:ea typeface="Poppins"/>
                <a:cs typeface="Poppins"/>
                <a:sym typeface="Poppins"/>
              </a:rPr>
              <a:t> </a:t>
            </a:r>
            <a:r>
              <a:rPr lang="en" sz="5500">
                <a:solidFill>
                  <a:srgbClr val="9999FF"/>
                </a:solidFill>
                <a:latin typeface="Poppins"/>
                <a:ea typeface="Poppins"/>
                <a:cs typeface="Poppins"/>
                <a:sym typeface="Poppins"/>
              </a:rPr>
              <a:t>National Survey</a:t>
            </a:r>
            <a:endParaRPr sz="5500">
              <a:solidFill>
                <a:srgbClr val="9999FF"/>
              </a:solidFill>
              <a:latin typeface="Poppins"/>
              <a:ea typeface="Poppins"/>
              <a:cs typeface="Poppins"/>
              <a:sym typeface="Poppins"/>
            </a:endParaRPr>
          </a:p>
          <a:p>
            <a:pPr marL="0" lvl="0" indent="0" algn="l" rtl="0">
              <a:lnSpc>
                <a:spcPct val="78000"/>
              </a:lnSpc>
              <a:spcBef>
                <a:spcPts val="0"/>
              </a:spcBef>
              <a:spcAft>
                <a:spcPts val="0"/>
              </a:spcAft>
              <a:buSzPts val="5200"/>
              <a:buNone/>
            </a:pPr>
            <a:endParaRPr sz="6200">
              <a:solidFill>
                <a:srgbClr val="9999FF"/>
              </a:solidFill>
              <a:latin typeface="Poppins"/>
              <a:ea typeface="Poppins"/>
              <a:cs typeface="Poppins"/>
              <a:sym typeface="Poppins"/>
            </a:endParaRPr>
          </a:p>
        </p:txBody>
      </p:sp>
      <p:sp>
        <p:nvSpPr>
          <p:cNvPr id="1550" name="Google Shape;1550;p296"/>
          <p:cNvSpPr txBox="1">
            <a:spLocks noGrp="1"/>
          </p:cNvSpPr>
          <p:nvPr>
            <p:ph type="ctrTitle"/>
          </p:nvPr>
        </p:nvSpPr>
        <p:spPr>
          <a:xfrm>
            <a:off x="372325" y="3091500"/>
            <a:ext cx="4213500" cy="12099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5200"/>
              <a:buNone/>
            </a:pPr>
            <a:r>
              <a:rPr lang="en" sz="2400">
                <a:solidFill>
                  <a:schemeClr val="accent6"/>
                </a:solidFill>
                <a:latin typeface="Poppins"/>
                <a:ea typeface="Poppins"/>
                <a:cs typeface="Poppins"/>
                <a:sym typeface="Poppins"/>
              </a:rPr>
              <a:t>9000+</a:t>
            </a:r>
            <a:r>
              <a:rPr lang="en" sz="2400">
                <a:solidFill>
                  <a:srgbClr val="9999FF"/>
                </a:solidFill>
                <a:latin typeface="Poppins"/>
                <a:ea typeface="Poppins"/>
                <a:cs typeface="Poppins"/>
                <a:sym typeface="Poppins"/>
              </a:rPr>
              <a:t> responses</a:t>
            </a:r>
            <a:endParaRPr sz="2400">
              <a:solidFill>
                <a:srgbClr val="9999FF"/>
              </a:solidFill>
              <a:latin typeface="Poppins"/>
              <a:ea typeface="Poppins"/>
              <a:cs typeface="Poppins"/>
              <a:sym typeface="Poppins"/>
            </a:endParaRPr>
          </a:p>
          <a:p>
            <a:pPr marL="0" lvl="0" indent="0" algn="l" rtl="0">
              <a:lnSpc>
                <a:spcPct val="95000"/>
              </a:lnSpc>
              <a:spcBef>
                <a:spcPts val="0"/>
              </a:spcBef>
              <a:spcAft>
                <a:spcPts val="0"/>
              </a:spcAft>
              <a:buSzPts val="5200"/>
              <a:buNone/>
            </a:pPr>
            <a:endParaRPr sz="2100" b="0">
              <a:solidFill>
                <a:srgbClr val="0033A0"/>
              </a:solidFill>
              <a:latin typeface="Lora"/>
              <a:ea typeface="Lora"/>
              <a:cs typeface="Lora"/>
              <a:sym typeface="Lora"/>
            </a:endParaRPr>
          </a:p>
          <a:p>
            <a:pPr marL="0" lvl="0" indent="0" algn="l" rtl="0">
              <a:lnSpc>
                <a:spcPct val="95000"/>
              </a:lnSpc>
              <a:spcBef>
                <a:spcPts val="0"/>
              </a:spcBef>
              <a:spcAft>
                <a:spcPts val="0"/>
              </a:spcAft>
              <a:buSzPts val="5200"/>
              <a:buNone/>
            </a:pPr>
            <a:endParaRPr sz="2600" b="0">
              <a:solidFill>
                <a:srgbClr val="0033A0"/>
              </a:solidFill>
              <a:latin typeface="Lora"/>
              <a:ea typeface="Lora"/>
              <a:cs typeface="Lora"/>
              <a:sym typeface="Lora"/>
            </a:endParaRPr>
          </a:p>
        </p:txBody>
      </p:sp>
      <p:sp>
        <p:nvSpPr>
          <p:cNvPr id="1551" name="Google Shape;1551;p296"/>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552" name="Google Shape;1552;p296"/>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553" name="Google Shape;1553;p296"/>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pic>
        <p:nvPicPr>
          <p:cNvPr id="1554" name="Google Shape;1554;p296"/>
          <p:cNvPicPr preferRelativeResize="0"/>
          <p:nvPr/>
        </p:nvPicPr>
        <p:blipFill rotWithShape="1">
          <a:blip r:embed="rId3">
            <a:alphaModFix/>
          </a:blip>
          <a:srcRect/>
          <a:stretch/>
        </p:blipFill>
        <p:spPr>
          <a:xfrm>
            <a:off x="4388406" y="489775"/>
            <a:ext cx="4287601" cy="40412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558"/>
        <p:cNvGrpSpPr/>
        <p:nvPr/>
      </p:nvGrpSpPr>
      <p:grpSpPr>
        <a:xfrm>
          <a:off x="0" y="0"/>
          <a:ext cx="0" cy="0"/>
          <a:chOff x="0" y="0"/>
          <a:chExt cx="0" cy="0"/>
        </a:xfrm>
      </p:grpSpPr>
      <p:pic>
        <p:nvPicPr>
          <p:cNvPr id="1559" name="Google Shape;1559;p297"/>
          <p:cNvPicPr preferRelativeResize="0"/>
          <p:nvPr/>
        </p:nvPicPr>
        <p:blipFill rotWithShape="1">
          <a:blip r:embed="rId3">
            <a:alphaModFix/>
          </a:blip>
          <a:srcRect/>
          <a:stretch/>
        </p:blipFill>
        <p:spPr>
          <a:xfrm>
            <a:off x="4115550" y="395038"/>
            <a:ext cx="4816876" cy="4078351"/>
          </a:xfrm>
          <a:prstGeom prst="rect">
            <a:avLst/>
          </a:prstGeom>
          <a:noFill/>
          <a:ln>
            <a:noFill/>
          </a:ln>
        </p:spPr>
      </p:pic>
      <p:cxnSp>
        <p:nvCxnSpPr>
          <p:cNvPr id="1560" name="Google Shape;1560;p297"/>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561" name="Google Shape;1561;p297"/>
          <p:cNvSpPr txBox="1">
            <a:spLocks noGrp="1"/>
          </p:cNvSpPr>
          <p:nvPr>
            <p:ph type="ctrTitle"/>
          </p:nvPr>
        </p:nvSpPr>
        <p:spPr>
          <a:xfrm>
            <a:off x="372325" y="918450"/>
            <a:ext cx="4368600" cy="2623800"/>
          </a:xfrm>
          <a:prstGeom prst="rect">
            <a:avLst/>
          </a:prstGeom>
          <a:noFill/>
          <a:ln>
            <a:noFill/>
          </a:ln>
        </p:spPr>
        <p:txBody>
          <a:bodyPr spcFirstLastPara="1" wrap="square" lIns="91425" tIns="91425" rIns="91425" bIns="91425" anchor="t" anchorCtr="0">
            <a:noAutofit/>
          </a:bodyPr>
          <a:lstStyle/>
          <a:p>
            <a:pPr marL="0" lvl="0" indent="0" algn="l" rtl="0">
              <a:lnSpc>
                <a:spcPct val="78000"/>
              </a:lnSpc>
              <a:spcBef>
                <a:spcPts val="0"/>
              </a:spcBef>
              <a:spcAft>
                <a:spcPts val="0"/>
              </a:spcAft>
              <a:buSzPts val="5200"/>
              <a:buNone/>
            </a:pPr>
            <a:r>
              <a:rPr lang="en" sz="5500">
                <a:solidFill>
                  <a:schemeClr val="accent6"/>
                </a:solidFill>
                <a:latin typeface="Poppins"/>
                <a:ea typeface="Poppins"/>
                <a:cs typeface="Poppins"/>
                <a:sym typeface="Poppins"/>
              </a:rPr>
              <a:t>Five</a:t>
            </a:r>
            <a:r>
              <a:rPr lang="en" sz="5500">
                <a:solidFill>
                  <a:srgbClr val="160A5D"/>
                </a:solidFill>
                <a:latin typeface="Poppins"/>
                <a:ea typeface="Poppins"/>
                <a:cs typeface="Poppins"/>
                <a:sym typeface="Poppins"/>
              </a:rPr>
              <a:t> </a:t>
            </a:r>
            <a:r>
              <a:rPr lang="en" sz="5500">
                <a:solidFill>
                  <a:srgbClr val="9999FF"/>
                </a:solidFill>
                <a:latin typeface="Poppins"/>
                <a:ea typeface="Poppins"/>
                <a:cs typeface="Poppins"/>
                <a:sym typeface="Poppins"/>
              </a:rPr>
              <a:t>Provincial</a:t>
            </a:r>
            <a:endParaRPr sz="5500">
              <a:solidFill>
                <a:srgbClr val="9999FF"/>
              </a:solidFill>
              <a:latin typeface="Poppins"/>
              <a:ea typeface="Poppins"/>
              <a:cs typeface="Poppins"/>
              <a:sym typeface="Poppins"/>
            </a:endParaRPr>
          </a:p>
          <a:p>
            <a:pPr marL="0" lvl="0" indent="0" algn="l" rtl="0">
              <a:lnSpc>
                <a:spcPct val="78000"/>
              </a:lnSpc>
              <a:spcBef>
                <a:spcPts val="0"/>
              </a:spcBef>
              <a:spcAft>
                <a:spcPts val="0"/>
              </a:spcAft>
              <a:buSzPts val="5200"/>
              <a:buNone/>
            </a:pPr>
            <a:r>
              <a:rPr lang="en" sz="5500">
                <a:solidFill>
                  <a:srgbClr val="9999FF"/>
                </a:solidFill>
                <a:latin typeface="Poppins"/>
                <a:ea typeface="Poppins"/>
                <a:cs typeface="Poppins"/>
                <a:sym typeface="Poppins"/>
              </a:rPr>
              <a:t>Panels</a:t>
            </a:r>
            <a:endParaRPr sz="5500">
              <a:solidFill>
                <a:srgbClr val="9999FF"/>
              </a:solidFill>
              <a:latin typeface="Poppins"/>
              <a:ea typeface="Poppins"/>
              <a:cs typeface="Poppins"/>
              <a:sym typeface="Poppins"/>
            </a:endParaRPr>
          </a:p>
          <a:p>
            <a:pPr marL="0" lvl="0" indent="0" algn="l" rtl="0">
              <a:lnSpc>
                <a:spcPct val="78000"/>
              </a:lnSpc>
              <a:spcBef>
                <a:spcPts val="0"/>
              </a:spcBef>
              <a:spcAft>
                <a:spcPts val="0"/>
              </a:spcAft>
              <a:buSzPts val="5200"/>
              <a:buNone/>
            </a:pPr>
            <a:endParaRPr sz="6200">
              <a:solidFill>
                <a:srgbClr val="9999FF"/>
              </a:solidFill>
              <a:latin typeface="Poppins"/>
              <a:ea typeface="Poppins"/>
              <a:cs typeface="Poppins"/>
              <a:sym typeface="Poppins"/>
            </a:endParaRPr>
          </a:p>
        </p:txBody>
      </p:sp>
      <p:sp>
        <p:nvSpPr>
          <p:cNvPr id="1562" name="Google Shape;1562;p297"/>
          <p:cNvSpPr txBox="1">
            <a:spLocks noGrp="1"/>
          </p:cNvSpPr>
          <p:nvPr>
            <p:ph type="ctrTitle"/>
          </p:nvPr>
        </p:nvSpPr>
        <p:spPr>
          <a:xfrm>
            <a:off x="372325" y="3058725"/>
            <a:ext cx="4213500" cy="12099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5200"/>
              <a:buNone/>
            </a:pPr>
            <a:r>
              <a:rPr lang="en" sz="2400">
                <a:solidFill>
                  <a:schemeClr val="accent6"/>
                </a:solidFill>
                <a:latin typeface="Poppins"/>
                <a:ea typeface="Poppins"/>
                <a:cs typeface="Poppins"/>
                <a:sym typeface="Poppins"/>
              </a:rPr>
              <a:t>150+</a:t>
            </a:r>
            <a:r>
              <a:rPr lang="en" sz="2400">
                <a:solidFill>
                  <a:srgbClr val="9999FF"/>
                </a:solidFill>
                <a:latin typeface="Poppins"/>
                <a:ea typeface="Poppins"/>
                <a:cs typeface="Poppins"/>
                <a:sym typeface="Poppins"/>
              </a:rPr>
              <a:t> participants</a:t>
            </a:r>
            <a:endParaRPr sz="2400">
              <a:solidFill>
                <a:srgbClr val="9999FF"/>
              </a:solidFill>
              <a:latin typeface="Poppins"/>
              <a:ea typeface="Poppins"/>
              <a:cs typeface="Poppins"/>
              <a:sym typeface="Poppins"/>
            </a:endParaRPr>
          </a:p>
          <a:p>
            <a:pPr marL="0" lvl="0" indent="0" algn="l" rtl="0">
              <a:lnSpc>
                <a:spcPct val="95000"/>
              </a:lnSpc>
              <a:spcBef>
                <a:spcPts val="0"/>
              </a:spcBef>
              <a:spcAft>
                <a:spcPts val="0"/>
              </a:spcAft>
              <a:buSzPts val="5200"/>
              <a:buNone/>
            </a:pPr>
            <a:endParaRPr sz="2100" b="0">
              <a:solidFill>
                <a:srgbClr val="0033A0"/>
              </a:solidFill>
              <a:latin typeface="Lora"/>
              <a:ea typeface="Lora"/>
              <a:cs typeface="Lora"/>
              <a:sym typeface="Lora"/>
            </a:endParaRPr>
          </a:p>
          <a:p>
            <a:pPr marL="0" lvl="0" indent="0" algn="l" rtl="0">
              <a:lnSpc>
                <a:spcPct val="95000"/>
              </a:lnSpc>
              <a:spcBef>
                <a:spcPts val="0"/>
              </a:spcBef>
              <a:spcAft>
                <a:spcPts val="0"/>
              </a:spcAft>
              <a:buSzPts val="5200"/>
              <a:buNone/>
            </a:pPr>
            <a:endParaRPr sz="2600" b="0">
              <a:solidFill>
                <a:srgbClr val="0033A0"/>
              </a:solidFill>
              <a:latin typeface="Lora"/>
              <a:ea typeface="Lora"/>
              <a:cs typeface="Lora"/>
              <a:sym typeface="Lora"/>
            </a:endParaRPr>
          </a:p>
        </p:txBody>
      </p:sp>
      <p:sp>
        <p:nvSpPr>
          <p:cNvPr id="1563" name="Google Shape;1563;p297"/>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564" name="Google Shape;1564;p297"/>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565" name="Google Shape;1565;p297"/>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9"/>
        <p:cNvGrpSpPr/>
        <p:nvPr/>
      </p:nvGrpSpPr>
      <p:grpSpPr>
        <a:xfrm>
          <a:off x="0" y="0"/>
          <a:ext cx="0" cy="0"/>
          <a:chOff x="0" y="0"/>
          <a:chExt cx="0" cy="0"/>
        </a:xfrm>
      </p:grpSpPr>
      <p:sp>
        <p:nvSpPr>
          <p:cNvPr id="1570" name="Google Shape;1570;p298"/>
          <p:cNvSpPr/>
          <p:nvPr/>
        </p:nvSpPr>
        <p:spPr>
          <a:xfrm>
            <a:off x="1143" y="0"/>
            <a:ext cx="9141900" cy="51435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571" name="Google Shape;1571;p298" descr="A group of people standing together&#10;&#10;Description automatically generated"/>
          <p:cNvPicPr preferRelativeResize="0"/>
          <p:nvPr/>
        </p:nvPicPr>
        <p:blipFill rotWithShape="1">
          <a:blip r:embed="rId3">
            <a:alphaModFix/>
          </a:blip>
          <a:srcRect t="15746"/>
          <a:stretch/>
        </p:blipFill>
        <p:spPr>
          <a:xfrm>
            <a:off x="15" y="962"/>
            <a:ext cx="9143985" cy="51425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575"/>
        <p:cNvGrpSpPr/>
        <p:nvPr/>
      </p:nvGrpSpPr>
      <p:grpSpPr>
        <a:xfrm>
          <a:off x="0" y="0"/>
          <a:ext cx="0" cy="0"/>
          <a:chOff x="0" y="0"/>
          <a:chExt cx="0" cy="0"/>
        </a:xfrm>
      </p:grpSpPr>
      <p:cxnSp>
        <p:nvCxnSpPr>
          <p:cNvPr id="1576" name="Google Shape;1576;p299"/>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577" name="Google Shape;1577;p299"/>
          <p:cNvSpPr txBox="1">
            <a:spLocks noGrp="1"/>
          </p:cNvSpPr>
          <p:nvPr>
            <p:ph type="ctrTitle"/>
          </p:nvPr>
        </p:nvSpPr>
        <p:spPr>
          <a:xfrm>
            <a:off x="372325" y="918450"/>
            <a:ext cx="4885500" cy="2623800"/>
          </a:xfrm>
          <a:prstGeom prst="rect">
            <a:avLst/>
          </a:prstGeom>
          <a:noFill/>
          <a:ln>
            <a:noFill/>
          </a:ln>
        </p:spPr>
        <p:txBody>
          <a:bodyPr spcFirstLastPara="1" wrap="square" lIns="91425" tIns="91425" rIns="91425" bIns="91425" anchor="t" anchorCtr="0">
            <a:noAutofit/>
          </a:bodyPr>
          <a:lstStyle/>
          <a:p>
            <a:pPr marL="0" lvl="0" indent="0" algn="l" rtl="0">
              <a:lnSpc>
                <a:spcPct val="78000"/>
              </a:lnSpc>
              <a:spcBef>
                <a:spcPts val="0"/>
              </a:spcBef>
              <a:spcAft>
                <a:spcPts val="0"/>
              </a:spcAft>
              <a:buSzPts val="5200"/>
              <a:buNone/>
            </a:pPr>
            <a:r>
              <a:rPr lang="en" sz="5500">
                <a:solidFill>
                  <a:schemeClr val="accent6"/>
                </a:solidFill>
                <a:latin typeface="Poppins"/>
                <a:ea typeface="Poppins"/>
                <a:cs typeface="Poppins"/>
                <a:sym typeface="Poppins"/>
              </a:rPr>
              <a:t>Ten</a:t>
            </a:r>
            <a:r>
              <a:rPr lang="en" sz="5500">
                <a:solidFill>
                  <a:srgbClr val="160A5D"/>
                </a:solidFill>
                <a:latin typeface="Poppins"/>
                <a:ea typeface="Poppins"/>
                <a:cs typeface="Poppins"/>
                <a:sym typeface="Poppins"/>
              </a:rPr>
              <a:t> </a:t>
            </a:r>
            <a:r>
              <a:rPr lang="en" sz="5500">
                <a:solidFill>
                  <a:srgbClr val="9999FF"/>
                </a:solidFill>
                <a:latin typeface="Poppins"/>
                <a:ea typeface="Poppins"/>
                <a:cs typeface="Poppins"/>
                <a:sym typeface="Poppins"/>
              </a:rPr>
              <a:t>Community</a:t>
            </a:r>
            <a:endParaRPr sz="5500">
              <a:solidFill>
                <a:srgbClr val="9999FF"/>
              </a:solidFill>
              <a:latin typeface="Poppins"/>
              <a:ea typeface="Poppins"/>
              <a:cs typeface="Poppins"/>
              <a:sym typeface="Poppins"/>
            </a:endParaRPr>
          </a:p>
          <a:p>
            <a:pPr marL="0" lvl="0" indent="0" algn="l" rtl="0">
              <a:lnSpc>
                <a:spcPct val="78000"/>
              </a:lnSpc>
              <a:spcBef>
                <a:spcPts val="0"/>
              </a:spcBef>
              <a:spcAft>
                <a:spcPts val="0"/>
              </a:spcAft>
              <a:buSzPts val="5200"/>
              <a:buNone/>
            </a:pPr>
            <a:r>
              <a:rPr lang="en" sz="5500">
                <a:solidFill>
                  <a:srgbClr val="9999FF"/>
                </a:solidFill>
                <a:latin typeface="Poppins"/>
                <a:ea typeface="Poppins"/>
                <a:cs typeface="Poppins"/>
                <a:sym typeface="Poppins"/>
              </a:rPr>
              <a:t>Roundtables</a:t>
            </a:r>
            <a:endParaRPr sz="5500">
              <a:solidFill>
                <a:srgbClr val="9999FF"/>
              </a:solidFill>
              <a:latin typeface="Poppins"/>
              <a:ea typeface="Poppins"/>
              <a:cs typeface="Poppins"/>
              <a:sym typeface="Poppins"/>
            </a:endParaRPr>
          </a:p>
          <a:p>
            <a:pPr marL="0" lvl="0" indent="0" algn="l" rtl="0">
              <a:lnSpc>
                <a:spcPct val="78000"/>
              </a:lnSpc>
              <a:spcBef>
                <a:spcPts val="0"/>
              </a:spcBef>
              <a:spcAft>
                <a:spcPts val="0"/>
              </a:spcAft>
              <a:buSzPts val="5200"/>
              <a:buNone/>
            </a:pPr>
            <a:endParaRPr sz="6200">
              <a:solidFill>
                <a:srgbClr val="9999FF"/>
              </a:solidFill>
              <a:latin typeface="Poppins"/>
              <a:ea typeface="Poppins"/>
              <a:cs typeface="Poppins"/>
              <a:sym typeface="Poppins"/>
            </a:endParaRPr>
          </a:p>
        </p:txBody>
      </p:sp>
      <p:sp>
        <p:nvSpPr>
          <p:cNvPr id="1578" name="Google Shape;1578;p299"/>
          <p:cNvSpPr txBox="1">
            <a:spLocks noGrp="1"/>
          </p:cNvSpPr>
          <p:nvPr>
            <p:ph type="ctrTitle"/>
          </p:nvPr>
        </p:nvSpPr>
        <p:spPr>
          <a:xfrm>
            <a:off x="372325" y="3058725"/>
            <a:ext cx="4213500" cy="12099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5200"/>
              <a:buNone/>
            </a:pPr>
            <a:r>
              <a:rPr lang="en" sz="2400">
                <a:solidFill>
                  <a:schemeClr val="accent6"/>
                </a:solidFill>
                <a:latin typeface="Poppins"/>
                <a:ea typeface="Poppins"/>
                <a:cs typeface="Poppins"/>
                <a:sym typeface="Poppins"/>
              </a:rPr>
              <a:t>190+</a:t>
            </a:r>
            <a:r>
              <a:rPr lang="en" sz="2400">
                <a:solidFill>
                  <a:srgbClr val="9999FF"/>
                </a:solidFill>
                <a:latin typeface="Poppins"/>
                <a:ea typeface="Poppins"/>
                <a:cs typeface="Poppins"/>
                <a:sym typeface="Poppins"/>
              </a:rPr>
              <a:t> participants</a:t>
            </a:r>
            <a:endParaRPr sz="2400">
              <a:solidFill>
                <a:srgbClr val="9999FF"/>
              </a:solidFill>
              <a:latin typeface="Poppins"/>
              <a:ea typeface="Poppins"/>
              <a:cs typeface="Poppins"/>
              <a:sym typeface="Poppins"/>
            </a:endParaRPr>
          </a:p>
          <a:p>
            <a:pPr marL="0" lvl="0" indent="0" algn="l" rtl="0">
              <a:lnSpc>
                <a:spcPct val="95000"/>
              </a:lnSpc>
              <a:spcBef>
                <a:spcPts val="0"/>
              </a:spcBef>
              <a:spcAft>
                <a:spcPts val="0"/>
              </a:spcAft>
              <a:buSzPts val="5200"/>
              <a:buNone/>
            </a:pPr>
            <a:endParaRPr sz="2100" b="0">
              <a:solidFill>
                <a:srgbClr val="0033A0"/>
              </a:solidFill>
              <a:latin typeface="Lora"/>
              <a:ea typeface="Lora"/>
              <a:cs typeface="Lora"/>
              <a:sym typeface="Lora"/>
            </a:endParaRPr>
          </a:p>
          <a:p>
            <a:pPr marL="0" lvl="0" indent="0" algn="l" rtl="0">
              <a:lnSpc>
                <a:spcPct val="95000"/>
              </a:lnSpc>
              <a:spcBef>
                <a:spcPts val="0"/>
              </a:spcBef>
              <a:spcAft>
                <a:spcPts val="0"/>
              </a:spcAft>
              <a:buSzPts val="5200"/>
              <a:buNone/>
            </a:pPr>
            <a:endParaRPr sz="2600" b="0">
              <a:solidFill>
                <a:srgbClr val="0033A0"/>
              </a:solidFill>
              <a:latin typeface="Lora"/>
              <a:ea typeface="Lora"/>
              <a:cs typeface="Lora"/>
              <a:sym typeface="Lora"/>
            </a:endParaRPr>
          </a:p>
        </p:txBody>
      </p:sp>
      <p:sp>
        <p:nvSpPr>
          <p:cNvPr id="1579" name="Google Shape;1579;p299"/>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580" name="Google Shape;1580;p299"/>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581" name="Google Shape;1581;p299"/>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sp>
        <p:nvSpPr>
          <p:cNvPr id="1582" name="Google Shape;1582;p299"/>
          <p:cNvSpPr txBox="1"/>
          <p:nvPr/>
        </p:nvSpPr>
        <p:spPr>
          <a:xfrm>
            <a:off x="5373375" y="503450"/>
            <a:ext cx="3208800" cy="416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Poppins"/>
                <a:ea typeface="Poppins"/>
                <a:cs typeface="Poppins"/>
                <a:sym typeface="Poppins"/>
              </a:rPr>
              <a:t>British Columbia</a:t>
            </a:r>
            <a:endParaRPr sz="1400" b="1"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People with Disabilities</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Newcomers</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85000"/>
              </a:lnSpc>
              <a:spcBef>
                <a:spcPts val="0"/>
              </a:spcBef>
              <a:spcAft>
                <a:spcPts val="0"/>
              </a:spcAft>
              <a:buClr>
                <a:srgbClr val="000000"/>
              </a:buClr>
              <a:buSzPts val="1400"/>
              <a:buFont typeface="Arial"/>
              <a:buNone/>
            </a:pPr>
            <a:r>
              <a:rPr lang="en" sz="1400" b="1" i="0" u="none" strike="noStrike" cap="none">
                <a:solidFill>
                  <a:srgbClr val="FFFFFF"/>
                </a:solidFill>
                <a:latin typeface="Poppins"/>
                <a:ea typeface="Poppins"/>
                <a:cs typeface="Poppins"/>
                <a:sym typeface="Poppins"/>
              </a:rPr>
              <a:t>Manitoba</a:t>
            </a:r>
            <a:endParaRPr sz="1400" b="1"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Indigenous Youth</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Newcomers</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85000"/>
              </a:lnSpc>
              <a:spcBef>
                <a:spcPts val="0"/>
              </a:spcBef>
              <a:spcAft>
                <a:spcPts val="0"/>
              </a:spcAft>
              <a:buClr>
                <a:srgbClr val="000000"/>
              </a:buClr>
              <a:buSzPts val="1400"/>
              <a:buFont typeface="Arial"/>
              <a:buNone/>
            </a:pPr>
            <a:r>
              <a:rPr lang="en" sz="1400" b="1" i="0" u="none" strike="noStrike" cap="none">
                <a:solidFill>
                  <a:srgbClr val="FFFFFF"/>
                </a:solidFill>
                <a:latin typeface="Poppins"/>
                <a:ea typeface="Poppins"/>
                <a:cs typeface="Poppins"/>
                <a:sym typeface="Poppins"/>
              </a:rPr>
              <a:t>Ontario</a:t>
            </a:r>
            <a:endParaRPr sz="1400" b="1"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African, Caribbean &amp; Black Community</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Newcomers</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85000"/>
              </a:lnSpc>
              <a:spcBef>
                <a:spcPts val="0"/>
              </a:spcBef>
              <a:spcAft>
                <a:spcPts val="0"/>
              </a:spcAft>
              <a:buClr>
                <a:srgbClr val="000000"/>
              </a:buClr>
              <a:buSzPts val="1400"/>
              <a:buFont typeface="Arial"/>
              <a:buNone/>
            </a:pPr>
            <a:r>
              <a:rPr lang="en" sz="1400" b="1" i="0" u="none" strike="noStrike" cap="none">
                <a:solidFill>
                  <a:srgbClr val="FFFFFF"/>
                </a:solidFill>
                <a:latin typeface="Poppins"/>
                <a:ea typeface="Poppins"/>
                <a:cs typeface="Poppins"/>
                <a:sym typeface="Poppins"/>
              </a:rPr>
              <a:t>Quebec</a:t>
            </a:r>
            <a:endParaRPr sz="1400" b="1"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Newcomers &amp; Low-Income</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Racialized &amp; Newcomer LGBTQIA+</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85000"/>
              </a:lnSpc>
              <a:spcBef>
                <a:spcPts val="0"/>
              </a:spcBef>
              <a:spcAft>
                <a:spcPts val="0"/>
              </a:spcAft>
              <a:buClr>
                <a:srgbClr val="000000"/>
              </a:buClr>
              <a:buSzPts val="1400"/>
              <a:buFont typeface="Arial"/>
              <a:buNone/>
            </a:pPr>
            <a:r>
              <a:rPr lang="en" sz="1400" b="1" i="0" u="none" strike="noStrike" cap="none">
                <a:solidFill>
                  <a:srgbClr val="FFFFFF"/>
                </a:solidFill>
                <a:latin typeface="Poppins"/>
                <a:ea typeface="Poppins"/>
                <a:cs typeface="Poppins"/>
                <a:sym typeface="Poppins"/>
              </a:rPr>
              <a:t>Nova Scotia</a:t>
            </a:r>
            <a:endParaRPr sz="1400" b="1"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Refugee Claimants</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15000"/>
              </a:lnSpc>
              <a:spcBef>
                <a:spcPts val="0"/>
              </a:spcBef>
              <a:spcAft>
                <a:spcPts val="0"/>
              </a:spcAft>
              <a:buClr>
                <a:srgbClr val="000000"/>
              </a:buClr>
              <a:buSzPts val="1200"/>
              <a:buFont typeface="Arial"/>
              <a:buNone/>
            </a:pPr>
            <a:r>
              <a:rPr lang="en" sz="1200" b="0" i="0" u="none" strike="noStrike" cap="none">
                <a:solidFill>
                  <a:srgbClr val="CBCAFF"/>
                </a:solidFill>
                <a:latin typeface="Poppins Medium"/>
                <a:ea typeface="Poppins Medium"/>
                <a:cs typeface="Poppins Medium"/>
                <a:sym typeface="Poppins Medium"/>
              </a:rPr>
              <a:t>Black Nova Scotians of African Descent</a:t>
            </a:r>
            <a:endParaRPr sz="1200" b="0" i="0" u="none" strike="noStrike" cap="none">
              <a:solidFill>
                <a:srgbClr val="CBCA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CBCAFF"/>
              </a:solidFill>
              <a:latin typeface="Poppins Medium"/>
              <a:ea typeface="Poppins Medium"/>
              <a:cs typeface="Poppins Medium"/>
              <a:sym typeface="Poppins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586"/>
        <p:cNvGrpSpPr/>
        <p:nvPr/>
      </p:nvGrpSpPr>
      <p:grpSpPr>
        <a:xfrm>
          <a:off x="0" y="0"/>
          <a:ext cx="0" cy="0"/>
          <a:chOff x="0" y="0"/>
          <a:chExt cx="0" cy="0"/>
        </a:xfrm>
      </p:grpSpPr>
      <p:cxnSp>
        <p:nvCxnSpPr>
          <p:cNvPr id="1587" name="Google Shape;1587;p300"/>
          <p:cNvCxnSpPr/>
          <p:nvPr/>
        </p:nvCxnSpPr>
        <p:spPr>
          <a:xfrm rot="10800000" flipH="1">
            <a:off x="468004" y="4665050"/>
            <a:ext cx="8208000" cy="3600"/>
          </a:xfrm>
          <a:prstGeom prst="straightConnector1">
            <a:avLst/>
          </a:prstGeom>
          <a:noFill/>
          <a:ln w="9525" cap="flat" cmpd="sng">
            <a:solidFill>
              <a:srgbClr val="140D59"/>
            </a:solidFill>
            <a:prstDash val="solid"/>
            <a:round/>
            <a:headEnd type="none" w="sm" len="sm"/>
            <a:tailEnd type="none" w="sm" len="sm"/>
          </a:ln>
        </p:spPr>
      </p:cxnSp>
      <p:sp>
        <p:nvSpPr>
          <p:cNvPr id="1588" name="Google Shape;1588;p300"/>
          <p:cNvSpPr txBox="1">
            <a:spLocks noGrp="1"/>
          </p:cNvSpPr>
          <p:nvPr>
            <p:ph type="ctrTitle"/>
          </p:nvPr>
        </p:nvSpPr>
        <p:spPr>
          <a:xfrm>
            <a:off x="296125" y="538672"/>
            <a:ext cx="8303700" cy="478500"/>
          </a:xfrm>
          <a:prstGeom prst="rect">
            <a:avLst/>
          </a:prstGeom>
          <a:noFill/>
          <a:ln>
            <a:noFill/>
          </a:ln>
        </p:spPr>
        <p:txBody>
          <a:bodyPr spcFirstLastPara="1" wrap="square" lIns="91425" tIns="91425" rIns="91425" bIns="91425" anchor="t" anchorCtr="0">
            <a:noAutofit/>
          </a:bodyPr>
          <a:lstStyle/>
          <a:p>
            <a:pPr marL="0" lvl="0" indent="0" algn="l" rtl="0">
              <a:lnSpc>
                <a:spcPct val="78000"/>
              </a:lnSpc>
              <a:spcBef>
                <a:spcPts val="0"/>
              </a:spcBef>
              <a:spcAft>
                <a:spcPts val="0"/>
              </a:spcAft>
              <a:buSzPts val="5200"/>
              <a:buNone/>
            </a:pPr>
            <a:r>
              <a:rPr lang="en" sz="2400">
                <a:solidFill>
                  <a:srgbClr val="140D59"/>
                </a:solidFill>
                <a:latin typeface="Poppins"/>
                <a:ea typeface="Poppins"/>
                <a:cs typeface="Poppins"/>
                <a:sym typeface="Poppins"/>
              </a:rPr>
              <a:t>Ten Community Roundtables, 190+ participants</a:t>
            </a:r>
            <a:endParaRPr sz="2400">
              <a:solidFill>
                <a:srgbClr val="140D59"/>
              </a:solidFill>
              <a:latin typeface="Poppins"/>
              <a:ea typeface="Poppins"/>
              <a:cs typeface="Poppins"/>
              <a:sym typeface="Poppins"/>
            </a:endParaRPr>
          </a:p>
          <a:p>
            <a:pPr marL="0" lvl="0" indent="0" algn="l" rtl="0">
              <a:lnSpc>
                <a:spcPct val="78000"/>
              </a:lnSpc>
              <a:spcBef>
                <a:spcPts val="0"/>
              </a:spcBef>
              <a:spcAft>
                <a:spcPts val="0"/>
              </a:spcAft>
              <a:buSzPts val="5200"/>
              <a:buNone/>
            </a:pPr>
            <a:endParaRPr sz="6200">
              <a:solidFill>
                <a:srgbClr val="9999FF"/>
              </a:solidFill>
              <a:latin typeface="Poppins"/>
              <a:ea typeface="Poppins"/>
              <a:cs typeface="Poppins"/>
              <a:sym typeface="Poppins"/>
            </a:endParaRPr>
          </a:p>
        </p:txBody>
      </p:sp>
      <p:sp>
        <p:nvSpPr>
          <p:cNvPr id="1589" name="Google Shape;1589;p300"/>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SemiBold"/>
                <a:ea typeface="Poppins SemiBold"/>
                <a:cs typeface="Poppins SemiBold"/>
                <a:sym typeface="Poppins SemiBold"/>
              </a:rPr>
              <a:t>OurCare </a:t>
            </a:r>
            <a:r>
              <a:rPr lang="en" sz="1000" b="0" i="0" u="none" strike="noStrike" cap="none">
                <a:solidFill>
                  <a:srgbClr val="140D59"/>
                </a:solidFill>
                <a:latin typeface="Poppins Light"/>
                <a:ea typeface="Poppins Light"/>
                <a:cs typeface="Poppins Light"/>
                <a:sym typeface="Poppins Light"/>
              </a:rPr>
              <a:t>|</a:t>
            </a:r>
            <a:r>
              <a:rPr lang="en" sz="1000" b="0" i="0" u="none" strike="noStrike" cap="none">
                <a:solidFill>
                  <a:srgbClr val="140D59"/>
                </a:solidFill>
                <a:latin typeface="Poppins SemiBold"/>
                <a:ea typeface="Poppins SemiBold"/>
                <a:cs typeface="Poppins SemiBold"/>
                <a:sym typeface="Poppins SemiBold"/>
              </a:rPr>
              <a:t> NosSoins</a:t>
            </a:r>
            <a:endParaRPr sz="800" b="0" i="0" u="none" strike="noStrike" cap="none">
              <a:solidFill>
                <a:srgbClr val="140D59"/>
              </a:solidFill>
              <a:latin typeface="Poppins SemiBold"/>
              <a:ea typeface="Poppins SemiBold"/>
              <a:cs typeface="Poppins SemiBold"/>
              <a:sym typeface="Poppins SemiBold"/>
            </a:endParaRPr>
          </a:p>
        </p:txBody>
      </p:sp>
      <p:sp>
        <p:nvSpPr>
          <p:cNvPr id="1590" name="Google Shape;1590;p300"/>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SemiBold"/>
                <a:ea typeface="Poppins SemiBold"/>
                <a:cs typeface="Poppins SemiBold"/>
                <a:sym typeface="Poppins SemiBold"/>
              </a:rPr>
              <a:t>ourcare.ca</a:t>
            </a:r>
            <a:endParaRPr sz="800" b="0" i="0" u="none" strike="noStrike" cap="none">
              <a:solidFill>
                <a:srgbClr val="140D59"/>
              </a:solidFill>
              <a:latin typeface="Poppins SemiBold"/>
              <a:ea typeface="Poppins SemiBold"/>
              <a:cs typeface="Poppins SemiBold"/>
              <a:sym typeface="Poppins SemiBold"/>
            </a:endParaRPr>
          </a:p>
        </p:txBody>
      </p:sp>
      <p:cxnSp>
        <p:nvCxnSpPr>
          <p:cNvPr id="1591" name="Google Shape;1591;p300"/>
          <p:cNvCxnSpPr/>
          <p:nvPr/>
        </p:nvCxnSpPr>
        <p:spPr>
          <a:xfrm rot="10800000" flipH="1">
            <a:off x="468004" y="352175"/>
            <a:ext cx="8208000" cy="3600"/>
          </a:xfrm>
          <a:prstGeom prst="straightConnector1">
            <a:avLst/>
          </a:prstGeom>
          <a:noFill/>
          <a:ln w="9525" cap="flat" cmpd="sng">
            <a:solidFill>
              <a:srgbClr val="140D59"/>
            </a:solidFill>
            <a:prstDash val="solid"/>
            <a:round/>
            <a:headEnd type="none" w="sm" len="sm"/>
            <a:tailEnd type="none" w="sm" len="sm"/>
          </a:ln>
        </p:spPr>
      </p:cxnSp>
      <p:sp>
        <p:nvSpPr>
          <p:cNvPr id="1592" name="Google Shape;1592;p300"/>
          <p:cNvSpPr txBox="1"/>
          <p:nvPr/>
        </p:nvSpPr>
        <p:spPr>
          <a:xfrm>
            <a:off x="343950" y="1200075"/>
            <a:ext cx="21516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140D59"/>
                </a:solidFill>
                <a:latin typeface="Poppins"/>
                <a:ea typeface="Poppins"/>
                <a:cs typeface="Poppins"/>
                <a:sym typeface="Poppins"/>
              </a:rPr>
              <a:t>British Columbia</a:t>
            </a:r>
            <a:endParaRPr sz="1200" b="1" i="0" u="none" strike="noStrike" cap="none">
              <a:solidFill>
                <a:srgbClr val="140D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People with Disabilities</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Newcomers</a:t>
            </a:r>
            <a:endParaRPr sz="1000" b="0" i="0" u="none" strike="noStrike" cap="none">
              <a:solidFill>
                <a:srgbClr val="140D59"/>
              </a:solidFill>
              <a:latin typeface="Poppins Medium"/>
              <a:ea typeface="Poppins Medium"/>
              <a:cs typeface="Poppins Medium"/>
              <a:sym typeface="Poppins Medium"/>
            </a:endParaRPr>
          </a:p>
        </p:txBody>
      </p:sp>
      <p:pic>
        <p:nvPicPr>
          <p:cNvPr id="1593" name="Google Shape;1593;p300"/>
          <p:cNvPicPr preferRelativeResize="0"/>
          <p:nvPr/>
        </p:nvPicPr>
        <p:blipFill rotWithShape="1">
          <a:blip r:embed="rId3">
            <a:alphaModFix/>
          </a:blip>
          <a:srcRect/>
          <a:stretch/>
        </p:blipFill>
        <p:spPr>
          <a:xfrm>
            <a:off x="296125" y="2133249"/>
            <a:ext cx="1685700" cy="328750"/>
          </a:xfrm>
          <a:prstGeom prst="rect">
            <a:avLst/>
          </a:prstGeom>
          <a:noFill/>
          <a:ln>
            <a:noFill/>
          </a:ln>
        </p:spPr>
      </p:pic>
      <p:pic>
        <p:nvPicPr>
          <p:cNvPr id="1594" name="Google Shape;1594;p300"/>
          <p:cNvPicPr preferRelativeResize="0"/>
          <p:nvPr/>
        </p:nvPicPr>
        <p:blipFill rotWithShape="1">
          <a:blip r:embed="rId4">
            <a:alphaModFix/>
          </a:blip>
          <a:srcRect/>
          <a:stretch/>
        </p:blipFill>
        <p:spPr>
          <a:xfrm>
            <a:off x="296125" y="2810133"/>
            <a:ext cx="1685699" cy="440666"/>
          </a:xfrm>
          <a:prstGeom prst="rect">
            <a:avLst/>
          </a:prstGeom>
          <a:noFill/>
          <a:ln>
            <a:noFill/>
          </a:ln>
        </p:spPr>
      </p:pic>
      <p:sp>
        <p:nvSpPr>
          <p:cNvPr id="1595" name="Google Shape;1595;p300"/>
          <p:cNvSpPr txBox="1"/>
          <p:nvPr/>
        </p:nvSpPr>
        <p:spPr>
          <a:xfrm>
            <a:off x="2238575" y="1200075"/>
            <a:ext cx="16857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140D59"/>
                </a:solidFill>
                <a:latin typeface="Poppins"/>
                <a:ea typeface="Poppins"/>
                <a:cs typeface="Poppins"/>
                <a:sym typeface="Poppins"/>
              </a:rPr>
              <a:t>Manitoba</a:t>
            </a:r>
            <a:endParaRPr sz="1200" b="1" i="0" u="none" strike="noStrike" cap="none">
              <a:solidFill>
                <a:srgbClr val="140D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Indigenous Youth</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Newcomers</a:t>
            </a:r>
            <a:endParaRPr sz="1000" b="0" i="0" u="none" strike="noStrike" cap="none">
              <a:solidFill>
                <a:srgbClr val="140D59"/>
              </a:solidFill>
              <a:latin typeface="Poppins Medium"/>
              <a:ea typeface="Poppins Medium"/>
              <a:cs typeface="Poppins Medium"/>
              <a:sym typeface="Poppins Medium"/>
            </a:endParaRPr>
          </a:p>
        </p:txBody>
      </p:sp>
      <p:pic>
        <p:nvPicPr>
          <p:cNvPr id="1596" name="Google Shape;1596;p300"/>
          <p:cNvPicPr preferRelativeResize="0"/>
          <p:nvPr/>
        </p:nvPicPr>
        <p:blipFill rotWithShape="1">
          <a:blip r:embed="rId5">
            <a:alphaModFix/>
          </a:blip>
          <a:srcRect/>
          <a:stretch/>
        </p:blipFill>
        <p:spPr>
          <a:xfrm>
            <a:off x="2318875" y="3064699"/>
            <a:ext cx="800075" cy="633169"/>
          </a:xfrm>
          <a:prstGeom prst="rect">
            <a:avLst/>
          </a:prstGeom>
          <a:noFill/>
          <a:ln>
            <a:noFill/>
          </a:ln>
        </p:spPr>
      </p:pic>
      <p:pic>
        <p:nvPicPr>
          <p:cNvPr id="1597" name="Google Shape;1597;p300"/>
          <p:cNvPicPr preferRelativeResize="0"/>
          <p:nvPr/>
        </p:nvPicPr>
        <p:blipFill rotWithShape="1">
          <a:blip r:embed="rId6">
            <a:alphaModFix/>
          </a:blip>
          <a:srcRect/>
          <a:stretch/>
        </p:blipFill>
        <p:spPr>
          <a:xfrm>
            <a:off x="2302225" y="1999774"/>
            <a:ext cx="800077" cy="800100"/>
          </a:xfrm>
          <a:prstGeom prst="rect">
            <a:avLst/>
          </a:prstGeom>
          <a:noFill/>
          <a:ln>
            <a:noFill/>
          </a:ln>
        </p:spPr>
      </p:pic>
      <p:sp>
        <p:nvSpPr>
          <p:cNvPr id="1598" name="Google Shape;1598;p300"/>
          <p:cNvSpPr txBox="1"/>
          <p:nvPr/>
        </p:nvSpPr>
        <p:spPr>
          <a:xfrm>
            <a:off x="3648275" y="1200075"/>
            <a:ext cx="16857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140D59"/>
                </a:solidFill>
                <a:latin typeface="Poppins"/>
                <a:ea typeface="Poppins"/>
                <a:cs typeface="Poppins"/>
                <a:sym typeface="Poppins"/>
              </a:rPr>
              <a:t>Ontario</a:t>
            </a:r>
            <a:endParaRPr sz="1200" b="1" i="0" u="none" strike="noStrike" cap="none">
              <a:solidFill>
                <a:srgbClr val="140D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African, Caribbean </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&amp; Black Community</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First Nations, Inuit </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&amp; Métis</a:t>
            </a:r>
            <a:endParaRPr sz="1000" b="0" i="0" u="none" strike="noStrike" cap="none">
              <a:solidFill>
                <a:srgbClr val="140D59"/>
              </a:solidFill>
              <a:latin typeface="Poppins Medium"/>
              <a:ea typeface="Poppins Medium"/>
              <a:cs typeface="Poppins Medium"/>
              <a:sym typeface="Poppins Medium"/>
            </a:endParaRPr>
          </a:p>
        </p:txBody>
      </p:sp>
      <p:sp>
        <p:nvSpPr>
          <p:cNvPr id="1599" name="Google Shape;1599;p300"/>
          <p:cNvSpPr txBox="1"/>
          <p:nvPr/>
        </p:nvSpPr>
        <p:spPr>
          <a:xfrm>
            <a:off x="5264350" y="1200075"/>
            <a:ext cx="19746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140D59"/>
                </a:solidFill>
                <a:latin typeface="Poppins"/>
                <a:ea typeface="Poppins"/>
                <a:cs typeface="Poppins"/>
                <a:sym typeface="Poppins"/>
              </a:rPr>
              <a:t>Quebec</a:t>
            </a:r>
            <a:endParaRPr sz="1200" b="1" i="0" u="none" strike="noStrike" cap="none">
              <a:solidFill>
                <a:srgbClr val="140D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Newcomers &amp; Low-Income</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Racialized &amp; Newcomer LGBTQIA+</a:t>
            </a:r>
            <a:endParaRPr sz="1000" b="0" i="0" u="none" strike="noStrike" cap="none">
              <a:solidFill>
                <a:srgbClr val="140D59"/>
              </a:solidFill>
              <a:latin typeface="Poppins Medium"/>
              <a:ea typeface="Poppins Medium"/>
              <a:cs typeface="Poppins Medium"/>
              <a:sym typeface="Poppins Medium"/>
            </a:endParaRPr>
          </a:p>
        </p:txBody>
      </p:sp>
      <p:sp>
        <p:nvSpPr>
          <p:cNvPr id="1600" name="Google Shape;1600;p300"/>
          <p:cNvSpPr txBox="1"/>
          <p:nvPr/>
        </p:nvSpPr>
        <p:spPr>
          <a:xfrm>
            <a:off x="7296350" y="1200075"/>
            <a:ext cx="16857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140D59"/>
                </a:solidFill>
                <a:latin typeface="Poppins"/>
                <a:ea typeface="Poppins"/>
                <a:cs typeface="Poppins"/>
                <a:sym typeface="Poppins"/>
              </a:rPr>
              <a:t>Nova Scotia</a:t>
            </a:r>
            <a:endParaRPr sz="1200" b="1" i="0" u="none" strike="noStrike" cap="none">
              <a:solidFill>
                <a:srgbClr val="140D5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Refugee Claimants</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Black Nova Scotians </a:t>
            </a:r>
            <a:endParaRPr sz="1000" b="0" i="0" u="none" strike="noStrike" cap="none">
              <a:solidFill>
                <a:srgbClr val="140D59"/>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140D59"/>
                </a:solidFill>
                <a:latin typeface="Poppins Medium"/>
                <a:ea typeface="Poppins Medium"/>
                <a:cs typeface="Poppins Medium"/>
                <a:sym typeface="Poppins Medium"/>
              </a:rPr>
              <a:t>of African Descent</a:t>
            </a:r>
            <a:endParaRPr sz="1000" b="0" i="0" u="none" strike="noStrike" cap="none">
              <a:solidFill>
                <a:srgbClr val="140D59"/>
              </a:solidFill>
              <a:latin typeface="Poppins Medium"/>
              <a:ea typeface="Poppins Medium"/>
              <a:cs typeface="Poppins Medium"/>
              <a:sym typeface="Poppins Medium"/>
            </a:endParaRPr>
          </a:p>
        </p:txBody>
      </p:sp>
      <p:pic>
        <p:nvPicPr>
          <p:cNvPr id="1601" name="Google Shape;1601;p300"/>
          <p:cNvPicPr preferRelativeResize="0"/>
          <p:nvPr/>
        </p:nvPicPr>
        <p:blipFill rotWithShape="1">
          <a:blip r:embed="rId7">
            <a:alphaModFix/>
          </a:blip>
          <a:srcRect/>
          <a:stretch/>
        </p:blipFill>
        <p:spPr>
          <a:xfrm>
            <a:off x="3721300" y="2249325"/>
            <a:ext cx="820857" cy="263825"/>
          </a:xfrm>
          <a:prstGeom prst="rect">
            <a:avLst/>
          </a:prstGeom>
          <a:noFill/>
          <a:ln>
            <a:noFill/>
          </a:ln>
        </p:spPr>
      </p:pic>
      <p:pic>
        <p:nvPicPr>
          <p:cNvPr id="1602" name="Google Shape;1602;p300"/>
          <p:cNvPicPr preferRelativeResize="0"/>
          <p:nvPr/>
        </p:nvPicPr>
        <p:blipFill rotWithShape="1">
          <a:blip r:embed="rId8">
            <a:alphaModFix/>
          </a:blip>
          <a:srcRect/>
          <a:stretch/>
        </p:blipFill>
        <p:spPr>
          <a:xfrm>
            <a:off x="3673350" y="2626032"/>
            <a:ext cx="1378050" cy="369717"/>
          </a:xfrm>
          <a:prstGeom prst="rect">
            <a:avLst/>
          </a:prstGeom>
          <a:noFill/>
          <a:ln>
            <a:noFill/>
          </a:ln>
        </p:spPr>
      </p:pic>
      <p:pic>
        <p:nvPicPr>
          <p:cNvPr id="1603" name="Google Shape;1603;p300"/>
          <p:cNvPicPr preferRelativeResize="0"/>
          <p:nvPr/>
        </p:nvPicPr>
        <p:blipFill rotWithShape="1">
          <a:blip r:embed="rId9">
            <a:alphaModFix/>
          </a:blip>
          <a:srcRect/>
          <a:stretch/>
        </p:blipFill>
        <p:spPr>
          <a:xfrm>
            <a:off x="3721300" y="3222025"/>
            <a:ext cx="1123751" cy="263824"/>
          </a:xfrm>
          <a:prstGeom prst="rect">
            <a:avLst/>
          </a:prstGeom>
          <a:noFill/>
          <a:ln>
            <a:noFill/>
          </a:ln>
        </p:spPr>
      </p:pic>
      <p:pic>
        <p:nvPicPr>
          <p:cNvPr id="1604" name="Google Shape;1604;p300" descr="A logo for a health care council&#10;&#10;Description automatically generated with low confidence"/>
          <p:cNvPicPr preferRelativeResize="0"/>
          <p:nvPr/>
        </p:nvPicPr>
        <p:blipFill rotWithShape="1">
          <a:blip r:embed="rId10">
            <a:alphaModFix/>
          </a:blip>
          <a:srcRect/>
          <a:stretch/>
        </p:blipFill>
        <p:spPr>
          <a:xfrm>
            <a:off x="4483100" y="3696300"/>
            <a:ext cx="823836" cy="695577"/>
          </a:xfrm>
          <a:prstGeom prst="rect">
            <a:avLst/>
          </a:prstGeom>
          <a:noFill/>
          <a:ln>
            <a:noFill/>
          </a:ln>
        </p:spPr>
      </p:pic>
      <p:pic>
        <p:nvPicPr>
          <p:cNvPr id="1605" name="Google Shape;1605;p300"/>
          <p:cNvPicPr preferRelativeResize="0"/>
          <p:nvPr/>
        </p:nvPicPr>
        <p:blipFill rotWithShape="1">
          <a:blip r:embed="rId11">
            <a:alphaModFix/>
          </a:blip>
          <a:srcRect/>
          <a:stretch/>
        </p:blipFill>
        <p:spPr>
          <a:xfrm>
            <a:off x="3721300" y="3727500"/>
            <a:ext cx="563901" cy="633176"/>
          </a:xfrm>
          <a:prstGeom prst="rect">
            <a:avLst/>
          </a:prstGeom>
          <a:noFill/>
          <a:ln>
            <a:noFill/>
          </a:ln>
        </p:spPr>
      </p:pic>
      <p:pic>
        <p:nvPicPr>
          <p:cNvPr id="1606" name="Google Shape;1606;p300"/>
          <p:cNvPicPr preferRelativeResize="0"/>
          <p:nvPr/>
        </p:nvPicPr>
        <p:blipFill rotWithShape="1">
          <a:blip r:embed="rId12">
            <a:alphaModFix/>
          </a:blip>
          <a:srcRect/>
          <a:stretch/>
        </p:blipFill>
        <p:spPr>
          <a:xfrm>
            <a:off x="5167250" y="2211075"/>
            <a:ext cx="823851" cy="807813"/>
          </a:xfrm>
          <a:prstGeom prst="rect">
            <a:avLst/>
          </a:prstGeom>
          <a:noFill/>
          <a:ln>
            <a:noFill/>
          </a:ln>
        </p:spPr>
      </p:pic>
      <p:pic>
        <p:nvPicPr>
          <p:cNvPr id="1607" name="Google Shape;1607;p300"/>
          <p:cNvPicPr preferRelativeResize="0"/>
          <p:nvPr/>
        </p:nvPicPr>
        <p:blipFill rotWithShape="1">
          <a:blip r:embed="rId13">
            <a:alphaModFix/>
          </a:blip>
          <a:srcRect/>
          <a:stretch/>
        </p:blipFill>
        <p:spPr>
          <a:xfrm>
            <a:off x="5371200" y="3145825"/>
            <a:ext cx="990416" cy="546225"/>
          </a:xfrm>
          <a:prstGeom prst="rect">
            <a:avLst/>
          </a:prstGeom>
          <a:noFill/>
          <a:ln>
            <a:noFill/>
          </a:ln>
        </p:spPr>
      </p:pic>
      <p:pic>
        <p:nvPicPr>
          <p:cNvPr id="1608" name="Google Shape;1608;p300"/>
          <p:cNvPicPr preferRelativeResize="0"/>
          <p:nvPr/>
        </p:nvPicPr>
        <p:blipFill rotWithShape="1">
          <a:blip r:embed="rId14">
            <a:alphaModFix/>
          </a:blip>
          <a:srcRect/>
          <a:stretch/>
        </p:blipFill>
        <p:spPr>
          <a:xfrm>
            <a:off x="7402500" y="2143425"/>
            <a:ext cx="1286642" cy="369724"/>
          </a:xfrm>
          <a:prstGeom prst="rect">
            <a:avLst/>
          </a:prstGeom>
          <a:noFill/>
          <a:ln>
            <a:noFill/>
          </a:ln>
        </p:spPr>
      </p:pic>
      <p:pic>
        <p:nvPicPr>
          <p:cNvPr id="1609" name="Google Shape;1609;p300"/>
          <p:cNvPicPr preferRelativeResize="0"/>
          <p:nvPr/>
        </p:nvPicPr>
        <p:blipFill rotWithShape="1">
          <a:blip r:embed="rId15">
            <a:alphaModFix/>
          </a:blip>
          <a:srcRect/>
          <a:stretch/>
        </p:blipFill>
        <p:spPr>
          <a:xfrm>
            <a:off x="7402500" y="2628400"/>
            <a:ext cx="1066800" cy="428625"/>
          </a:xfrm>
          <a:prstGeom prst="rect">
            <a:avLst/>
          </a:prstGeom>
          <a:noFill/>
          <a:ln>
            <a:noFill/>
          </a:ln>
        </p:spPr>
      </p:pic>
      <p:pic>
        <p:nvPicPr>
          <p:cNvPr id="1610" name="Google Shape;1610;p300"/>
          <p:cNvPicPr preferRelativeResize="0"/>
          <p:nvPr/>
        </p:nvPicPr>
        <p:blipFill rotWithShape="1">
          <a:blip r:embed="rId16">
            <a:alphaModFix/>
          </a:blip>
          <a:srcRect/>
          <a:stretch/>
        </p:blipFill>
        <p:spPr>
          <a:xfrm>
            <a:off x="7402500" y="3191225"/>
            <a:ext cx="953638" cy="369725"/>
          </a:xfrm>
          <a:prstGeom prst="rect">
            <a:avLst/>
          </a:prstGeom>
          <a:noFill/>
          <a:ln>
            <a:noFill/>
          </a:ln>
        </p:spPr>
      </p:pic>
      <p:pic>
        <p:nvPicPr>
          <p:cNvPr id="1611" name="Google Shape;1611;p300"/>
          <p:cNvPicPr preferRelativeResize="0"/>
          <p:nvPr/>
        </p:nvPicPr>
        <p:blipFill rotWithShape="1">
          <a:blip r:embed="rId17">
            <a:alphaModFix/>
          </a:blip>
          <a:srcRect/>
          <a:stretch/>
        </p:blipFill>
        <p:spPr>
          <a:xfrm>
            <a:off x="7447623" y="3695153"/>
            <a:ext cx="1066802" cy="4039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6"/>
        <p:cNvGrpSpPr/>
        <p:nvPr/>
      </p:nvGrpSpPr>
      <p:grpSpPr>
        <a:xfrm>
          <a:off x="0" y="0"/>
          <a:ext cx="0" cy="0"/>
          <a:chOff x="0" y="0"/>
          <a:chExt cx="0" cy="0"/>
        </a:xfrm>
      </p:grpSpPr>
      <p:pic>
        <p:nvPicPr>
          <p:cNvPr id="1617" name="Google Shape;1617;p301"/>
          <p:cNvPicPr preferRelativeResize="0"/>
          <p:nvPr/>
        </p:nvPicPr>
        <p:blipFill rotWithShape="1">
          <a:blip r:embed="rId3">
            <a:alphaModFix/>
          </a:blip>
          <a:srcRect/>
          <a:stretch/>
        </p:blipFill>
        <p:spPr>
          <a:xfrm>
            <a:off x="7677066" y="3235899"/>
            <a:ext cx="1485657" cy="191124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18" name="Google Shape;1618;p301"/>
          <p:cNvPicPr preferRelativeResize="0"/>
          <p:nvPr/>
        </p:nvPicPr>
        <p:blipFill rotWithShape="1">
          <a:blip r:embed="rId4">
            <a:alphaModFix/>
          </a:blip>
          <a:srcRect/>
          <a:stretch/>
        </p:blipFill>
        <p:spPr>
          <a:xfrm>
            <a:off x="5807953" y="-12712"/>
            <a:ext cx="1448207" cy="1885951"/>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19" name="Google Shape;1619;p301"/>
          <p:cNvPicPr preferRelativeResize="0"/>
          <p:nvPr/>
        </p:nvPicPr>
        <p:blipFill rotWithShape="1">
          <a:blip r:embed="rId5">
            <a:alphaModFix/>
          </a:blip>
          <a:srcRect/>
          <a:stretch/>
        </p:blipFill>
        <p:spPr>
          <a:xfrm>
            <a:off x="-20475" y="22477"/>
            <a:ext cx="1544175" cy="1999607"/>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0" name="Google Shape;1620;p301"/>
          <p:cNvPicPr preferRelativeResize="0"/>
          <p:nvPr/>
        </p:nvPicPr>
        <p:blipFill rotWithShape="1">
          <a:blip r:embed="rId6">
            <a:alphaModFix/>
          </a:blip>
          <a:srcRect/>
          <a:stretch/>
        </p:blipFill>
        <p:spPr>
          <a:xfrm>
            <a:off x="7695797" y="22481"/>
            <a:ext cx="1448214" cy="1863072"/>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1" name="Google Shape;1621;p301"/>
          <p:cNvPicPr preferRelativeResize="0"/>
          <p:nvPr/>
        </p:nvPicPr>
        <p:blipFill rotWithShape="1">
          <a:blip r:embed="rId7">
            <a:alphaModFix/>
          </a:blip>
          <a:srcRect/>
          <a:stretch/>
        </p:blipFill>
        <p:spPr>
          <a:xfrm>
            <a:off x="2077096" y="3232396"/>
            <a:ext cx="1485675" cy="191824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2" name="Google Shape;1622;p301"/>
          <p:cNvPicPr preferRelativeResize="0"/>
          <p:nvPr/>
        </p:nvPicPr>
        <p:blipFill rotWithShape="1">
          <a:blip r:embed="rId8">
            <a:alphaModFix/>
          </a:blip>
          <a:srcRect/>
          <a:stretch/>
        </p:blipFill>
        <p:spPr>
          <a:xfrm>
            <a:off x="3937267" y="3248914"/>
            <a:ext cx="1448213" cy="188521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3" name="Google Shape;1623;p301"/>
          <p:cNvPicPr preferRelativeResize="0"/>
          <p:nvPr/>
        </p:nvPicPr>
        <p:blipFill rotWithShape="1">
          <a:blip r:embed="rId9">
            <a:alphaModFix/>
          </a:blip>
          <a:srcRect/>
          <a:stretch/>
        </p:blipFill>
        <p:spPr>
          <a:xfrm>
            <a:off x="5759963" y="3130222"/>
            <a:ext cx="1544175" cy="2003903"/>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4" name="Google Shape;1624;p301"/>
          <p:cNvPicPr preferRelativeResize="0"/>
          <p:nvPr/>
        </p:nvPicPr>
        <p:blipFill rotWithShape="1">
          <a:blip r:embed="rId10">
            <a:alphaModFix/>
          </a:blip>
          <a:srcRect/>
          <a:stretch/>
        </p:blipFill>
        <p:spPr>
          <a:xfrm>
            <a:off x="-4003" y="3219456"/>
            <a:ext cx="1511231" cy="1944143"/>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5" name="Google Shape;1625;p301"/>
          <p:cNvPicPr preferRelativeResize="0"/>
          <p:nvPr/>
        </p:nvPicPr>
        <p:blipFill rotWithShape="1">
          <a:blip r:embed="rId11">
            <a:alphaModFix/>
          </a:blip>
          <a:srcRect/>
          <a:stretch/>
        </p:blipFill>
        <p:spPr>
          <a:xfrm>
            <a:off x="3882619" y="-12715"/>
            <a:ext cx="1485676" cy="1933456"/>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6" name="Google Shape;1626;p301"/>
          <p:cNvPicPr preferRelativeResize="0"/>
          <p:nvPr/>
        </p:nvPicPr>
        <p:blipFill rotWithShape="1">
          <a:blip r:embed="rId12">
            <a:alphaModFix/>
          </a:blip>
          <a:srcRect/>
          <a:stretch/>
        </p:blipFill>
        <p:spPr>
          <a:xfrm>
            <a:off x="2034151" y="-320"/>
            <a:ext cx="1485675" cy="190868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7" name="Google Shape;1627;p301"/>
          <p:cNvPicPr preferRelativeResize="0"/>
          <p:nvPr/>
        </p:nvPicPr>
        <p:blipFill rotWithShape="1">
          <a:blip r:embed="rId13">
            <a:alphaModFix/>
          </a:blip>
          <a:srcRect t="3677" b="3686"/>
          <a:stretch/>
        </p:blipFill>
        <p:spPr>
          <a:xfrm>
            <a:off x="4706887" y="1687474"/>
            <a:ext cx="1400484" cy="170275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8" name="Google Shape;1628;p301"/>
          <p:cNvPicPr preferRelativeResize="0"/>
          <p:nvPr/>
        </p:nvPicPr>
        <p:blipFill rotWithShape="1">
          <a:blip r:embed="rId14">
            <a:alphaModFix/>
          </a:blip>
          <a:srcRect/>
          <a:stretch/>
        </p:blipFill>
        <p:spPr>
          <a:xfrm>
            <a:off x="6217509" y="1687462"/>
            <a:ext cx="1430998" cy="1702764"/>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29" name="Google Shape;1629;p301"/>
          <p:cNvPicPr preferRelativeResize="0"/>
          <p:nvPr/>
        </p:nvPicPr>
        <p:blipFill rotWithShape="1">
          <a:blip r:embed="rId15">
            <a:alphaModFix/>
          </a:blip>
          <a:srcRect/>
          <a:stretch/>
        </p:blipFill>
        <p:spPr>
          <a:xfrm rot="-4">
            <a:off x="1541743" y="1749108"/>
            <a:ext cx="1400560" cy="1682255"/>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30" name="Google Shape;1630;p301"/>
          <p:cNvPicPr preferRelativeResize="0"/>
          <p:nvPr/>
        </p:nvPicPr>
        <p:blipFill rotWithShape="1">
          <a:blip r:embed="rId16">
            <a:alphaModFix/>
          </a:blip>
          <a:srcRect t="3677" b="3686"/>
          <a:stretch/>
        </p:blipFill>
        <p:spPr>
          <a:xfrm>
            <a:off x="3099234" y="1738852"/>
            <a:ext cx="1400484" cy="1702758"/>
          </a:xfrm>
          <a:prstGeom prst="rect">
            <a:avLst/>
          </a:prstGeom>
          <a:noFill/>
          <a:ln w="9525" cap="flat" cmpd="sng">
            <a:solidFill>
              <a:srgbClr val="A5A5A5"/>
            </a:solidFill>
            <a:prstDash val="solid"/>
            <a:round/>
            <a:headEnd type="none" w="sm" len="sm"/>
            <a:tailEnd type="none" w="sm" len="sm"/>
          </a:ln>
          <a:effectLst>
            <a:outerShdw blurRad="57150" dist="19050" dir="5400000" algn="bl" rotWithShape="0">
              <a:srgbClr val="000000">
                <a:alpha val="49800"/>
              </a:srgbClr>
            </a:outerShdw>
          </a:effectLst>
        </p:spPr>
      </p:pic>
      <p:pic>
        <p:nvPicPr>
          <p:cNvPr id="1631" name="Google Shape;1631;p301"/>
          <p:cNvPicPr preferRelativeResize="0"/>
          <p:nvPr/>
        </p:nvPicPr>
        <p:blipFill rotWithShape="1">
          <a:blip r:embed="rId17">
            <a:alphaModFix/>
          </a:blip>
          <a:srcRect/>
          <a:stretch/>
        </p:blipFill>
        <p:spPr>
          <a:xfrm>
            <a:off x="7754097" y="1697726"/>
            <a:ext cx="1376787" cy="1682255"/>
          </a:xfrm>
          <a:prstGeom prst="rect">
            <a:avLst/>
          </a:prstGeom>
          <a:noFill/>
          <a:ln w="9525" cap="flat" cmpd="sng">
            <a:solidFill>
              <a:srgbClr val="A5A5A5"/>
            </a:solidFill>
            <a:prstDash val="solid"/>
            <a:round/>
            <a:headEnd type="none" w="sm" len="sm"/>
            <a:tailEnd type="none" w="sm" len="sm"/>
          </a:ln>
        </p:spPr>
      </p:pic>
      <p:pic>
        <p:nvPicPr>
          <p:cNvPr id="1632" name="Google Shape;1632;p301"/>
          <p:cNvPicPr preferRelativeResize="0"/>
          <p:nvPr/>
        </p:nvPicPr>
        <p:blipFill>
          <a:blip r:embed="rId18">
            <a:alphaModFix/>
          </a:blip>
          <a:stretch>
            <a:fillRect/>
          </a:stretch>
        </p:blipFill>
        <p:spPr>
          <a:xfrm>
            <a:off x="-15656" y="1715353"/>
            <a:ext cx="1400475" cy="171279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636"/>
        <p:cNvGrpSpPr/>
        <p:nvPr/>
      </p:nvGrpSpPr>
      <p:grpSpPr>
        <a:xfrm>
          <a:off x="0" y="0"/>
          <a:ext cx="0" cy="0"/>
          <a:chOff x="0" y="0"/>
          <a:chExt cx="0" cy="0"/>
        </a:xfrm>
      </p:grpSpPr>
      <p:cxnSp>
        <p:nvCxnSpPr>
          <p:cNvPr id="1637" name="Google Shape;1637;p302"/>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638" name="Google Shape;1638;p302"/>
          <p:cNvSpPr txBox="1">
            <a:spLocks noGrp="1"/>
          </p:cNvSpPr>
          <p:nvPr>
            <p:ph type="ctrTitle"/>
          </p:nvPr>
        </p:nvSpPr>
        <p:spPr>
          <a:xfrm>
            <a:off x="372325" y="795975"/>
            <a:ext cx="4323000" cy="29760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5200"/>
              <a:buNone/>
            </a:pPr>
            <a:r>
              <a:rPr lang="en" sz="4500">
                <a:solidFill>
                  <a:srgbClr val="9999FF"/>
                </a:solidFill>
                <a:latin typeface="Poppins"/>
                <a:ea typeface="Poppins"/>
                <a:cs typeface="Poppins"/>
                <a:sym typeface="Poppins"/>
              </a:rPr>
              <a:t>A Standard </a:t>
            </a:r>
            <a:endParaRPr sz="4500">
              <a:solidFill>
                <a:srgbClr val="9999FF"/>
              </a:solidFill>
              <a:latin typeface="Poppins"/>
              <a:ea typeface="Poppins"/>
              <a:cs typeface="Poppins"/>
              <a:sym typeface="Poppins"/>
            </a:endParaRPr>
          </a:p>
          <a:p>
            <a:pPr marL="0" lvl="0" indent="0" algn="l" rtl="0">
              <a:lnSpc>
                <a:spcPct val="80000"/>
              </a:lnSpc>
              <a:spcBef>
                <a:spcPts val="0"/>
              </a:spcBef>
              <a:spcAft>
                <a:spcPts val="0"/>
              </a:spcAft>
              <a:buSzPts val="5200"/>
              <a:buNone/>
            </a:pPr>
            <a:r>
              <a:rPr lang="en" sz="4500">
                <a:solidFill>
                  <a:srgbClr val="9999FF"/>
                </a:solidFill>
                <a:latin typeface="Poppins"/>
                <a:ea typeface="Poppins"/>
                <a:cs typeface="Poppins"/>
                <a:sym typeface="Poppins"/>
              </a:rPr>
              <a:t>for the </a:t>
            </a:r>
            <a:r>
              <a:rPr lang="en" sz="4500">
                <a:solidFill>
                  <a:schemeClr val="lt2"/>
                </a:solidFill>
                <a:latin typeface="Poppins"/>
                <a:ea typeface="Poppins"/>
                <a:cs typeface="Poppins"/>
                <a:sym typeface="Poppins"/>
              </a:rPr>
              <a:t>Future</a:t>
            </a:r>
            <a:endParaRPr sz="4500">
              <a:solidFill>
                <a:schemeClr val="lt2"/>
              </a:solidFill>
              <a:latin typeface="Poppins"/>
              <a:ea typeface="Poppins"/>
              <a:cs typeface="Poppins"/>
              <a:sym typeface="Poppins"/>
            </a:endParaRPr>
          </a:p>
          <a:p>
            <a:pPr marL="0" lvl="0" indent="0" algn="l" rtl="0">
              <a:lnSpc>
                <a:spcPct val="80000"/>
              </a:lnSpc>
              <a:spcBef>
                <a:spcPts val="0"/>
              </a:spcBef>
              <a:spcAft>
                <a:spcPts val="0"/>
              </a:spcAft>
              <a:buSzPts val="5200"/>
              <a:buNone/>
            </a:pPr>
            <a:r>
              <a:rPr lang="en" sz="4500">
                <a:solidFill>
                  <a:schemeClr val="lt2"/>
                </a:solidFill>
                <a:latin typeface="Poppins"/>
                <a:ea typeface="Poppins"/>
                <a:cs typeface="Poppins"/>
                <a:sym typeface="Poppins"/>
              </a:rPr>
              <a:t>of Primary Care</a:t>
            </a:r>
            <a:endParaRPr sz="4500">
              <a:solidFill>
                <a:schemeClr val="lt2"/>
              </a:solidFill>
              <a:latin typeface="Poppins"/>
              <a:ea typeface="Poppins"/>
              <a:cs typeface="Poppins"/>
              <a:sym typeface="Poppins"/>
            </a:endParaRPr>
          </a:p>
          <a:p>
            <a:pPr marL="0" lvl="0" indent="0" algn="l" rtl="0">
              <a:lnSpc>
                <a:spcPct val="95000"/>
              </a:lnSpc>
              <a:spcBef>
                <a:spcPts val="0"/>
              </a:spcBef>
              <a:spcAft>
                <a:spcPts val="0"/>
              </a:spcAft>
              <a:buSzPts val="5200"/>
              <a:buNone/>
            </a:pPr>
            <a:endParaRPr sz="4100" b="0">
              <a:solidFill>
                <a:srgbClr val="0033A0"/>
              </a:solidFill>
              <a:latin typeface="Lora"/>
              <a:ea typeface="Lora"/>
              <a:cs typeface="Lora"/>
              <a:sym typeface="Lora"/>
            </a:endParaRPr>
          </a:p>
          <a:p>
            <a:pPr marL="0" lvl="0" indent="0" algn="l" rtl="0">
              <a:lnSpc>
                <a:spcPct val="95000"/>
              </a:lnSpc>
              <a:spcBef>
                <a:spcPts val="0"/>
              </a:spcBef>
              <a:spcAft>
                <a:spcPts val="0"/>
              </a:spcAft>
              <a:buSzPts val="5200"/>
              <a:buNone/>
            </a:pPr>
            <a:endParaRPr sz="4100" b="0">
              <a:solidFill>
                <a:srgbClr val="0033A0"/>
              </a:solidFill>
              <a:latin typeface="Lora"/>
              <a:ea typeface="Lora"/>
              <a:cs typeface="Lora"/>
              <a:sym typeface="Lora"/>
            </a:endParaRPr>
          </a:p>
        </p:txBody>
      </p:sp>
      <p:sp>
        <p:nvSpPr>
          <p:cNvPr id="1639" name="Google Shape;1639;p302"/>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640" name="Google Shape;1640;p302"/>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641" name="Google Shape;1641;p302"/>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pic>
        <p:nvPicPr>
          <p:cNvPr id="1642" name="Google Shape;1642;p302"/>
          <p:cNvPicPr preferRelativeResize="0"/>
          <p:nvPr/>
        </p:nvPicPr>
        <p:blipFill rotWithShape="1">
          <a:blip r:embed="rId3">
            <a:alphaModFix/>
          </a:blip>
          <a:srcRect/>
          <a:stretch/>
        </p:blipFill>
        <p:spPr>
          <a:xfrm>
            <a:off x="5099341" y="474850"/>
            <a:ext cx="3164399" cy="40711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11B57"/>
        </a:solidFill>
        <a:effectLst/>
      </p:bgPr>
    </p:bg>
    <p:spTree>
      <p:nvGrpSpPr>
        <p:cNvPr id="1" name="Shape 1646"/>
        <p:cNvGrpSpPr/>
        <p:nvPr/>
      </p:nvGrpSpPr>
      <p:grpSpPr>
        <a:xfrm>
          <a:off x="0" y="0"/>
          <a:ext cx="0" cy="0"/>
          <a:chOff x="0" y="0"/>
          <a:chExt cx="0" cy="0"/>
        </a:xfrm>
      </p:grpSpPr>
      <p:sp>
        <p:nvSpPr>
          <p:cNvPr id="1647" name="Google Shape;1647;p303"/>
          <p:cNvSpPr txBox="1">
            <a:spLocks noGrp="1"/>
          </p:cNvSpPr>
          <p:nvPr>
            <p:ph type="title"/>
          </p:nvPr>
        </p:nvSpPr>
        <p:spPr>
          <a:xfrm>
            <a:off x="393080" y="147103"/>
            <a:ext cx="8246100" cy="788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b="1">
                <a:solidFill>
                  <a:schemeClr val="lt1"/>
                </a:solidFill>
                <a:latin typeface="Poppins"/>
                <a:ea typeface="Poppins"/>
                <a:cs typeface="Poppins"/>
                <a:sym typeface="Poppins"/>
              </a:rPr>
              <a:t>The OurCare Standard</a:t>
            </a:r>
            <a:endParaRPr b="1">
              <a:solidFill>
                <a:schemeClr val="lt1"/>
              </a:solidFill>
              <a:latin typeface="Poppins"/>
              <a:ea typeface="Poppins"/>
              <a:cs typeface="Poppins"/>
              <a:sym typeface="Poppins"/>
            </a:endParaRPr>
          </a:p>
        </p:txBody>
      </p:sp>
      <p:cxnSp>
        <p:nvCxnSpPr>
          <p:cNvPr id="1648" name="Google Shape;1648;p303"/>
          <p:cNvCxnSpPr/>
          <p:nvPr/>
        </p:nvCxnSpPr>
        <p:spPr>
          <a:xfrm>
            <a:off x="4321550" y="1482616"/>
            <a:ext cx="543300" cy="0"/>
          </a:xfrm>
          <a:prstGeom prst="straightConnector1">
            <a:avLst/>
          </a:prstGeom>
          <a:noFill/>
          <a:ln w="28575" cap="flat" cmpd="sng">
            <a:solidFill>
              <a:schemeClr val="lt1"/>
            </a:solidFill>
            <a:prstDash val="solid"/>
            <a:round/>
            <a:headEnd type="none" w="sm" len="sm"/>
            <a:tailEnd type="none" w="sm" len="sm"/>
          </a:ln>
        </p:spPr>
      </p:cxnSp>
      <p:sp>
        <p:nvSpPr>
          <p:cNvPr id="1649" name="Google Shape;1649;p303"/>
          <p:cNvSpPr/>
          <p:nvPr/>
        </p:nvSpPr>
        <p:spPr>
          <a:xfrm>
            <a:off x="701900" y="2818117"/>
            <a:ext cx="278758" cy="1331677"/>
          </a:xfrm>
          <a:custGeom>
            <a:avLst/>
            <a:gdLst/>
            <a:ahLst/>
            <a:cxnLst/>
            <a:rect l="l" t="t" r="r" b="b"/>
            <a:pathLst>
              <a:path w="9701" h="49076" fill="none" extrusionOk="0">
                <a:moveTo>
                  <a:pt x="9701" y="1"/>
                </a:moveTo>
                <a:lnTo>
                  <a:pt x="5524" y="1"/>
                </a:lnTo>
                <a:cubicBezTo>
                  <a:pt x="2465" y="1"/>
                  <a:pt x="0" y="2489"/>
                  <a:pt x="0" y="5547"/>
                </a:cubicBezTo>
                <a:lnTo>
                  <a:pt x="0" y="43552"/>
                </a:lnTo>
                <a:cubicBezTo>
                  <a:pt x="0" y="46610"/>
                  <a:pt x="2465" y="49075"/>
                  <a:pt x="5524" y="49075"/>
                </a:cubicBezTo>
                <a:lnTo>
                  <a:pt x="9701" y="49075"/>
                </a:lnTo>
              </a:path>
            </a:pathLst>
          </a:custGeom>
          <a:solidFill>
            <a:schemeClr val="lt1"/>
          </a:solidFill>
          <a:ln w="28575"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0" name="Google Shape;1650;p303"/>
          <p:cNvSpPr/>
          <p:nvPr/>
        </p:nvSpPr>
        <p:spPr>
          <a:xfrm>
            <a:off x="8186926" y="1482617"/>
            <a:ext cx="278787" cy="1335453"/>
          </a:xfrm>
          <a:custGeom>
            <a:avLst/>
            <a:gdLst/>
            <a:ahLst/>
            <a:cxnLst/>
            <a:rect l="l" t="t" r="r" b="b"/>
            <a:pathLst>
              <a:path w="9702" h="49075" fill="none" extrusionOk="0">
                <a:moveTo>
                  <a:pt x="0" y="49075"/>
                </a:moveTo>
                <a:lnTo>
                  <a:pt x="4177" y="49075"/>
                </a:lnTo>
                <a:cubicBezTo>
                  <a:pt x="7236" y="49075"/>
                  <a:pt x="9701" y="46609"/>
                  <a:pt x="9701" y="43551"/>
                </a:cubicBezTo>
                <a:lnTo>
                  <a:pt x="9701" y="5547"/>
                </a:lnTo>
                <a:cubicBezTo>
                  <a:pt x="9701" y="2488"/>
                  <a:pt x="7236" y="0"/>
                  <a:pt x="4177" y="0"/>
                </a:cubicBezTo>
                <a:lnTo>
                  <a:pt x="0" y="0"/>
                </a:lnTo>
              </a:path>
            </a:pathLst>
          </a:custGeom>
          <a:solidFill>
            <a:schemeClr val="lt1"/>
          </a:solidFill>
          <a:ln w="28575"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1" name="Google Shape;1651;p303"/>
          <p:cNvSpPr/>
          <p:nvPr/>
        </p:nvSpPr>
        <p:spPr>
          <a:xfrm>
            <a:off x="980654" y="998873"/>
            <a:ext cx="3343457" cy="967395"/>
          </a:xfrm>
          <a:custGeom>
            <a:avLst/>
            <a:gdLst/>
            <a:ahLst/>
            <a:cxnLst/>
            <a:rect l="l" t="t" r="r" b="b"/>
            <a:pathLst>
              <a:path w="116365" h="33669" extrusionOk="0">
                <a:moveTo>
                  <a:pt x="5319" y="1"/>
                </a:moveTo>
                <a:cubicBezTo>
                  <a:pt x="2375" y="1"/>
                  <a:pt x="1" y="2375"/>
                  <a:pt x="1" y="5296"/>
                </a:cubicBezTo>
                <a:lnTo>
                  <a:pt x="1" y="28373"/>
                </a:lnTo>
                <a:cubicBezTo>
                  <a:pt x="1" y="31294"/>
                  <a:pt x="2375" y="33668"/>
                  <a:pt x="5319" y="33668"/>
                </a:cubicBezTo>
                <a:lnTo>
                  <a:pt x="111069" y="33668"/>
                </a:lnTo>
                <a:cubicBezTo>
                  <a:pt x="113990" y="33668"/>
                  <a:pt x="116364" y="31294"/>
                  <a:pt x="116364" y="28373"/>
                </a:cubicBezTo>
                <a:lnTo>
                  <a:pt x="116364" y="5296"/>
                </a:lnTo>
                <a:cubicBezTo>
                  <a:pt x="116364" y="2375"/>
                  <a:pt x="113990" y="1"/>
                  <a:pt x="111069"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2" name="Google Shape;1652;p303"/>
          <p:cNvSpPr/>
          <p:nvPr/>
        </p:nvSpPr>
        <p:spPr>
          <a:xfrm>
            <a:off x="4861208" y="998924"/>
            <a:ext cx="3325729" cy="967395"/>
          </a:xfrm>
          <a:custGeom>
            <a:avLst/>
            <a:gdLst/>
            <a:ahLst/>
            <a:cxnLst/>
            <a:rect l="l" t="t" r="r" b="b"/>
            <a:pathLst>
              <a:path w="115748" h="33669" extrusionOk="0">
                <a:moveTo>
                  <a:pt x="5615" y="1"/>
                </a:moveTo>
                <a:cubicBezTo>
                  <a:pt x="2511" y="1"/>
                  <a:pt x="0" y="2512"/>
                  <a:pt x="0" y="5616"/>
                </a:cubicBezTo>
                <a:lnTo>
                  <a:pt x="0" y="28053"/>
                </a:lnTo>
                <a:cubicBezTo>
                  <a:pt x="0" y="31157"/>
                  <a:pt x="2511" y="33668"/>
                  <a:pt x="5615" y="33668"/>
                </a:cubicBezTo>
                <a:lnTo>
                  <a:pt x="110132" y="33668"/>
                </a:lnTo>
                <a:cubicBezTo>
                  <a:pt x="113236" y="33668"/>
                  <a:pt x="115747" y="31157"/>
                  <a:pt x="115747" y="28053"/>
                </a:cubicBezTo>
                <a:lnTo>
                  <a:pt x="115747" y="5616"/>
                </a:lnTo>
                <a:cubicBezTo>
                  <a:pt x="115747" y="2512"/>
                  <a:pt x="113236" y="1"/>
                  <a:pt x="110132" y="1"/>
                </a:cubicBezTo>
                <a:close/>
              </a:path>
            </a:pathLst>
          </a:custGeom>
          <a:solidFill>
            <a:srgbClr val="D9D9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3" name="Google Shape;1653;p303"/>
          <p:cNvSpPr/>
          <p:nvPr/>
        </p:nvSpPr>
        <p:spPr>
          <a:xfrm>
            <a:off x="4861208" y="2332226"/>
            <a:ext cx="3325729" cy="968027"/>
          </a:xfrm>
          <a:custGeom>
            <a:avLst/>
            <a:gdLst/>
            <a:ahLst/>
            <a:cxnLst/>
            <a:rect l="l" t="t" r="r" b="b"/>
            <a:pathLst>
              <a:path w="115748" h="33691" extrusionOk="0">
                <a:moveTo>
                  <a:pt x="5615" y="1"/>
                </a:moveTo>
                <a:cubicBezTo>
                  <a:pt x="2511" y="1"/>
                  <a:pt x="0" y="2534"/>
                  <a:pt x="0" y="5639"/>
                </a:cubicBezTo>
                <a:lnTo>
                  <a:pt x="0" y="28053"/>
                </a:lnTo>
                <a:cubicBezTo>
                  <a:pt x="0" y="31180"/>
                  <a:pt x="2511" y="33691"/>
                  <a:pt x="5615" y="33691"/>
                </a:cubicBezTo>
                <a:lnTo>
                  <a:pt x="110132" y="33691"/>
                </a:lnTo>
                <a:cubicBezTo>
                  <a:pt x="113236" y="33691"/>
                  <a:pt x="115747" y="31180"/>
                  <a:pt x="115747" y="28053"/>
                </a:cubicBezTo>
                <a:lnTo>
                  <a:pt x="115747" y="5639"/>
                </a:lnTo>
                <a:cubicBezTo>
                  <a:pt x="115747" y="2534"/>
                  <a:pt x="113236" y="1"/>
                  <a:pt x="110132"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4" name="Google Shape;1654;p303"/>
          <p:cNvSpPr/>
          <p:nvPr/>
        </p:nvSpPr>
        <p:spPr>
          <a:xfrm>
            <a:off x="4861208" y="3666190"/>
            <a:ext cx="3325729" cy="968027"/>
          </a:xfrm>
          <a:custGeom>
            <a:avLst/>
            <a:gdLst/>
            <a:ahLst/>
            <a:cxnLst/>
            <a:rect l="l" t="t" r="r" b="b"/>
            <a:pathLst>
              <a:path w="115748" h="33691" extrusionOk="0">
                <a:moveTo>
                  <a:pt x="5615" y="0"/>
                </a:moveTo>
                <a:cubicBezTo>
                  <a:pt x="2511" y="0"/>
                  <a:pt x="0" y="2534"/>
                  <a:pt x="0" y="5638"/>
                </a:cubicBezTo>
                <a:lnTo>
                  <a:pt x="0" y="28053"/>
                </a:lnTo>
                <a:cubicBezTo>
                  <a:pt x="0" y="31157"/>
                  <a:pt x="2511" y="33690"/>
                  <a:pt x="5615" y="33690"/>
                </a:cubicBezTo>
                <a:lnTo>
                  <a:pt x="110132" y="33690"/>
                </a:lnTo>
                <a:cubicBezTo>
                  <a:pt x="113236" y="33690"/>
                  <a:pt x="115747" y="31157"/>
                  <a:pt x="115747" y="28053"/>
                </a:cubicBezTo>
                <a:lnTo>
                  <a:pt x="115747" y="5638"/>
                </a:lnTo>
                <a:cubicBezTo>
                  <a:pt x="115747" y="2534"/>
                  <a:pt x="113236" y="0"/>
                  <a:pt x="110132" y="0"/>
                </a:cubicBezTo>
                <a:close/>
              </a:path>
            </a:pathLst>
          </a:custGeom>
          <a:solidFill>
            <a:srgbClr val="6CF1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5" name="Google Shape;1655;p303"/>
          <p:cNvSpPr/>
          <p:nvPr/>
        </p:nvSpPr>
        <p:spPr>
          <a:xfrm>
            <a:off x="980654" y="2332226"/>
            <a:ext cx="3343457" cy="968027"/>
          </a:xfrm>
          <a:custGeom>
            <a:avLst/>
            <a:gdLst/>
            <a:ahLst/>
            <a:cxnLst/>
            <a:rect l="l" t="t" r="r" b="b"/>
            <a:pathLst>
              <a:path w="116365" h="33691" extrusionOk="0">
                <a:moveTo>
                  <a:pt x="5319" y="1"/>
                </a:moveTo>
                <a:cubicBezTo>
                  <a:pt x="2375" y="1"/>
                  <a:pt x="1" y="2375"/>
                  <a:pt x="1" y="5319"/>
                </a:cubicBezTo>
                <a:lnTo>
                  <a:pt x="1" y="28395"/>
                </a:lnTo>
                <a:cubicBezTo>
                  <a:pt x="1" y="31317"/>
                  <a:pt x="2375" y="33691"/>
                  <a:pt x="5319" y="33691"/>
                </a:cubicBezTo>
                <a:lnTo>
                  <a:pt x="111069" y="33691"/>
                </a:lnTo>
                <a:cubicBezTo>
                  <a:pt x="113990" y="33691"/>
                  <a:pt x="116364" y="31317"/>
                  <a:pt x="116364" y="28395"/>
                </a:cubicBezTo>
                <a:lnTo>
                  <a:pt x="116364" y="5319"/>
                </a:lnTo>
                <a:cubicBezTo>
                  <a:pt x="116364" y="2375"/>
                  <a:pt x="113990" y="1"/>
                  <a:pt x="111069" y="1"/>
                </a:cubicBezTo>
                <a:close/>
              </a:path>
            </a:pathLst>
          </a:custGeom>
          <a:solidFill>
            <a:srgbClr val="6CF1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6" name="Google Shape;1656;p303"/>
          <p:cNvSpPr/>
          <p:nvPr/>
        </p:nvSpPr>
        <p:spPr>
          <a:xfrm>
            <a:off x="980654" y="3666190"/>
            <a:ext cx="3343457" cy="968027"/>
          </a:xfrm>
          <a:custGeom>
            <a:avLst/>
            <a:gdLst/>
            <a:ahLst/>
            <a:cxnLst/>
            <a:rect l="l" t="t" r="r" b="b"/>
            <a:pathLst>
              <a:path w="116365" h="33691" extrusionOk="0">
                <a:moveTo>
                  <a:pt x="5319" y="0"/>
                </a:moveTo>
                <a:cubicBezTo>
                  <a:pt x="2375" y="0"/>
                  <a:pt x="1" y="2374"/>
                  <a:pt x="1" y="5319"/>
                </a:cubicBezTo>
                <a:lnTo>
                  <a:pt x="1" y="28372"/>
                </a:lnTo>
                <a:cubicBezTo>
                  <a:pt x="1" y="31317"/>
                  <a:pt x="2375" y="33690"/>
                  <a:pt x="5319" y="33690"/>
                </a:cubicBezTo>
                <a:lnTo>
                  <a:pt x="111069" y="33690"/>
                </a:lnTo>
                <a:cubicBezTo>
                  <a:pt x="113990" y="33690"/>
                  <a:pt x="116364" y="31317"/>
                  <a:pt x="116364" y="28372"/>
                </a:cubicBezTo>
                <a:lnTo>
                  <a:pt x="116364" y="5319"/>
                </a:lnTo>
                <a:cubicBezTo>
                  <a:pt x="116364" y="2374"/>
                  <a:pt x="113990" y="0"/>
                  <a:pt x="111069" y="0"/>
                </a:cubicBezTo>
                <a:close/>
              </a:path>
            </a:pathLst>
          </a:custGeom>
          <a:solidFill>
            <a:srgbClr val="D9D9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57" name="Google Shape;1657;p303"/>
          <p:cNvCxnSpPr/>
          <p:nvPr/>
        </p:nvCxnSpPr>
        <p:spPr>
          <a:xfrm>
            <a:off x="4321550" y="2817966"/>
            <a:ext cx="543300" cy="0"/>
          </a:xfrm>
          <a:prstGeom prst="straightConnector1">
            <a:avLst/>
          </a:prstGeom>
          <a:noFill/>
          <a:ln w="28575" cap="flat" cmpd="sng">
            <a:solidFill>
              <a:schemeClr val="lt1"/>
            </a:solidFill>
            <a:prstDash val="solid"/>
            <a:round/>
            <a:headEnd type="none" w="sm" len="sm"/>
            <a:tailEnd type="none" w="sm" len="sm"/>
          </a:ln>
        </p:spPr>
      </p:cxnSp>
      <p:cxnSp>
        <p:nvCxnSpPr>
          <p:cNvPr id="1658" name="Google Shape;1658;p303"/>
          <p:cNvCxnSpPr/>
          <p:nvPr/>
        </p:nvCxnSpPr>
        <p:spPr>
          <a:xfrm>
            <a:off x="4321550" y="4149829"/>
            <a:ext cx="543300" cy="0"/>
          </a:xfrm>
          <a:prstGeom prst="straightConnector1">
            <a:avLst/>
          </a:prstGeom>
          <a:noFill/>
          <a:ln w="28575" cap="flat" cmpd="sng">
            <a:solidFill>
              <a:schemeClr val="lt1"/>
            </a:solidFill>
            <a:prstDash val="solid"/>
            <a:round/>
            <a:headEnd type="none" w="sm" len="sm"/>
            <a:tailEnd type="none" w="sm" len="sm"/>
          </a:ln>
        </p:spPr>
      </p:cxnSp>
      <p:sp>
        <p:nvSpPr>
          <p:cNvPr id="1659" name="Google Shape;1659;p303"/>
          <p:cNvSpPr txBox="1"/>
          <p:nvPr/>
        </p:nvSpPr>
        <p:spPr>
          <a:xfrm>
            <a:off x="1105384" y="1041947"/>
            <a:ext cx="3171000" cy="824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1.  </a:t>
            </a:r>
            <a:r>
              <a:rPr lang="en" sz="1200" b="0" i="0" u="none" strike="noStrike" cap="none">
                <a:solidFill>
                  <a:schemeClr val="dk1"/>
                </a:solidFill>
                <a:latin typeface="Poppins"/>
                <a:ea typeface="Poppins"/>
                <a:cs typeface="Poppins"/>
                <a:sym typeface="Poppins"/>
              </a:rPr>
              <a:t>Everyone has a relationship with a primary care clinician who works with other health professionals in a publicly funded team.</a:t>
            </a:r>
            <a:endParaRPr sz="1200" b="0" i="0" u="none" strike="noStrike" cap="none">
              <a:solidFill>
                <a:schemeClr val="dk1"/>
              </a:solidFill>
              <a:latin typeface="Arial"/>
              <a:ea typeface="Arial"/>
              <a:cs typeface="Arial"/>
              <a:sym typeface="Arial"/>
            </a:endParaRPr>
          </a:p>
        </p:txBody>
      </p:sp>
      <p:sp>
        <p:nvSpPr>
          <p:cNvPr id="1660" name="Google Shape;1660;p303"/>
          <p:cNvSpPr txBox="1"/>
          <p:nvPr/>
        </p:nvSpPr>
        <p:spPr>
          <a:xfrm>
            <a:off x="5009516" y="1079380"/>
            <a:ext cx="3029100" cy="53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2.</a:t>
            </a:r>
            <a:r>
              <a:rPr lang="en" sz="1200" b="0" i="0" u="none" strike="noStrike" cap="none">
                <a:solidFill>
                  <a:schemeClr val="dk1"/>
                </a:solidFill>
                <a:latin typeface="Poppins"/>
                <a:ea typeface="Poppins"/>
                <a:cs typeface="Poppins"/>
                <a:sym typeface="Poppins"/>
              </a:rPr>
              <a:t>  Everyone receives ongoing care from their primary care team and can access them in a timely way.</a:t>
            </a:r>
            <a:endParaRPr sz="1100" b="0" i="0" u="none" strike="noStrike" cap="none">
              <a:solidFill>
                <a:srgbClr val="000000"/>
              </a:solidFill>
              <a:latin typeface="Arial"/>
              <a:ea typeface="Arial"/>
              <a:cs typeface="Arial"/>
              <a:sym typeface="Arial"/>
            </a:endParaRPr>
          </a:p>
        </p:txBody>
      </p:sp>
      <p:sp>
        <p:nvSpPr>
          <p:cNvPr id="1661" name="Google Shape;1661;p303"/>
          <p:cNvSpPr txBox="1"/>
          <p:nvPr/>
        </p:nvSpPr>
        <p:spPr>
          <a:xfrm>
            <a:off x="5030702" y="2361425"/>
            <a:ext cx="3287100" cy="78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3.  </a:t>
            </a:r>
            <a:r>
              <a:rPr lang="en" sz="1200" b="0" i="0" u="none" strike="noStrike" cap="none">
                <a:solidFill>
                  <a:schemeClr val="dk1"/>
                </a:solidFill>
                <a:latin typeface="Poppins"/>
                <a:ea typeface="Poppins"/>
                <a:cs typeface="Poppins"/>
                <a:sym typeface="Poppins"/>
              </a:rPr>
              <a:t>Everyone’s primary care team is connected to community and social services that together support their physical, mental and social well-being.  ​</a:t>
            </a:r>
            <a:endParaRPr sz="1200" b="0" i="0" u="none" strike="noStrike" cap="none">
              <a:solidFill>
                <a:schemeClr val="dk1"/>
              </a:solidFill>
              <a:latin typeface="Poppins"/>
              <a:ea typeface="Poppins"/>
              <a:cs typeface="Poppins"/>
              <a:sym typeface="Poppins"/>
            </a:endParaRPr>
          </a:p>
        </p:txBody>
      </p:sp>
      <p:sp>
        <p:nvSpPr>
          <p:cNvPr id="1662" name="Google Shape;1662;p303"/>
          <p:cNvSpPr txBox="1"/>
          <p:nvPr/>
        </p:nvSpPr>
        <p:spPr>
          <a:xfrm>
            <a:off x="5009522" y="3708205"/>
            <a:ext cx="3029100" cy="79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6.  </a:t>
            </a:r>
            <a:r>
              <a:rPr lang="en" sz="1200" b="0" i="0" u="none" strike="noStrike" cap="none">
                <a:solidFill>
                  <a:schemeClr val="dk1"/>
                </a:solidFill>
                <a:latin typeface="Poppins"/>
                <a:ea typeface="Poppins"/>
                <a:cs typeface="Poppins"/>
                <a:sym typeface="Poppins"/>
              </a:rPr>
              <a:t>Everyone receives care from a primary care system that is accountable to the communities it serves</a:t>
            </a:r>
            <a:r>
              <a:rPr lang="en" sz="1200" b="1" i="0" u="none" strike="noStrike" cap="none">
                <a:solidFill>
                  <a:schemeClr val="dk1"/>
                </a:solidFill>
                <a:latin typeface="Poppins"/>
                <a:ea typeface="Poppins"/>
                <a:cs typeface="Poppins"/>
                <a:sym typeface="Poppins"/>
              </a:rPr>
              <a:t>.</a:t>
            </a:r>
            <a:endParaRPr sz="1400" b="0" i="0" u="none" strike="noStrike" cap="none">
              <a:solidFill>
                <a:schemeClr val="lt1"/>
              </a:solidFill>
              <a:latin typeface="Roboto"/>
              <a:ea typeface="Roboto"/>
              <a:cs typeface="Roboto"/>
              <a:sym typeface="Roboto"/>
            </a:endParaRPr>
          </a:p>
        </p:txBody>
      </p:sp>
      <p:sp>
        <p:nvSpPr>
          <p:cNvPr id="1663" name="Google Shape;1663;p303"/>
          <p:cNvSpPr txBox="1"/>
          <p:nvPr/>
        </p:nvSpPr>
        <p:spPr>
          <a:xfrm>
            <a:off x="1137832" y="2418638"/>
            <a:ext cx="3029100" cy="787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4.  </a:t>
            </a:r>
            <a:r>
              <a:rPr lang="en" sz="1200" b="0" i="0" u="none" strike="noStrike" cap="none">
                <a:solidFill>
                  <a:schemeClr val="dk1"/>
                </a:solidFill>
                <a:latin typeface="Poppins"/>
                <a:ea typeface="Poppins"/>
                <a:cs typeface="Poppins"/>
                <a:sym typeface="Poppins"/>
              </a:rPr>
              <a:t>Everyone can access their health record online and share it with their clinicians.</a:t>
            </a:r>
            <a:endParaRPr sz="1400" b="0" i="0" u="none" strike="noStrike" cap="none">
              <a:solidFill>
                <a:schemeClr val="lt1"/>
              </a:solidFill>
              <a:latin typeface="Roboto"/>
              <a:ea typeface="Roboto"/>
              <a:cs typeface="Roboto"/>
              <a:sym typeface="Roboto"/>
            </a:endParaRPr>
          </a:p>
        </p:txBody>
      </p:sp>
      <p:sp>
        <p:nvSpPr>
          <p:cNvPr id="1664" name="Google Shape;1664;p303"/>
          <p:cNvSpPr txBox="1"/>
          <p:nvPr/>
        </p:nvSpPr>
        <p:spPr>
          <a:xfrm>
            <a:off x="1137832" y="3708205"/>
            <a:ext cx="3029100" cy="81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1"/>
                </a:solidFill>
                <a:latin typeface="Poppins"/>
                <a:ea typeface="Poppins"/>
                <a:cs typeface="Poppins"/>
                <a:sym typeface="Poppins"/>
              </a:rPr>
              <a:t>5.  </a:t>
            </a:r>
            <a:r>
              <a:rPr lang="en" sz="1200" b="0" i="0" u="none" strike="noStrike" cap="none">
                <a:solidFill>
                  <a:schemeClr val="dk1"/>
                </a:solidFill>
                <a:latin typeface="Poppins"/>
                <a:ea typeface="Poppins"/>
                <a:cs typeface="Poppins"/>
                <a:sym typeface="Poppins"/>
              </a:rPr>
              <a:t>Everyone receives culturally safe care that meets their needs from clinicians that represent the diversity of the communities they serve. </a:t>
            </a:r>
            <a:endParaRPr sz="1200" b="0" i="0" u="none" strike="noStrike" cap="none">
              <a:solidFill>
                <a:schemeClr val="dk1"/>
              </a:solidFill>
              <a:latin typeface="Arial"/>
              <a:ea typeface="Arial"/>
              <a:cs typeface="Arial"/>
              <a:sym typeface="Arial"/>
            </a:endParaRPr>
          </a:p>
        </p:txBody>
      </p:sp>
      <p:cxnSp>
        <p:nvCxnSpPr>
          <p:cNvPr id="1665" name="Google Shape;1665;p303"/>
          <p:cNvCxnSpPr/>
          <p:nvPr/>
        </p:nvCxnSpPr>
        <p:spPr>
          <a:xfrm>
            <a:off x="8186925" y="4150204"/>
            <a:ext cx="452400" cy="0"/>
          </a:xfrm>
          <a:prstGeom prst="straightConnector1">
            <a:avLst/>
          </a:prstGeom>
          <a:noFill/>
          <a:ln w="28575" cap="flat" cmpd="sng">
            <a:solidFill>
              <a:schemeClr val="lt1"/>
            </a:solidFill>
            <a:prstDash val="solid"/>
            <a:round/>
            <a:headEnd type="none" w="sm" len="sm"/>
            <a:tailEnd type="diamond" w="med" len="med"/>
          </a:ln>
        </p:spPr>
      </p:cxnSp>
      <p:cxnSp>
        <p:nvCxnSpPr>
          <p:cNvPr id="1666" name="Google Shape;1666;p303"/>
          <p:cNvCxnSpPr/>
          <p:nvPr/>
        </p:nvCxnSpPr>
        <p:spPr>
          <a:xfrm>
            <a:off x="574529" y="1421437"/>
            <a:ext cx="406200" cy="0"/>
          </a:xfrm>
          <a:prstGeom prst="straightConnector1">
            <a:avLst/>
          </a:prstGeom>
          <a:noFill/>
          <a:ln w="28575" cap="flat" cmpd="sng">
            <a:solidFill>
              <a:schemeClr val="lt1"/>
            </a:solidFill>
            <a:prstDash val="solid"/>
            <a:round/>
            <a:headEnd type="diamond" w="med" len="med"/>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11B57"/>
        </a:solidFill>
        <a:effectLst/>
      </p:bgPr>
    </p:bg>
    <p:spTree>
      <p:nvGrpSpPr>
        <p:cNvPr id="1" name="Shape 1670"/>
        <p:cNvGrpSpPr/>
        <p:nvPr/>
      </p:nvGrpSpPr>
      <p:grpSpPr>
        <a:xfrm>
          <a:off x="0" y="0"/>
          <a:ext cx="0" cy="0"/>
          <a:chOff x="0" y="0"/>
          <a:chExt cx="0" cy="0"/>
        </a:xfrm>
      </p:grpSpPr>
      <p:sp>
        <p:nvSpPr>
          <p:cNvPr id="1671" name="Google Shape;1671;p304"/>
          <p:cNvSpPr txBox="1">
            <a:spLocks noGrp="1"/>
          </p:cNvSpPr>
          <p:nvPr>
            <p:ph type="title"/>
          </p:nvPr>
        </p:nvSpPr>
        <p:spPr>
          <a:xfrm>
            <a:off x="393080" y="44363"/>
            <a:ext cx="3582900" cy="636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sz="2000" b="1">
                <a:solidFill>
                  <a:schemeClr val="lt1"/>
                </a:solidFill>
                <a:latin typeface="Poppins"/>
                <a:ea typeface="Poppins"/>
                <a:cs typeface="Poppins"/>
                <a:sym typeface="Poppins"/>
              </a:rPr>
              <a:t>The OurCare Standard</a:t>
            </a:r>
            <a:endParaRPr sz="2000" b="1">
              <a:solidFill>
                <a:schemeClr val="lt1"/>
              </a:solidFill>
              <a:latin typeface="Poppins"/>
              <a:ea typeface="Poppins"/>
              <a:cs typeface="Poppins"/>
              <a:sym typeface="Poppins"/>
            </a:endParaRPr>
          </a:p>
        </p:txBody>
      </p:sp>
      <p:sp>
        <p:nvSpPr>
          <p:cNvPr id="1672" name="Google Shape;1672;p304"/>
          <p:cNvSpPr/>
          <p:nvPr/>
        </p:nvSpPr>
        <p:spPr>
          <a:xfrm>
            <a:off x="393084" y="680725"/>
            <a:ext cx="3897000" cy="651600"/>
          </a:xfrm>
          <a:prstGeom prst="roundRect">
            <a:avLst>
              <a:gd name="adj" fmla="val 16667"/>
            </a:avLst>
          </a:prstGeom>
          <a:solidFill>
            <a:schemeClr val="accent1"/>
          </a:solidFill>
          <a:ln w="25400" cap="flat" cmpd="sng">
            <a:solidFill>
              <a:srgbClr val="6B6B6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1.  </a:t>
            </a:r>
            <a:r>
              <a:rPr lang="en" sz="1100" b="0" i="0" u="none" strike="noStrike" cap="none">
                <a:solidFill>
                  <a:schemeClr val="dk1"/>
                </a:solidFill>
                <a:latin typeface="Poppins"/>
                <a:ea typeface="Poppins"/>
                <a:cs typeface="Poppins"/>
                <a:sym typeface="Poppins"/>
              </a:rPr>
              <a:t>Everyone has a relationship with a primary care clinician who works with other health professionals in a publicly funded team.</a:t>
            </a:r>
            <a:endParaRPr sz="1100" b="0" i="0" u="none" strike="noStrike" cap="none">
              <a:solidFill>
                <a:schemeClr val="dk1"/>
              </a:solidFill>
              <a:latin typeface="Arial"/>
              <a:ea typeface="Arial"/>
              <a:cs typeface="Arial"/>
              <a:sym typeface="Arial"/>
            </a:endParaRPr>
          </a:p>
        </p:txBody>
      </p:sp>
      <p:sp>
        <p:nvSpPr>
          <p:cNvPr id="1673" name="Google Shape;1673;p304"/>
          <p:cNvSpPr/>
          <p:nvPr/>
        </p:nvSpPr>
        <p:spPr>
          <a:xfrm>
            <a:off x="393084" y="1419148"/>
            <a:ext cx="3897000" cy="468000"/>
          </a:xfrm>
          <a:prstGeom prst="roundRect">
            <a:avLst>
              <a:gd name="adj" fmla="val 16667"/>
            </a:avLst>
          </a:prstGeom>
          <a:solidFill>
            <a:srgbClr val="42FF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2.</a:t>
            </a:r>
            <a:r>
              <a:rPr lang="en" sz="1100" b="0" i="0" u="none" strike="noStrike" cap="none">
                <a:solidFill>
                  <a:schemeClr val="dk1"/>
                </a:solidFill>
                <a:latin typeface="Poppins"/>
                <a:ea typeface="Poppins"/>
                <a:cs typeface="Poppins"/>
                <a:sym typeface="Poppins"/>
              </a:rPr>
              <a:t>  Everyone receives ongoing care from their primary care team and can access them in a timely way.</a:t>
            </a:r>
            <a:endParaRPr sz="1100" b="0" i="0" u="none" strike="noStrike" cap="none">
              <a:solidFill>
                <a:srgbClr val="000000"/>
              </a:solidFill>
              <a:latin typeface="Arial"/>
              <a:ea typeface="Arial"/>
              <a:cs typeface="Arial"/>
              <a:sym typeface="Arial"/>
            </a:endParaRPr>
          </a:p>
        </p:txBody>
      </p:sp>
      <p:sp>
        <p:nvSpPr>
          <p:cNvPr id="1674" name="Google Shape;1674;p304"/>
          <p:cNvSpPr/>
          <p:nvPr/>
        </p:nvSpPr>
        <p:spPr>
          <a:xfrm>
            <a:off x="393075" y="1996462"/>
            <a:ext cx="3897000" cy="770100"/>
          </a:xfrm>
          <a:prstGeom prst="roundRect">
            <a:avLst>
              <a:gd name="adj" fmla="val 16667"/>
            </a:avLst>
          </a:prstGeom>
          <a:solidFill>
            <a:srgbClr val="CBCA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3.  </a:t>
            </a:r>
            <a:r>
              <a:rPr lang="en" sz="1100" b="0" i="0" u="none" strike="noStrike" cap="none">
                <a:solidFill>
                  <a:schemeClr val="dk1"/>
                </a:solidFill>
                <a:latin typeface="Poppins"/>
                <a:ea typeface="Poppins"/>
                <a:cs typeface="Poppins"/>
                <a:sym typeface="Poppins"/>
              </a:rPr>
              <a:t>Everyone’s primary care team is connected to community and social services that together support their physical, mental and social well-being.  ​</a:t>
            </a:r>
            <a:endParaRPr/>
          </a:p>
        </p:txBody>
      </p:sp>
      <p:sp>
        <p:nvSpPr>
          <p:cNvPr id="1675" name="Google Shape;1675;p304"/>
          <p:cNvSpPr/>
          <p:nvPr/>
        </p:nvSpPr>
        <p:spPr>
          <a:xfrm>
            <a:off x="393084" y="2875865"/>
            <a:ext cx="3897000" cy="501000"/>
          </a:xfrm>
          <a:prstGeom prst="roundRect">
            <a:avLst>
              <a:gd name="adj" fmla="val 16667"/>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4.  </a:t>
            </a:r>
            <a:r>
              <a:rPr lang="en" sz="1100" b="0" i="0" u="none" strike="noStrike" cap="none">
                <a:solidFill>
                  <a:schemeClr val="dk1"/>
                </a:solidFill>
                <a:latin typeface="Poppins"/>
                <a:ea typeface="Poppins"/>
                <a:cs typeface="Poppins"/>
                <a:sym typeface="Poppins"/>
              </a:rPr>
              <a:t>Everyone can access their health record online and share it with their clinicians.</a:t>
            </a:r>
            <a:endParaRPr sz="1100" b="0" i="0" u="none" strike="noStrike" cap="none">
              <a:solidFill>
                <a:schemeClr val="lt1"/>
              </a:solidFill>
              <a:latin typeface="Roboto"/>
              <a:ea typeface="Roboto"/>
              <a:cs typeface="Roboto"/>
              <a:sym typeface="Roboto"/>
            </a:endParaRPr>
          </a:p>
        </p:txBody>
      </p:sp>
      <p:sp>
        <p:nvSpPr>
          <p:cNvPr id="1676" name="Google Shape;1676;p304"/>
          <p:cNvSpPr/>
          <p:nvPr/>
        </p:nvSpPr>
        <p:spPr>
          <a:xfrm>
            <a:off x="393075" y="3437413"/>
            <a:ext cx="3897000" cy="701700"/>
          </a:xfrm>
          <a:prstGeom prst="roundRect">
            <a:avLst>
              <a:gd name="adj" fmla="val 16667"/>
            </a:avLst>
          </a:prstGeom>
          <a:solidFill>
            <a:srgbClr val="42FFB7"/>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5.  </a:t>
            </a:r>
            <a:r>
              <a:rPr lang="en" sz="1100" b="0" i="0" u="none" strike="noStrike" cap="none">
                <a:solidFill>
                  <a:schemeClr val="dk1"/>
                </a:solidFill>
                <a:latin typeface="Poppins"/>
                <a:ea typeface="Poppins"/>
                <a:cs typeface="Poppins"/>
                <a:sym typeface="Poppins"/>
              </a:rPr>
              <a:t>Everyone receives culturally safe care that meets their needs from clinicians that represent the diversity of the communities they serve. </a:t>
            </a:r>
            <a:endParaRPr sz="1100" b="0" i="0" u="none" strike="noStrike" cap="none">
              <a:solidFill>
                <a:schemeClr val="dk1"/>
              </a:solidFill>
              <a:latin typeface="Arial"/>
              <a:ea typeface="Arial"/>
              <a:cs typeface="Arial"/>
              <a:sym typeface="Arial"/>
            </a:endParaRPr>
          </a:p>
        </p:txBody>
      </p:sp>
      <p:sp>
        <p:nvSpPr>
          <p:cNvPr id="1677" name="Google Shape;1677;p304"/>
          <p:cNvSpPr/>
          <p:nvPr/>
        </p:nvSpPr>
        <p:spPr>
          <a:xfrm>
            <a:off x="393084" y="4199647"/>
            <a:ext cx="3897000" cy="701700"/>
          </a:xfrm>
          <a:prstGeom prst="roundRect">
            <a:avLst>
              <a:gd name="adj" fmla="val 16667"/>
            </a:avLst>
          </a:prstGeom>
          <a:solidFill>
            <a:srgbClr val="CBCA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100" b="1" i="0" u="none" strike="noStrike" cap="none">
                <a:solidFill>
                  <a:schemeClr val="dk1"/>
                </a:solidFill>
                <a:latin typeface="Poppins"/>
                <a:ea typeface="Poppins"/>
                <a:cs typeface="Poppins"/>
                <a:sym typeface="Poppins"/>
              </a:rPr>
              <a:t>6.  </a:t>
            </a:r>
            <a:r>
              <a:rPr lang="en" sz="1100" b="0" i="0" u="none" strike="noStrike" cap="none">
                <a:solidFill>
                  <a:schemeClr val="dk1"/>
                </a:solidFill>
                <a:latin typeface="Poppins"/>
                <a:ea typeface="Poppins"/>
                <a:cs typeface="Poppins"/>
                <a:sym typeface="Poppins"/>
              </a:rPr>
              <a:t>Everyone receives care from a primary care system that is accountable to the communities it serves</a:t>
            </a:r>
            <a:r>
              <a:rPr lang="en" sz="1100" b="1" i="0" u="none" strike="noStrike" cap="none">
                <a:solidFill>
                  <a:schemeClr val="dk1"/>
                </a:solidFill>
                <a:latin typeface="Poppins"/>
                <a:ea typeface="Poppins"/>
                <a:cs typeface="Poppins"/>
                <a:sym typeface="Poppins"/>
              </a:rPr>
              <a:t>.</a:t>
            </a:r>
            <a:endParaRPr sz="1100" b="0" i="0" u="none" strike="noStrike" cap="none">
              <a:solidFill>
                <a:schemeClr val="lt1"/>
              </a:solidFill>
              <a:latin typeface="Roboto"/>
              <a:ea typeface="Roboto"/>
              <a:cs typeface="Roboto"/>
              <a:sym typeface="Roboto"/>
            </a:endParaRPr>
          </a:p>
        </p:txBody>
      </p:sp>
      <p:sp>
        <p:nvSpPr>
          <p:cNvPr id="1678" name="Google Shape;1678;p304"/>
          <p:cNvSpPr txBox="1"/>
          <p:nvPr/>
        </p:nvSpPr>
        <p:spPr>
          <a:xfrm>
            <a:off x="4518494" y="44402"/>
            <a:ext cx="3797700" cy="63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2800"/>
              <a:buFont typeface="Questrial"/>
              <a:buNone/>
            </a:pPr>
            <a:r>
              <a:rPr lang="en" sz="2000" b="1" i="0" u="none" strike="noStrike" cap="none">
                <a:solidFill>
                  <a:schemeClr val="lt1"/>
                </a:solidFill>
                <a:latin typeface="Poppins"/>
                <a:ea typeface="Poppins"/>
                <a:cs typeface="Poppins"/>
                <a:sym typeface="Poppins"/>
              </a:rPr>
              <a:t>Ontario’s </a:t>
            </a:r>
            <a:r>
              <a:rPr lang="en" sz="2000" b="1" i="1" u="none" strike="noStrike" cap="none">
                <a:solidFill>
                  <a:schemeClr val="lt1"/>
                </a:solidFill>
                <a:latin typeface="Poppins"/>
                <a:ea typeface="Poppins"/>
                <a:cs typeface="Poppins"/>
                <a:sym typeface="Poppins"/>
              </a:rPr>
              <a:t>Primary Care Act</a:t>
            </a:r>
            <a:endParaRPr/>
          </a:p>
        </p:txBody>
      </p:sp>
      <p:sp>
        <p:nvSpPr>
          <p:cNvPr id="1679" name="Google Shape;1679;p304"/>
          <p:cNvSpPr/>
          <p:nvPr/>
        </p:nvSpPr>
        <p:spPr>
          <a:xfrm>
            <a:off x="4493159" y="680725"/>
            <a:ext cx="4453200" cy="631200"/>
          </a:xfrm>
          <a:prstGeom prst="roundRect">
            <a:avLst>
              <a:gd name="adj" fmla="val 16667"/>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100" b="0" i="0" u="none" strike="noStrike" cap="none">
                <a:solidFill>
                  <a:srgbClr val="000000"/>
                </a:solidFill>
                <a:latin typeface="Poppins"/>
                <a:ea typeface="Poppins"/>
                <a:cs typeface="Poppins"/>
                <a:sym typeface="Poppins"/>
              </a:rPr>
              <a:t>1.  </a:t>
            </a:r>
            <a:r>
              <a:rPr lang="en" sz="1000" b="1" i="0" u="none" strike="noStrike" cap="none">
                <a:solidFill>
                  <a:srgbClr val="000000"/>
                </a:solidFill>
                <a:latin typeface="Poppins"/>
                <a:ea typeface="Poppins"/>
                <a:cs typeface="Poppins"/>
                <a:sym typeface="Poppins"/>
              </a:rPr>
              <a:t>Province-wide: </a:t>
            </a:r>
            <a:r>
              <a:rPr lang="en" sz="1000" b="0" i="0" u="none" strike="noStrike" cap="none">
                <a:solidFill>
                  <a:srgbClr val="000000"/>
                </a:solidFill>
                <a:latin typeface="Poppins"/>
                <a:ea typeface="Poppins"/>
                <a:cs typeface="Poppins"/>
                <a:sym typeface="Poppins"/>
              </a:rPr>
              <a:t>Every person</a:t>
            </a:r>
            <a:r>
              <a:rPr lang="en" sz="1000" b="1" i="1" u="none" strike="noStrike" cap="none">
                <a:solidFill>
                  <a:srgbClr val="000000"/>
                </a:solidFill>
                <a:latin typeface="Poppins"/>
                <a:ea typeface="Poppins"/>
                <a:cs typeface="Poppins"/>
                <a:sym typeface="Poppins"/>
              </a:rPr>
              <a:t> </a:t>
            </a:r>
            <a:r>
              <a:rPr lang="en" sz="1000" b="0" i="0" u="none" strike="noStrike" cap="none">
                <a:solidFill>
                  <a:srgbClr val="000000"/>
                </a:solidFill>
                <a:latin typeface="Poppins"/>
                <a:ea typeface="Poppins"/>
                <a:cs typeface="Poppins"/>
                <a:sym typeface="Poppins"/>
              </a:rPr>
              <a:t>across the province</a:t>
            </a:r>
            <a:r>
              <a:rPr lang="en" sz="1000" b="1" i="1" u="none" strike="noStrike" cap="none">
                <a:solidFill>
                  <a:srgbClr val="000000"/>
                </a:solidFill>
                <a:latin typeface="Poppins"/>
                <a:ea typeface="Poppins"/>
                <a:cs typeface="Poppins"/>
                <a:sym typeface="Poppins"/>
              </a:rPr>
              <a:t> </a:t>
            </a:r>
            <a:r>
              <a:rPr lang="en" sz="1000" b="0" i="0" u="none" strike="noStrike" cap="none">
                <a:solidFill>
                  <a:srgbClr val="000000"/>
                </a:solidFill>
                <a:latin typeface="Poppins"/>
                <a:ea typeface="Poppins"/>
                <a:cs typeface="Poppins"/>
                <a:sym typeface="Poppins"/>
              </a:rPr>
              <a:t>should have the opportunity to have ongoing access to a primary care clinician or team</a:t>
            </a:r>
            <a:r>
              <a:rPr lang="en" sz="1000" b="1" i="1" u="none" strike="noStrike" cap="none">
                <a:solidFill>
                  <a:srgbClr val="000000"/>
                </a:solidFill>
                <a:latin typeface="Poppins"/>
                <a:ea typeface="Poppins"/>
                <a:cs typeface="Poppins"/>
                <a:sym typeface="Poppins"/>
              </a:rPr>
              <a:t>. </a:t>
            </a:r>
            <a:endParaRPr sz="1000" b="0" i="0" u="none" strike="noStrike" cap="none">
              <a:solidFill>
                <a:schemeClr val="dk1"/>
              </a:solidFill>
              <a:latin typeface="Arial"/>
              <a:ea typeface="Arial"/>
              <a:cs typeface="Arial"/>
              <a:sym typeface="Arial"/>
            </a:endParaRPr>
          </a:p>
        </p:txBody>
      </p:sp>
      <p:sp>
        <p:nvSpPr>
          <p:cNvPr id="1680" name="Google Shape;1680;p304"/>
          <p:cNvSpPr/>
          <p:nvPr/>
        </p:nvSpPr>
        <p:spPr>
          <a:xfrm>
            <a:off x="4493125" y="1988050"/>
            <a:ext cx="4453200" cy="593400"/>
          </a:xfrm>
          <a:prstGeom prst="roundRect">
            <a:avLst>
              <a:gd name="adj" fmla="val 16667"/>
            </a:avLst>
          </a:prstGeom>
          <a:solidFill>
            <a:srgbClr val="CBCA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chemeClr val="dk1"/>
                </a:solidFill>
                <a:latin typeface="Poppins"/>
                <a:ea typeface="Poppins"/>
                <a:cs typeface="Poppins"/>
                <a:sym typeface="Poppins"/>
              </a:rPr>
              <a:t>3. </a:t>
            </a:r>
            <a:r>
              <a:rPr lang="en" sz="1000" b="1" i="0" u="none" strike="noStrike" cap="none">
                <a:solidFill>
                  <a:srgbClr val="000000"/>
                </a:solidFill>
                <a:latin typeface="Poppins"/>
                <a:ea typeface="Poppins"/>
                <a:cs typeface="Poppins"/>
                <a:sym typeface="Poppins"/>
              </a:rPr>
              <a:t>Connected: </a:t>
            </a:r>
            <a:r>
              <a:rPr lang="en" sz="1000" b="0" i="0" u="none" strike="noStrike" cap="none">
                <a:solidFill>
                  <a:srgbClr val="000000"/>
                </a:solidFill>
                <a:latin typeface="Poppins"/>
                <a:ea typeface="Poppins"/>
                <a:cs typeface="Poppins"/>
                <a:sym typeface="Poppins"/>
              </a:rPr>
              <a:t>Every person should have the opportunity to receive primary care that is coordinated with existing health and social services</a:t>
            </a:r>
            <a:r>
              <a:rPr lang="en" sz="1100" b="0" i="0" u="none" strike="noStrike" cap="none">
                <a:solidFill>
                  <a:srgbClr val="000000"/>
                </a:solidFill>
                <a:latin typeface="Poppins"/>
                <a:ea typeface="Poppins"/>
                <a:cs typeface="Poppins"/>
                <a:sym typeface="Poppins"/>
              </a:rPr>
              <a:t>.</a:t>
            </a:r>
            <a:endParaRPr sz="1100" b="0" i="0" u="none" strike="noStrike" cap="none">
              <a:solidFill>
                <a:srgbClr val="000000"/>
              </a:solidFill>
              <a:latin typeface="Poppins"/>
              <a:ea typeface="Poppins"/>
              <a:cs typeface="Poppins"/>
              <a:sym typeface="Poppins"/>
            </a:endParaRPr>
          </a:p>
        </p:txBody>
      </p:sp>
      <p:sp>
        <p:nvSpPr>
          <p:cNvPr id="1681" name="Google Shape;1681;p304"/>
          <p:cNvSpPr/>
          <p:nvPr/>
        </p:nvSpPr>
        <p:spPr>
          <a:xfrm>
            <a:off x="4493136" y="1397908"/>
            <a:ext cx="4453200" cy="472800"/>
          </a:xfrm>
          <a:prstGeom prst="roundRect">
            <a:avLst>
              <a:gd name="adj" fmla="val 16667"/>
            </a:avLst>
          </a:prstGeom>
          <a:solidFill>
            <a:srgbClr val="42FF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chemeClr val="dk1"/>
                </a:solidFill>
                <a:latin typeface="Poppins"/>
                <a:ea typeface="Poppins"/>
                <a:cs typeface="Poppins"/>
                <a:sym typeface="Poppins"/>
              </a:rPr>
              <a:t>2. </a:t>
            </a:r>
            <a:r>
              <a:rPr lang="en" sz="1000" b="1" i="0" u="none" strike="noStrike" cap="none">
                <a:solidFill>
                  <a:srgbClr val="000000"/>
                </a:solidFill>
                <a:latin typeface="Poppins"/>
                <a:ea typeface="Poppins"/>
                <a:cs typeface="Poppins"/>
                <a:sym typeface="Poppins"/>
              </a:rPr>
              <a:t>Convenient: </a:t>
            </a:r>
            <a:r>
              <a:rPr lang="en" sz="1000" b="0" i="0" u="none" strike="noStrike" cap="none">
                <a:solidFill>
                  <a:srgbClr val="000000"/>
                </a:solidFill>
                <a:latin typeface="Poppins"/>
                <a:ea typeface="Poppins"/>
                <a:cs typeface="Poppins"/>
                <a:sym typeface="Poppins"/>
              </a:rPr>
              <a:t>Every person should have access to timely primary care..</a:t>
            </a:r>
            <a:endParaRPr sz="1000" b="0" i="0" u="none" strike="noStrike" cap="none">
              <a:solidFill>
                <a:srgbClr val="000000"/>
              </a:solidFill>
              <a:latin typeface="Poppins"/>
              <a:ea typeface="Poppins"/>
              <a:cs typeface="Poppins"/>
              <a:sym typeface="Poppins"/>
            </a:endParaRPr>
          </a:p>
        </p:txBody>
      </p:sp>
      <p:sp>
        <p:nvSpPr>
          <p:cNvPr id="1682" name="Google Shape;1682;p304"/>
          <p:cNvSpPr/>
          <p:nvPr/>
        </p:nvSpPr>
        <p:spPr>
          <a:xfrm>
            <a:off x="4518500" y="3506800"/>
            <a:ext cx="4453200" cy="593400"/>
          </a:xfrm>
          <a:prstGeom prst="roundRect">
            <a:avLst>
              <a:gd name="adj" fmla="val 16667"/>
            </a:avLst>
          </a:prstGeom>
          <a:solidFill>
            <a:srgbClr val="42FF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chemeClr val="dk1"/>
                </a:solidFill>
                <a:latin typeface="Poppins"/>
                <a:ea typeface="Poppins"/>
                <a:cs typeface="Poppins"/>
                <a:sym typeface="Poppins"/>
              </a:rPr>
              <a:t>5. </a:t>
            </a:r>
            <a:r>
              <a:rPr lang="en" sz="1000" b="1" i="0" u="none" strike="noStrike" cap="none">
                <a:solidFill>
                  <a:schemeClr val="dk1"/>
                </a:solidFill>
                <a:latin typeface="Poppins"/>
                <a:ea typeface="Poppins"/>
                <a:cs typeface="Poppins"/>
                <a:sym typeface="Poppins"/>
              </a:rPr>
              <a:t>Inclusive: </a:t>
            </a:r>
            <a:r>
              <a:rPr lang="en" sz="1000" b="0" i="0" u="none" strike="noStrike" cap="none">
                <a:solidFill>
                  <a:schemeClr val="dk1"/>
                </a:solidFill>
                <a:latin typeface="Poppins"/>
                <a:ea typeface="Poppins"/>
                <a:cs typeface="Poppins"/>
                <a:sym typeface="Poppins"/>
              </a:rPr>
              <a:t>Every person should have the opportunity to receive primary care that is free from barriers and free from discrimination. </a:t>
            </a:r>
            <a:endParaRPr sz="1000" b="0" i="0" u="none" strike="noStrike" cap="none">
              <a:solidFill>
                <a:srgbClr val="000000"/>
              </a:solidFill>
              <a:latin typeface="Poppins"/>
              <a:ea typeface="Poppins"/>
              <a:cs typeface="Poppins"/>
              <a:sym typeface="Poppins"/>
            </a:endParaRPr>
          </a:p>
        </p:txBody>
      </p:sp>
      <p:sp>
        <p:nvSpPr>
          <p:cNvPr id="1683" name="Google Shape;1683;p304"/>
          <p:cNvSpPr/>
          <p:nvPr/>
        </p:nvSpPr>
        <p:spPr>
          <a:xfrm>
            <a:off x="4493125" y="2693274"/>
            <a:ext cx="4453200" cy="701700"/>
          </a:xfrm>
          <a:prstGeom prst="roundRect">
            <a:avLst>
              <a:gd name="adj" fmla="val 16667"/>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chemeClr val="dk1"/>
                </a:solidFill>
                <a:latin typeface="Poppins"/>
                <a:ea typeface="Poppins"/>
                <a:cs typeface="Poppins"/>
                <a:sym typeface="Poppins"/>
              </a:rPr>
              <a:t>4. </a:t>
            </a:r>
            <a:r>
              <a:rPr lang="en" sz="1000" b="1" i="0" u="none" strike="noStrike" cap="none">
                <a:solidFill>
                  <a:schemeClr val="dk1"/>
                </a:solidFill>
                <a:latin typeface="Poppins"/>
                <a:ea typeface="Poppins"/>
                <a:cs typeface="Poppins"/>
                <a:sym typeface="Poppins"/>
              </a:rPr>
              <a:t>Empowered: </a:t>
            </a:r>
            <a:r>
              <a:rPr lang="en" sz="1000" b="0" i="0" u="none" strike="noStrike" cap="none">
                <a:solidFill>
                  <a:schemeClr val="dk1"/>
                </a:solidFill>
                <a:latin typeface="Poppins"/>
                <a:ea typeface="Poppins"/>
                <a:cs typeface="Poppins"/>
                <a:sym typeface="Poppins"/>
              </a:rPr>
              <a:t>Every person should have the opportunity to access their personal health information through a digitally integrated system that connects patients and clinicians in the circle of care.</a:t>
            </a:r>
            <a:endParaRPr sz="1000" b="0" i="0" u="none" strike="noStrike" cap="none">
              <a:solidFill>
                <a:srgbClr val="000000"/>
              </a:solidFill>
              <a:latin typeface="Poppins"/>
              <a:ea typeface="Poppins"/>
              <a:cs typeface="Poppins"/>
              <a:sym typeface="Poppins"/>
            </a:endParaRPr>
          </a:p>
        </p:txBody>
      </p:sp>
      <p:sp>
        <p:nvSpPr>
          <p:cNvPr id="1684" name="Google Shape;1684;p304"/>
          <p:cNvSpPr/>
          <p:nvPr/>
        </p:nvSpPr>
        <p:spPr>
          <a:xfrm>
            <a:off x="4518508" y="4180289"/>
            <a:ext cx="4453200" cy="763800"/>
          </a:xfrm>
          <a:prstGeom prst="roundRect">
            <a:avLst>
              <a:gd name="adj" fmla="val 16667"/>
            </a:avLst>
          </a:prstGeom>
          <a:solidFill>
            <a:srgbClr val="CBCA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0000"/>
                </a:solidFill>
                <a:latin typeface="Poppins"/>
                <a:ea typeface="Poppins"/>
                <a:cs typeface="Poppins"/>
                <a:sym typeface="Poppins"/>
              </a:rPr>
              <a:t>6. </a:t>
            </a:r>
            <a:r>
              <a:rPr lang="en" sz="1000" b="1" i="0" u="none" strike="noStrike" cap="none">
                <a:solidFill>
                  <a:srgbClr val="000000"/>
                </a:solidFill>
                <a:latin typeface="Poppins"/>
                <a:ea typeface="Poppins"/>
                <a:cs typeface="Poppins"/>
                <a:sym typeface="Poppins"/>
              </a:rPr>
              <a:t>Responsive: </a:t>
            </a:r>
            <a:r>
              <a:rPr lang="en" sz="1000" b="0" i="0" u="none" strike="noStrike" cap="none">
                <a:solidFill>
                  <a:srgbClr val="000000"/>
                </a:solidFill>
                <a:latin typeface="Poppins"/>
                <a:ea typeface="Poppins"/>
                <a:cs typeface="Poppins"/>
                <a:sym typeface="Poppins"/>
              </a:rPr>
              <a:t>The primary care system should respond to the needs of the communities it serves and everyone should have access to information about how the system is performing and adapting. </a:t>
            </a: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pic>
        <p:nvPicPr>
          <p:cNvPr id="1689" name="Google Shape;1689;p305" title="Screenshot 2025-08-13 at 8.41.15 PM.png"/>
          <p:cNvPicPr preferRelativeResize="0"/>
          <p:nvPr/>
        </p:nvPicPr>
        <p:blipFill>
          <a:blip r:embed="rId3">
            <a:alphaModFix/>
          </a:blip>
          <a:stretch>
            <a:fillRect/>
          </a:stretch>
        </p:blipFill>
        <p:spPr>
          <a:xfrm>
            <a:off x="2521117" y="152400"/>
            <a:ext cx="3903165" cy="48386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pic>
        <p:nvPicPr>
          <p:cNvPr id="1701" name="Google Shape;1701;p307"/>
          <p:cNvPicPr preferRelativeResize="0"/>
          <p:nvPr/>
        </p:nvPicPr>
        <p:blipFill>
          <a:blip r:embed="rId3">
            <a:alphaModFix/>
          </a:blip>
          <a:stretch>
            <a:fillRect/>
          </a:stretch>
        </p:blipFill>
        <p:spPr>
          <a:xfrm>
            <a:off x="1245713" y="152400"/>
            <a:ext cx="6652563" cy="4838700"/>
          </a:xfrm>
          <a:prstGeom prst="rect">
            <a:avLst/>
          </a:prstGeom>
          <a:noFill/>
          <a:ln>
            <a:noFill/>
          </a:ln>
        </p:spPr>
      </p:pic>
      <p:sp>
        <p:nvSpPr>
          <p:cNvPr id="1702" name="Google Shape;1702;p307"/>
          <p:cNvSpPr/>
          <p:nvPr/>
        </p:nvSpPr>
        <p:spPr>
          <a:xfrm>
            <a:off x="55225" y="1299625"/>
            <a:ext cx="1254900" cy="1691100"/>
          </a:xfrm>
          <a:prstGeom prst="roundRect">
            <a:avLst>
              <a:gd name="adj" fmla="val 16667"/>
            </a:avLst>
          </a:prstGeom>
          <a:solidFill>
            <a:srgbClr val="140D59"/>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 sz="1500">
                <a:solidFill>
                  <a:srgbClr val="FFFFFF"/>
                </a:solidFill>
                <a:latin typeface="Calibri"/>
                <a:ea typeface="Calibri"/>
                <a:cs typeface="Calibri"/>
                <a:sym typeface="Calibri"/>
              </a:rPr>
              <a:t>There is marked variation in access to teams by region</a:t>
            </a:r>
            <a:endParaRPr sz="800"/>
          </a:p>
        </p:txBody>
      </p:sp>
      <p:sp>
        <p:nvSpPr>
          <p:cNvPr id="1703" name="Google Shape;1703;p307"/>
          <p:cNvSpPr txBox="1"/>
          <p:nvPr/>
        </p:nvSpPr>
        <p:spPr>
          <a:xfrm>
            <a:off x="5368925" y="4610100"/>
            <a:ext cx="3104100" cy="29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91919"/>
                </a:solidFill>
              </a:rPr>
              <a:t>Martin 2025 Canadian Family Physician</a:t>
            </a:r>
            <a:r>
              <a:rPr lang="en" sz="1000">
                <a:solidFill>
                  <a:schemeClr val="dk2"/>
                </a:solidFill>
              </a:rPr>
              <a:t>Medicine 2025</a:t>
            </a:r>
            <a:endParaRPr sz="10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7"/>
        <p:cNvGrpSpPr/>
        <p:nvPr/>
      </p:nvGrpSpPr>
      <p:grpSpPr>
        <a:xfrm>
          <a:off x="0" y="0"/>
          <a:ext cx="0" cy="0"/>
          <a:chOff x="0" y="0"/>
          <a:chExt cx="0" cy="0"/>
        </a:xfrm>
      </p:grpSpPr>
      <p:pic>
        <p:nvPicPr>
          <p:cNvPr id="1708" name="Google Shape;1708;p308"/>
          <p:cNvPicPr preferRelativeResize="0"/>
          <p:nvPr/>
        </p:nvPicPr>
        <p:blipFill rotWithShape="1">
          <a:blip r:embed="rId3">
            <a:alphaModFix/>
          </a:blip>
          <a:srcRect/>
          <a:stretch/>
        </p:blipFill>
        <p:spPr>
          <a:xfrm>
            <a:off x="1320977" y="108045"/>
            <a:ext cx="6318076" cy="4822499"/>
          </a:xfrm>
          <a:prstGeom prst="rect">
            <a:avLst/>
          </a:prstGeom>
          <a:noFill/>
          <a:ln>
            <a:noFill/>
          </a:ln>
        </p:spPr>
      </p:pic>
      <p:pic>
        <p:nvPicPr>
          <p:cNvPr id="1709" name="Google Shape;1709;p308"/>
          <p:cNvPicPr preferRelativeResize="0"/>
          <p:nvPr/>
        </p:nvPicPr>
        <p:blipFill>
          <a:blip r:embed="rId4">
            <a:alphaModFix/>
          </a:blip>
          <a:stretch>
            <a:fillRect/>
          </a:stretch>
        </p:blipFill>
        <p:spPr>
          <a:xfrm>
            <a:off x="7990979" y="4475600"/>
            <a:ext cx="971550" cy="390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3"/>
        <p:cNvGrpSpPr/>
        <p:nvPr/>
      </p:nvGrpSpPr>
      <p:grpSpPr>
        <a:xfrm>
          <a:off x="0" y="0"/>
          <a:ext cx="0" cy="0"/>
          <a:chOff x="0" y="0"/>
          <a:chExt cx="0" cy="0"/>
        </a:xfrm>
      </p:grpSpPr>
      <p:sp>
        <p:nvSpPr>
          <p:cNvPr id="1714" name="Google Shape;1714;p30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endParaRPr/>
          </a:p>
        </p:txBody>
      </p:sp>
      <p:pic>
        <p:nvPicPr>
          <p:cNvPr id="1715" name="Google Shape;1715;p309" descr="Figure 2."/>
          <p:cNvPicPr preferRelativeResize="0"/>
          <p:nvPr/>
        </p:nvPicPr>
        <p:blipFill rotWithShape="1">
          <a:blip r:embed="rId3">
            <a:alphaModFix/>
          </a:blip>
          <a:srcRect/>
          <a:stretch/>
        </p:blipFill>
        <p:spPr>
          <a:xfrm>
            <a:off x="4136542" y="1719165"/>
            <a:ext cx="3415209" cy="2173314"/>
          </a:xfrm>
          <a:prstGeom prst="rect">
            <a:avLst/>
          </a:prstGeom>
          <a:noFill/>
          <a:ln>
            <a:noFill/>
          </a:ln>
        </p:spPr>
      </p:pic>
      <p:pic>
        <p:nvPicPr>
          <p:cNvPr id="1716" name="Google Shape;1716;p309" descr="Chart, line chart, scatter chart&#10;&#10;Description automatically generated"/>
          <p:cNvPicPr preferRelativeResize="0"/>
          <p:nvPr/>
        </p:nvPicPr>
        <p:blipFill rotWithShape="1">
          <a:blip r:embed="rId4">
            <a:alphaModFix/>
          </a:blip>
          <a:srcRect/>
          <a:stretch/>
        </p:blipFill>
        <p:spPr>
          <a:xfrm>
            <a:off x="1089344" y="1525181"/>
            <a:ext cx="2470268" cy="2501537"/>
          </a:xfrm>
          <a:prstGeom prst="rect">
            <a:avLst/>
          </a:prstGeom>
          <a:noFill/>
          <a:ln>
            <a:noFill/>
          </a:ln>
        </p:spPr>
      </p:pic>
      <p:pic>
        <p:nvPicPr>
          <p:cNvPr id="1717" name="Google Shape;1717;p309" descr="Graphical user interface, text, application&#10;&#10;Description automatically generated"/>
          <p:cNvPicPr preferRelativeResize="0"/>
          <p:nvPr/>
        </p:nvPicPr>
        <p:blipFill rotWithShape="1">
          <a:blip r:embed="rId5">
            <a:alphaModFix/>
          </a:blip>
          <a:srcRect/>
          <a:stretch/>
        </p:blipFill>
        <p:spPr>
          <a:xfrm>
            <a:off x="175083" y="428165"/>
            <a:ext cx="4080058" cy="109701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pic>
        <p:nvPicPr>
          <p:cNvPr id="1718" name="Google Shape;1718;p309" descr="Graphical user interface, text, application&#10;&#10;Description automatically generated"/>
          <p:cNvPicPr preferRelativeResize="0"/>
          <p:nvPr/>
        </p:nvPicPr>
        <p:blipFill rotWithShape="1">
          <a:blip r:embed="rId6">
            <a:alphaModFix/>
          </a:blip>
          <a:srcRect/>
          <a:stretch/>
        </p:blipFill>
        <p:spPr>
          <a:xfrm rot="512331">
            <a:off x="4074046" y="370674"/>
            <a:ext cx="4998205" cy="109701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54" ky="144987" algn="tl" rotWithShape="0">
              <a:srgbClr val="000000">
                <a:alpha val="29800"/>
              </a:srgbClr>
            </a:outerShdw>
          </a:effectLst>
        </p:spPr>
      </p:pic>
      <p:sp>
        <p:nvSpPr>
          <p:cNvPr id="1719" name="Google Shape;1719;p309"/>
          <p:cNvSpPr/>
          <p:nvPr/>
        </p:nvSpPr>
        <p:spPr>
          <a:xfrm>
            <a:off x="966937" y="4026717"/>
            <a:ext cx="7160100" cy="948900"/>
          </a:xfrm>
          <a:prstGeom prst="roundRect">
            <a:avLst>
              <a:gd name="adj" fmla="val 16667"/>
            </a:avLst>
          </a:prstGeom>
          <a:solidFill>
            <a:srgbClr val="140D59"/>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 sz="1800">
                <a:solidFill>
                  <a:srgbClr val="FFFFFF"/>
                </a:solidFill>
                <a:latin typeface="Calibri"/>
                <a:ea typeface="Calibri"/>
                <a:cs typeface="Calibri"/>
                <a:sym typeface="Calibri"/>
              </a:rPr>
              <a:t>P</a:t>
            </a:r>
            <a:r>
              <a:rPr lang="en" sz="1800" b="0" i="0" u="none" strike="noStrike" cap="none">
                <a:solidFill>
                  <a:srgbClr val="FFFFFF"/>
                </a:solidFill>
                <a:latin typeface="Calibri"/>
                <a:ea typeface="Calibri"/>
                <a:cs typeface="Calibri"/>
                <a:sym typeface="Calibri"/>
              </a:rPr>
              <a:t>atients in team-based practices were more likely to get recommended diabetes care and less likely to visit the emergency department</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3"/>
        <p:cNvGrpSpPr/>
        <p:nvPr/>
      </p:nvGrpSpPr>
      <p:grpSpPr>
        <a:xfrm>
          <a:off x="0" y="0"/>
          <a:ext cx="0" cy="0"/>
          <a:chOff x="0" y="0"/>
          <a:chExt cx="0" cy="0"/>
        </a:xfrm>
      </p:grpSpPr>
      <p:pic>
        <p:nvPicPr>
          <p:cNvPr id="1724" name="Google Shape;1724;p310"/>
          <p:cNvPicPr preferRelativeResize="0"/>
          <p:nvPr/>
        </p:nvPicPr>
        <p:blipFill>
          <a:blip r:embed="rId3">
            <a:alphaModFix/>
          </a:blip>
          <a:stretch>
            <a:fillRect/>
          </a:stretch>
        </p:blipFill>
        <p:spPr>
          <a:xfrm>
            <a:off x="51213" y="1896525"/>
            <a:ext cx="4820075" cy="2743201"/>
          </a:xfrm>
          <a:prstGeom prst="rect">
            <a:avLst/>
          </a:prstGeom>
          <a:noFill/>
          <a:ln>
            <a:noFill/>
          </a:ln>
        </p:spPr>
      </p:pic>
      <p:pic>
        <p:nvPicPr>
          <p:cNvPr id="1725" name="Google Shape;1725;p310"/>
          <p:cNvPicPr preferRelativeResize="0"/>
          <p:nvPr/>
        </p:nvPicPr>
        <p:blipFill>
          <a:blip r:embed="rId4">
            <a:alphaModFix/>
          </a:blip>
          <a:stretch>
            <a:fillRect/>
          </a:stretch>
        </p:blipFill>
        <p:spPr>
          <a:xfrm>
            <a:off x="4871293" y="1896525"/>
            <a:ext cx="4326945" cy="2743200"/>
          </a:xfrm>
          <a:prstGeom prst="rect">
            <a:avLst/>
          </a:prstGeom>
          <a:noFill/>
          <a:ln>
            <a:noFill/>
          </a:ln>
        </p:spPr>
      </p:pic>
      <p:sp>
        <p:nvSpPr>
          <p:cNvPr id="1726" name="Google Shape;1726;p310"/>
          <p:cNvSpPr txBox="1"/>
          <p:nvPr/>
        </p:nvSpPr>
        <p:spPr>
          <a:xfrm>
            <a:off x="307338" y="1401225"/>
            <a:ext cx="4457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dk2"/>
                </a:solidFill>
                <a:latin typeface="Poppins"/>
                <a:ea typeface="Poppins"/>
                <a:cs typeface="Poppins"/>
                <a:sym typeface="Poppins"/>
              </a:rPr>
              <a:t>Mean continuity to physician and group</a:t>
            </a:r>
            <a:r>
              <a:rPr lang="en" sz="1800">
                <a:solidFill>
                  <a:schemeClr val="dk2"/>
                </a:solidFill>
                <a:latin typeface="Poppins"/>
                <a:ea typeface="Poppins"/>
                <a:cs typeface="Poppins"/>
                <a:sym typeface="Poppins"/>
              </a:rPr>
              <a:t> </a:t>
            </a:r>
            <a:endParaRPr sz="1800">
              <a:solidFill>
                <a:schemeClr val="dk2"/>
              </a:solidFill>
              <a:latin typeface="Poppins"/>
              <a:ea typeface="Poppins"/>
              <a:cs typeface="Poppins"/>
              <a:sym typeface="Poppins"/>
            </a:endParaRPr>
          </a:p>
        </p:txBody>
      </p:sp>
      <p:sp>
        <p:nvSpPr>
          <p:cNvPr id="1727" name="Google Shape;1727;p310"/>
          <p:cNvSpPr txBox="1"/>
          <p:nvPr/>
        </p:nvSpPr>
        <p:spPr>
          <a:xfrm>
            <a:off x="5057138" y="1434825"/>
            <a:ext cx="3911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chemeClr val="dk2"/>
                </a:solidFill>
                <a:latin typeface="Poppins"/>
                <a:ea typeface="Poppins"/>
                <a:cs typeface="Poppins"/>
                <a:sym typeface="Poppins"/>
              </a:rPr>
              <a:t>Same or next day access when sick </a:t>
            </a:r>
            <a:endParaRPr sz="1600" b="1">
              <a:solidFill>
                <a:schemeClr val="dk2"/>
              </a:solidFill>
              <a:latin typeface="Poppins"/>
              <a:ea typeface="Poppins"/>
              <a:cs typeface="Poppins"/>
              <a:sym typeface="Poppins"/>
            </a:endParaRPr>
          </a:p>
        </p:txBody>
      </p:sp>
      <p:sp>
        <p:nvSpPr>
          <p:cNvPr id="1728" name="Google Shape;1728;p310"/>
          <p:cNvSpPr/>
          <p:nvPr/>
        </p:nvSpPr>
        <p:spPr>
          <a:xfrm>
            <a:off x="2135329" y="242125"/>
            <a:ext cx="4978800" cy="930600"/>
          </a:xfrm>
          <a:prstGeom prst="roundRect">
            <a:avLst>
              <a:gd name="adj" fmla="val 16667"/>
            </a:avLst>
          </a:prstGeom>
          <a:solidFill>
            <a:srgbClr val="140D59"/>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 sz="1800">
                <a:solidFill>
                  <a:srgbClr val="FFFFFF"/>
                </a:solidFill>
                <a:latin typeface="Calibri"/>
                <a:ea typeface="Calibri"/>
                <a:cs typeface="Calibri"/>
                <a:sym typeface="Calibri"/>
              </a:rPr>
              <a:t>Continuity is relatively high but timely access is relatively poor across all models</a:t>
            </a:r>
            <a:endParaRPr sz="1100"/>
          </a:p>
        </p:txBody>
      </p:sp>
      <p:sp>
        <p:nvSpPr>
          <p:cNvPr id="1729" name="Google Shape;1729;p310"/>
          <p:cNvSpPr txBox="1"/>
          <p:nvPr/>
        </p:nvSpPr>
        <p:spPr>
          <a:xfrm>
            <a:off x="7261850" y="4670325"/>
            <a:ext cx="1707000"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91919"/>
                </a:solidFill>
              </a:rPr>
              <a:t>Kiran 2020 CMAJ Open</a:t>
            </a:r>
            <a:endParaRPr sz="1000">
              <a:solidFill>
                <a:schemeClr val="dk2"/>
              </a:solidFill>
            </a:endParaRPr>
          </a:p>
        </p:txBody>
      </p:sp>
      <p:sp>
        <p:nvSpPr>
          <p:cNvPr id="1730" name="Google Shape;1730;p310"/>
          <p:cNvSpPr txBox="1"/>
          <p:nvPr/>
        </p:nvSpPr>
        <p:spPr>
          <a:xfrm>
            <a:off x="3108950" y="4733825"/>
            <a:ext cx="1707000"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91919"/>
                </a:solidFill>
              </a:rPr>
              <a:t>Kiran 2023 JABFM</a:t>
            </a:r>
            <a:endParaRPr sz="10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1"/>
        <p:cNvGrpSpPr/>
        <p:nvPr/>
      </p:nvGrpSpPr>
      <p:grpSpPr>
        <a:xfrm>
          <a:off x="0" y="0"/>
          <a:ext cx="0" cy="0"/>
          <a:chOff x="0" y="0"/>
          <a:chExt cx="0" cy="0"/>
        </a:xfrm>
      </p:grpSpPr>
      <p:sp>
        <p:nvSpPr>
          <p:cNvPr id="1742" name="Google Shape;1742;p312"/>
          <p:cNvSpPr txBox="1"/>
          <p:nvPr/>
        </p:nvSpPr>
        <p:spPr>
          <a:xfrm>
            <a:off x="7553325" y="4648200"/>
            <a:ext cx="16764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2"/>
                </a:solidFill>
              </a:rPr>
              <a:t>Ansari 2025 Annals of Family Medicine </a:t>
            </a:r>
            <a:endParaRPr sz="1000">
              <a:solidFill>
                <a:schemeClr val="dk2"/>
              </a:solidFill>
            </a:endParaRPr>
          </a:p>
        </p:txBody>
      </p:sp>
      <p:pic>
        <p:nvPicPr>
          <p:cNvPr id="1743" name="Google Shape;1743;p312"/>
          <p:cNvPicPr preferRelativeResize="0"/>
          <p:nvPr/>
        </p:nvPicPr>
        <p:blipFill>
          <a:blip r:embed="rId3">
            <a:alphaModFix/>
          </a:blip>
          <a:stretch>
            <a:fillRect/>
          </a:stretch>
        </p:blipFill>
        <p:spPr>
          <a:xfrm>
            <a:off x="76200" y="152400"/>
            <a:ext cx="7248525" cy="4824799"/>
          </a:xfrm>
          <a:prstGeom prst="rect">
            <a:avLst/>
          </a:prstGeom>
          <a:noFill/>
          <a:ln>
            <a:noFill/>
          </a:ln>
        </p:spPr>
      </p:pic>
      <p:sp>
        <p:nvSpPr>
          <p:cNvPr id="1744" name="Google Shape;1744;p312"/>
          <p:cNvSpPr/>
          <p:nvPr/>
        </p:nvSpPr>
        <p:spPr>
          <a:xfrm>
            <a:off x="7400925" y="304800"/>
            <a:ext cx="1676400" cy="1909200"/>
          </a:xfrm>
          <a:prstGeom prst="roundRect">
            <a:avLst>
              <a:gd name="adj" fmla="val 16667"/>
            </a:avLst>
          </a:prstGeom>
          <a:solidFill>
            <a:srgbClr val="140D59"/>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 sz="1800">
                <a:solidFill>
                  <a:srgbClr val="FFFFFF"/>
                </a:solidFill>
                <a:latin typeface="Calibri"/>
                <a:ea typeface="Calibri"/>
                <a:cs typeface="Calibri"/>
                <a:sym typeface="Calibri"/>
              </a:rPr>
              <a:t>An increasing proportion of family doctors in Ontario are doing focused practice</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8"/>
        <p:cNvGrpSpPr/>
        <p:nvPr/>
      </p:nvGrpSpPr>
      <p:grpSpPr>
        <a:xfrm>
          <a:off x="0" y="0"/>
          <a:ext cx="0" cy="0"/>
          <a:chOff x="0" y="0"/>
          <a:chExt cx="0" cy="0"/>
        </a:xfrm>
      </p:grpSpPr>
      <p:sp>
        <p:nvSpPr>
          <p:cNvPr id="1749" name="Google Shape;1749;p313"/>
          <p:cNvSpPr txBox="1"/>
          <p:nvPr/>
        </p:nvSpPr>
        <p:spPr>
          <a:xfrm>
            <a:off x="362923" y="130388"/>
            <a:ext cx="4634700" cy="5001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1" i="0" u="none" strike="noStrike" cap="none">
                <a:solidFill>
                  <a:srgbClr val="160A5D"/>
                </a:solidFill>
                <a:latin typeface="Poppins"/>
                <a:ea typeface="Poppins"/>
                <a:cs typeface="Poppins"/>
                <a:sym typeface="Poppins"/>
              </a:rPr>
              <a:t>Lessons from Ontario:</a:t>
            </a:r>
            <a:endParaRPr sz="2800" b="1" i="0" u="none" strike="noStrike" cap="none">
              <a:solidFill>
                <a:srgbClr val="160A5D"/>
              </a:solidFill>
              <a:latin typeface="Poppins"/>
              <a:ea typeface="Poppins"/>
              <a:cs typeface="Poppins"/>
              <a:sym typeface="Poppins"/>
            </a:endParaRPr>
          </a:p>
        </p:txBody>
      </p:sp>
      <p:sp>
        <p:nvSpPr>
          <p:cNvPr id="1750" name="Google Shape;1750;p313"/>
          <p:cNvSpPr txBox="1">
            <a:spLocks noGrp="1"/>
          </p:cNvSpPr>
          <p:nvPr>
            <p:ph type="body" idx="4294967295"/>
          </p:nvPr>
        </p:nvSpPr>
        <p:spPr>
          <a:xfrm>
            <a:off x="428675" y="924175"/>
            <a:ext cx="7869300" cy="4028400"/>
          </a:xfrm>
          <a:prstGeom prst="rect">
            <a:avLst/>
          </a:prstGeom>
          <a:noFill/>
          <a:ln>
            <a:noFill/>
          </a:ln>
        </p:spPr>
        <p:txBody>
          <a:bodyPr spcFirstLastPara="1" wrap="square" lIns="51425" tIns="25700" rIns="51425" bIns="25700" anchor="t" anchorCtr="0">
            <a:spAutoFit/>
          </a:bodyPr>
          <a:lstStyle/>
          <a:p>
            <a:pPr marL="215900" lvl="0" indent="-209550" algn="l" rtl="0">
              <a:lnSpc>
                <a:spcPct val="100000"/>
              </a:lnSpc>
              <a:spcBef>
                <a:spcPts val="500"/>
              </a:spcBef>
              <a:spcAft>
                <a:spcPts val="0"/>
              </a:spcAft>
              <a:buClr>
                <a:schemeClr val="dk1"/>
              </a:buClr>
              <a:buSzPts val="1900"/>
              <a:buFont typeface="Poppins SemiBold"/>
              <a:buChar char="•"/>
            </a:pPr>
            <a:r>
              <a:rPr lang="en" sz="1900">
                <a:solidFill>
                  <a:schemeClr val="dk1"/>
                </a:solidFill>
                <a:latin typeface="Poppins SemiBold"/>
                <a:ea typeface="Poppins SemiBold"/>
                <a:cs typeface="Poppins SemiBold"/>
                <a:sym typeface="Poppins SemiBold"/>
              </a:rPr>
              <a:t>Physicians need to work effectively in a group</a:t>
            </a:r>
            <a:endParaRPr sz="1900">
              <a:solidFill>
                <a:schemeClr val="dk1"/>
              </a:solidFill>
              <a:latin typeface="Poppins SemiBold"/>
              <a:ea typeface="Poppins SemiBold"/>
              <a:cs typeface="Poppins SemiBold"/>
              <a:sym typeface="Poppins SemiBold"/>
            </a:endParaRPr>
          </a:p>
          <a:p>
            <a:pPr marL="685800" lvl="1" indent="-285750" algn="l" rtl="0">
              <a:lnSpc>
                <a:spcPct val="100000"/>
              </a:lnSpc>
              <a:spcBef>
                <a:spcPts val="500"/>
              </a:spcBef>
              <a:spcAft>
                <a:spcPts val="0"/>
              </a:spcAft>
              <a:buClr>
                <a:schemeClr val="dk1"/>
              </a:buClr>
              <a:buSzPts val="1900"/>
              <a:buFont typeface="Poppins SemiBold"/>
              <a:buChar char="○"/>
            </a:pPr>
            <a:r>
              <a:rPr lang="en" sz="1800">
                <a:solidFill>
                  <a:schemeClr val="dk1"/>
                </a:solidFill>
                <a:latin typeface="Poppins Medium"/>
                <a:ea typeface="Poppins Medium"/>
                <a:cs typeface="Poppins Medium"/>
                <a:sym typeface="Poppins Medium"/>
              </a:rPr>
              <a:t>shared records with cross coverage</a:t>
            </a:r>
            <a:endParaRPr sz="1900">
              <a:solidFill>
                <a:schemeClr val="dk1"/>
              </a:solidFill>
              <a:latin typeface="Poppins SemiBold"/>
              <a:ea typeface="Poppins SemiBold"/>
              <a:cs typeface="Poppins SemiBold"/>
              <a:sym typeface="Poppins SemiBold"/>
            </a:endParaRPr>
          </a:p>
          <a:p>
            <a:pPr marL="215900" lvl="0" indent="-209550" algn="l" rtl="0">
              <a:lnSpc>
                <a:spcPct val="100000"/>
              </a:lnSpc>
              <a:spcBef>
                <a:spcPts val="500"/>
              </a:spcBef>
              <a:spcAft>
                <a:spcPts val="0"/>
              </a:spcAft>
              <a:buClr>
                <a:schemeClr val="dk1"/>
              </a:buClr>
              <a:buSzPts val="1900"/>
              <a:buFont typeface="Poppins SemiBold"/>
              <a:buChar char="•"/>
            </a:pPr>
            <a:r>
              <a:rPr lang="en" sz="1900">
                <a:solidFill>
                  <a:schemeClr val="dk1"/>
                </a:solidFill>
                <a:latin typeface="Poppins SemiBold"/>
                <a:ea typeface="Poppins SemiBold"/>
                <a:cs typeface="Poppins SemiBold"/>
                <a:sym typeface="Poppins SemiBold"/>
              </a:rPr>
              <a:t>Specify objectives </a:t>
            </a:r>
            <a:endParaRPr sz="1900">
              <a:solidFill>
                <a:schemeClr val="dk1"/>
              </a:solidFill>
              <a:latin typeface="Poppins SemiBold"/>
              <a:ea typeface="Poppins SemiBold"/>
              <a:cs typeface="Poppins SemiBold"/>
              <a:sym typeface="Poppins SemiBold"/>
            </a:endParaRPr>
          </a:p>
          <a:p>
            <a:pPr marL="685800" lvl="1" indent="-279400" algn="l" rtl="0">
              <a:lnSpc>
                <a:spcPct val="100000"/>
              </a:lnSpc>
              <a:spcBef>
                <a:spcPts val="0"/>
              </a:spcBef>
              <a:spcAft>
                <a:spcPts val="0"/>
              </a:spcAft>
              <a:buClr>
                <a:schemeClr val="dk1"/>
              </a:buClr>
              <a:buSzPts val="1800"/>
              <a:buFont typeface="Poppins Medium"/>
              <a:buChar char="○"/>
            </a:pPr>
            <a:r>
              <a:rPr lang="en" sz="1800">
                <a:solidFill>
                  <a:schemeClr val="dk1"/>
                </a:solidFill>
                <a:latin typeface="Poppins Medium"/>
                <a:ea typeface="Poppins Medium"/>
                <a:cs typeface="Poppins Medium"/>
                <a:sym typeface="Poppins Medium"/>
              </a:rPr>
              <a:t>In Canada, teams need to be implemented with the goals of improving timely access and growing clinician capacity </a:t>
            </a:r>
            <a:endParaRPr sz="1900">
              <a:solidFill>
                <a:schemeClr val="dk1"/>
              </a:solidFill>
              <a:latin typeface="Poppins SemiBold"/>
              <a:ea typeface="Poppins SemiBold"/>
              <a:cs typeface="Poppins SemiBold"/>
              <a:sym typeface="Poppins SemiBold"/>
            </a:endParaRPr>
          </a:p>
          <a:p>
            <a:pPr marL="215900" lvl="0" indent="-209550" algn="l" rtl="0">
              <a:lnSpc>
                <a:spcPct val="100000"/>
              </a:lnSpc>
              <a:spcBef>
                <a:spcPts val="500"/>
              </a:spcBef>
              <a:spcAft>
                <a:spcPts val="0"/>
              </a:spcAft>
              <a:buClr>
                <a:schemeClr val="dk1"/>
              </a:buClr>
              <a:buSzPts val="1900"/>
              <a:buFont typeface="Poppins SemiBold"/>
              <a:buChar char="•"/>
            </a:pPr>
            <a:r>
              <a:rPr lang="en" sz="1900">
                <a:solidFill>
                  <a:schemeClr val="dk1"/>
                </a:solidFill>
                <a:latin typeface="Poppins SemiBold"/>
                <a:ea typeface="Poppins SemiBold"/>
                <a:cs typeface="Poppins SemiBold"/>
                <a:sym typeface="Poppins SemiBold"/>
              </a:rPr>
              <a:t>Measure and Report on key indicators</a:t>
            </a:r>
            <a:endParaRPr sz="1900">
              <a:solidFill>
                <a:schemeClr val="dk1"/>
              </a:solidFill>
              <a:latin typeface="Poppins SemiBold"/>
              <a:ea typeface="Poppins SemiBold"/>
              <a:cs typeface="Poppins SemiBold"/>
              <a:sym typeface="Poppins SemiBold"/>
            </a:endParaRPr>
          </a:p>
          <a:p>
            <a:pPr marL="685800" lvl="1" indent="-279400" algn="l" rtl="0">
              <a:lnSpc>
                <a:spcPct val="100000"/>
              </a:lnSpc>
              <a:spcBef>
                <a:spcPts val="500"/>
              </a:spcBef>
              <a:spcAft>
                <a:spcPts val="0"/>
              </a:spcAft>
              <a:buClr>
                <a:schemeClr val="dk1"/>
              </a:buClr>
              <a:buSzPts val="1800"/>
              <a:buFont typeface="Poppins SemiBold"/>
              <a:buChar char="○"/>
            </a:pPr>
            <a:r>
              <a:rPr lang="en" sz="1800">
                <a:solidFill>
                  <a:schemeClr val="dk1"/>
                </a:solidFill>
                <a:latin typeface="Poppins SemiBold"/>
                <a:ea typeface="Poppins SemiBold"/>
                <a:cs typeface="Poppins SemiBold"/>
                <a:sym typeface="Poppins SemiBold"/>
              </a:rPr>
              <a:t>attachment, timeliness, continuity, equity</a:t>
            </a:r>
            <a:endParaRPr sz="1800">
              <a:solidFill>
                <a:schemeClr val="dk1"/>
              </a:solidFill>
              <a:latin typeface="Poppins SemiBold"/>
              <a:ea typeface="Poppins SemiBold"/>
              <a:cs typeface="Poppins SemiBold"/>
              <a:sym typeface="Poppins SemiBold"/>
            </a:endParaRPr>
          </a:p>
          <a:p>
            <a:pPr marL="215900" lvl="0" indent="-209550" algn="l" rtl="0">
              <a:lnSpc>
                <a:spcPct val="100000"/>
              </a:lnSpc>
              <a:spcBef>
                <a:spcPts val="500"/>
              </a:spcBef>
              <a:spcAft>
                <a:spcPts val="0"/>
              </a:spcAft>
              <a:buClr>
                <a:schemeClr val="dk1"/>
              </a:buClr>
              <a:buSzPts val="1900"/>
              <a:buFont typeface="Poppins SemiBold"/>
              <a:buChar char="•"/>
            </a:pPr>
            <a:r>
              <a:rPr lang="en" sz="1900">
                <a:solidFill>
                  <a:schemeClr val="dk1"/>
                </a:solidFill>
                <a:latin typeface="Poppins SemiBold"/>
                <a:ea typeface="Poppins SemiBold"/>
                <a:cs typeface="Poppins SemiBold"/>
                <a:sym typeface="Poppins SemiBold"/>
              </a:rPr>
              <a:t>Standardization with some flexibility</a:t>
            </a:r>
            <a:endParaRPr sz="1900">
              <a:solidFill>
                <a:schemeClr val="dk1"/>
              </a:solidFill>
              <a:latin typeface="Poppins SemiBold"/>
              <a:ea typeface="Poppins SemiBold"/>
              <a:cs typeface="Poppins SemiBold"/>
              <a:sym typeface="Poppins SemiBold"/>
            </a:endParaRPr>
          </a:p>
          <a:p>
            <a:pPr marL="685800" lvl="1" indent="-279400" algn="l" rtl="0">
              <a:lnSpc>
                <a:spcPct val="100000"/>
              </a:lnSpc>
              <a:spcBef>
                <a:spcPts val="0"/>
              </a:spcBef>
              <a:spcAft>
                <a:spcPts val="0"/>
              </a:spcAft>
              <a:buClr>
                <a:schemeClr val="dk1"/>
              </a:buClr>
              <a:buSzPts val="1800"/>
              <a:buFont typeface="Poppins SemiBold"/>
              <a:buChar char="○"/>
            </a:pPr>
            <a:r>
              <a:rPr lang="en" sz="1800">
                <a:solidFill>
                  <a:schemeClr val="dk1"/>
                </a:solidFill>
                <a:latin typeface="Poppins SemiBold"/>
                <a:ea typeface="Poppins SemiBold"/>
                <a:cs typeface="Poppins SemiBold"/>
                <a:sym typeface="Poppins SemiBold"/>
              </a:rPr>
              <a:t>Patients should know what to expect</a:t>
            </a:r>
            <a:endParaRPr sz="1800">
              <a:solidFill>
                <a:schemeClr val="dk1"/>
              </a:solidFill>
              <a:latin typeface="Poppins SemiBold"/>
              <a:ea typeface="Poppins SemiBold"/>
              <a:cs typeface="Poppins SemiBold"/>
              <a:sym typeface="Poppins SemiBold"/>
            </a:endParaRPr>
          </a:p>
          <a:p>
            <a:pPr marL="215900" lvl="0" indent="-209550" algn="l" rtl="0">
              <a:lnSpc>
                <a:spcPct val="100000"/>
              </a:lnSpc>
              <a:spcBef>
                <a:spcPts val="500"/>
              </a:spcBef>
              <a:spcAft>
                <a:spcPts val="0"/>
              </a:spcAft>
              <a:buClr>
                <a:schemeClr val="dk1"/>
              </a:buClr>
              <a:buSzPts val="1900"/>
              <a:buFont typeface="Poppins SemiBold"/>
              <a:buChar char="•"/>
            </a:pPr>
            <a:r>
              <a:rPr lang="en" sz="1900">
                <a:solidFill>
                  <a:schemeClr val="dk1"/>
                </a:solidFill>
                <a:latin typeface="Poppins SemiBold"/>
                <a:ea typeface="Poppins SemiBold"/>
                <a:cs typeface="Poppins SemiBold"/>
                <a:sym typeface="Poppins SemiBold"/>
              </a:rPr>
              <a:t>Design for Equity</a:t>
            </a:r>
            <a:endParaRPr sz="1900">
              <a:solidFill>
                <a:schemeClr val="dk1"/>
              </a:solidFill>
              <a:latin typeface="Poppins SemiBold"/>
              <a:ea typeface="Poppins SemiBold"/>
              <a:cs typeface="Poppins SemiBold"/>
              <a:sym typeface="Poppins SemiBold"/>
            </a:endParaRPr>
          </a:p>
          <a:p>
            <a:pPr marL="685800" lvl="1" indent="-285750" algn="l" rtl="0">
              <a:lnSpc>
                <a:spcPct val="100000"/>
              </a:lnSpc>
              <a:spcBef>
                <a:spcPts val="500"/>
              </a:spcBef>
              <a:spcAft>
                <a:spcPts val="0"/>
              </a:spcAft>
              <a:buClr>
                <a:schemeClr val="dk1"/>
              </a:buClr>
              <a:buSzPts val="1900"/>
              <a:buFont typeface="Poppins SemiBold"/>
              <a:buChar char="○"/>
            </a:pPr>
            <a:r>
              <a:rPr lang="en" sz="1800">
                <a:solidFill>
                  <a:schemeClr val="dk1"/>
                </a:solidFill>
                <a:latin typeface="Poppins Medium"/>
                <a:ea typeface="Poppins Medium"/>
                <a:cs typeface="Poppins Medium"/>
                <a:sym typeface="Poppins Medium"/>
              </a:rPr>
              <a:t>start where the need is highest, incentivize complexity</a:t>
            </a:r>
            <a:endParaRPr sz="2000">
              <a:solidFill>
                <a:schemeClr val="dk1"/>
              </a:solidFill>
              <a:latin typeface="Poppins Medium"/>
              <a:ea typeface="Poppins Medium"/>
              <a:cs typeface="Poppins Medium"/>
              <a:sym typeface="Poppins Medium"/>
            </a:endParaRPr>
          </a:p>
          <a:p>
            <a:pPr marL="0" lvl="0" indent="0" algn="l" rtl="0">
              <a:lnSpc>
                <a:spcPct val="100000"/>
              </a:lnSpc>
              <a:spcBef>
                <a:spcPts val="500"/>
              </a:spcBef>
              <a:spcAft>
                <a:spcPts val="0"/>
              </a:spcAft>
              <a:buNone/>
            </a:pPr>
            <a:endParaRPr sz="2000">
              <a:solidFill>
                <a:schemeClr val="dk1"/>
              </a:solidFill>
              <a:latin typeface="Poppins Medium"/>
              <a:ea typeface="Poppins Medium"/>
              <a:cs typeface="Poppins Medium"/>
              <a:sym typeface="Poppins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754"/>
        <p:cNvGrpSpPr/>
        <p:nvPr/>
      </p:nvGrpSpPr>
      <p:grpSpPr>
        <a:xfrm>
          <a:off x="0" y="0"/>
          <a:ext cx="0" cy="0"/>
          <a:chOff x="0" y="0"/>
          <a:chExt cx="0" cy="0"/>
        </a:xfrm>
      </p:grpSpPr>
      <p:cxnSp>
        <p:nvCxnSpPr>
          <p:cNvPr id="1755" name="Google Shape;1755;p314"/>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756" name="Google Shape;1756;p314"/>
          <p:cNvSpPr txBox="1">
            <a:spLocks noGrp="1"/>
          </p:cNvSpPr>
          <p:nvPr>
            <p:ph type="ctrTitle"/>
          </p:nvPr>
        </p:nvSpPr>
        <p:spPr>
          <a:xfrm>
            <a:off x="468000" y="1235225"/>
            <a:ext cx="7440900" cy="3079500"/>
          </a:xfrm>
          <a:prstGeom prst="rect">
            <a:avLst/>
          </a:prstGeom>
          <a:noFill/>
          <a:ln>
            <a:noFill/>
          </a:ln>
        </p:spPr>
        <p:txBody>
          <a:bodyPr spcFirstLastPara="1" wrap="square" lIns="91425" tIns="91425" rIns="91425" bIns="91425" anchor="t" anchorCtr="0">
            <a:noAutofit/>
          </a:bodyPr>
          <a:lstStyle/>
          <a:p>
            <a:pPr marL="342900" lvl="0" indent="-317500" algn="l" rtl="0">
              <a:lnSpc>
                <a:spcPct val="115000"/>
              </a:lnSpc>
              <a:spcBef>
                <a:spcPts val="0"/>
              </a:spcBef>
              <a:spcAft>
                <a:spcPts val="0"/>
              </a:spcAft>
              <a:buClr>
                <a:schemeClr val="accent6"/>
              </a:buClr>
              <a:buSzPts val="2400"/>
              <a:buFont typeface="Poppins Medium"/>
              <a:buChar char="●"/>
            </a:pPr>
            <a:r>
              <a:rPr lang="en" sz="2400" b="0">
                <a:solidFill>
                  <a:schemeClr val="accent6"/>
                </a:solidFill>
                <a:latin typeface="Poppins Medium"/>
                <a:ea typeface="Poppins Medium"/>
                <a:cs typeface="Poppins Medium"/>
                <a:sym typeface="Poppins Medium"/>
              </a:rPr>
              <a:t>Demand management</a:t>
            </a:r>
            <a:endParaRPr sz="2400" b="0">
              <a:solidFill>
                <a:schemeClr val="accent6"/>
              </a:solidFill>
              <a:latin typeface="Poppins Medium"/>
              <a:ea typeface="Poppins Medium"/>
              <a:cs typeface="Poppins Medium"/>
              <a:sym typeface="Poppins Medium"/>
            </a:endParaRPr>
          </a:p>
          <a:p>
            <a:pPr marL="342900" lvl="0" indent="-317500" algn="l" rtl="0">
              <a:lnSpc>
                <a:spcPct val="115000"/>
              </a:lnSpc>
              <a:spcBef>
                <a:spcPts val="0"/>
              </a:spcBef>
              <a:spcAft>
                <a:spcPts val="0"/>
              </a:spcAft>
              <a:buClr>
                <a:schemeClr val="accent6"/>
              </a:buClr>
              <a:buSzPts val="2400"/>
              <a:buFont typeface="Poppins Medium"/>
              <a:buChar char="●"/>
            </a:pPr>
            <a:r>
              <a:rPr lang="en" sz="2400" b="0">
                <a:solidFill>
                  <a:schemeClr val="accent6"/>
                </a:solidFill>
                <a:latin typeface="Poppins Medium"/>
                <a:ea typeface="Poppins Medium"/>
                <a:cs typeface="Poppins Medium"/>
                <a:sym typeface="Poppins Medium"/>
              </a:rPr>
              <a:t>Working at top of scope</a:t>
            </a:r>
            <a:endParaRPr sz="2400" b="0">
              <a:solidFill>
                <a:schemeClr val="accent6"/>
              </a:solidFill>
              <a:latin typeface="Poppins Medium"/>
              <a:ea typeface="Poppins Medium"/>
              <a:cs typeface="Poppins Medium"/>
              <a:sym typeface="Poppins Medium"/>
            </a:endParaRPr>
          </a:p>
          <a:p>
            <a:pPr marL="342900" lvl="0" indent="-317500" algn="l" rtl="0">
              <a:lnSpc>
                <a:spcPct val="115000"/>
              </a:lnSpc>
              <a:spcBef>
                <a:spcPts val="0"/>
              </a:spcBef>
              <a:spcAft>
                <a:spcPts val="0"/>
              </a:spcAft>
              <a:buClr>
                <a:schemeClr val="accent6"/>
              </a:buClr>
              <a:buSzPts val="2400"/>
              <a:buFont typeface="Poppins Medium"/>
              <a:buChar char="●"/>
            </a:pPr>
            <a:r>
              <a:rPr lang="en" sz="2400" b="0">
                <a:solidFill>
                  <a:schemeClr val="accent6"/>
                </a:solidFill>
                <a:latin typeface="Poppins Medium"/>
                <a:ea typeface="Poppins Medium"/>
                <a:cs typeface="Poppins Medium"/>
                <a:sym typeface="Poppins Medium"/>
              </a:rPr>
              <a:t>Patient empowerment</a:t>
            </a:r>
            <a:endParaRPr sz="2400" b="0">
              <a:solidFill>
                <a:schemeClr val="accent6"/>
              </a:solidFill>
              <a:latin typeface="Poppins Medium"/>
              <a:ea typeface="Poppins Medium"/>
              <a:cs typeface="Poppins Medium"/>
              <a:sym typeface="Poppins Medium"/>
            </a:endParaRPr>
          </a:p>
          <a:p>
            <a:pPr marL="342900" lvl="0" indent="-317500" algn="l" rtl="0">
              <a:lnSpc>
                <a:spcPct val="115000"/>
              </a:lnSpc>
              <a:spcBef>
                <a:spcPts val="0"/>
              </a:spcBef>
              <a:spcAft>
                <a:spcPts val="0"/>
              </a:spcAft>
              <a:buClr>
                <a:schemeClr val="accent6"/>
              </a:buClr>
              <a:buSzPts val="2400"/>
              <a:buFont typeface="Poppins Medium"/>
              <a:buChar char="●"/>
            </a:pPr>
            <a:r>
              <a:rPr lang="en" sz="2400" b="0">
                <a:solidFill>
                  <a:schemeClr val="accent6"/>
                </a:solidFill>
                <a:latin typeface="Poppins Medium"/>
                <a:ea typeface="Poppins Medium"/>
                <a:cs typeface="Poppins Medium"/>
                <a:sym typeface="Poppins Medium"/>
              </a:rPr>
              <a:t>Family doctor leadership</a:t>
            </a:r>
            <a:endParaRPr sz="2400" b="0">
              <a:solidFill>
                <a:schemeClr val="accent6"/>
              </a:solidFill>
              <a:latin typeface="Poppins Medium"/>
              <a:ea typeface="Poppins Medium"/>
              <a:cs typeface="Poppins Medium"/>
              <a:sym typeface="Poppins Medium"/>
            </a:endParaRPr>
          </a:p>
          <a:p>
            <a:pPr marL="342900" lvl="0" indent="-317500" algn="l" rtl="0">
              <a:lnSpc>
                <a:spcPct val="115000"/>
              </a:lnSpc>
              <a:spcBef>
                <a:spcPts val="0"/>
              </a:spcBef>
              <a:spcAft>
                <a:spcPts val="0"/>
              </a:spcAft>
              <a:buClr>
                <a:schemeClr val="dk2"/>
              </a:buClr>
              <a:buSzPts val="2400"/>
              <a:buFont typeface="Poppins Medium"/>
              <a:buChar char="●"/>
            </a:pPr>
            <a:r>
              <a:rPr lang="en" sz="2400" b="0">
                <a:solidFill>
                  <a:schemeClr val="dk2"/>
                </a:solidFill>
                <a:latin typeface="Poppins Medium"/>
                <a:ea typeface="Poppins Medium"/>
                <a:cs typeface="Poppins Medium"/>
                <a:sym typeface="Poppins Medium"/>
              </a:rPr>
              <a:t>Workplace flexibility</a:t>
            </a:r>
            <a:endParaRPr sz="2400" b="0">
              <a:solidFill>
                <a:schemeClr val="dk2"/>
              </a:solidFill>
              <a:latin typeface="Poppins Medium"/>
              <a:ea typeface="Poppins Medium"/>
              <a:cs typeface="Poppins Medium"/>
              <a:sym typeface="Poppins Medium"/>
            </a:endParaRPr>
          </a:p>
          <a:p>
            <a:pPr marL="0" lvl="0" indent="0" algn="l" rtl="0">
              <a:lnSpc>
                <a:spcPct val="115000"/>
              </a:lnSpc>
              <a:spcBef>
                <a:spcPts val="0"/>
              </a:spcBef>
              <a:spcAft>
                <a:spcPts val="0"/>
              </a:spcAft>
              <a:buNone/>
            </a:pPr>
            <a:endParaRPr sz="2200" b="0">
              <a:solidFill>
                <a:srgbClr val="42FFB7"/>
              </a:solidFill>
              <a:latin typeface="Poppins Medium"/>
              <a:ea typeface="Poppins Medium"/>
              <a:cs typeface="Poppins Medium"/>
              <a:sym typeface="Poppins Medium"/>
            </a:endParaRPr>
          </a:p>
          <a:p>
            <a:pPr marL="342900" lvl="0" indent="0" algn="l" rtl="0">
              <a:lnSpc>
                <a:spcPct val="115000"/>
              </a:lnSpc>
              <a:spcBef>
                <a:spcPts val="0"/>
              </a:spcBef>
              <a:spcAft>
                <a:spcPts val="0"/>
              </a:spcAft>
              <a:buNone/>
            </a:pPr>
            <a:endParaRPr sz="2200" b="0">
              <a:solidFill>
                <a:schemeClr val="accent6"/>
              </a:solidFill>
              <a:latin typeface="Poppins Medium"/>
              <a:ea typeface="Poppins Medium"/>
              <a:cs typeface="Poppins Medium"/>
              <a:sym typeface="Poppins Medium"/>
            </a:endParaRPr>
          </a:p>
          <a:p>
            <a:pPr marL="342900" lvl="0" indent="0" algn="l" rtl="0">
              <a:lnSpc>
                <a:spcPct val="90000"/>
              </a:lnSpc>
              <a:spcBef>
                <a:spcPts val="0"/>
              </a:spcBef>
              <a:spcAft>
                <a:spcPts val="0"/>
              </a:spcAft>
              <a:buNone/>
            </a:pPr>
            <a:endParaRPr sz="2200">
              <a:solidFill>
                <a:schemeClr val="accent6"/>
              </a:solidFill>
              <a:latin typeface="Poppins"/>
              <a:ea typeface="Poppins"/>
              <a:cs typeface="Poppins"/>
              <a:sym typeface="Poppins"/>
            </a:endParaRPr>
          </a:p>
          <a:p>
            <a:pPr marL="0" lvl="0" indent="0" algn="ctr" rtl="0">
              <a:lnSpc>
                <a:spcPct val="100000"/>
              </a:lnSpc>
              <a:spcBef>
                <a:spcPts val="0"/>
              </a:spcBef>
              <a:spcAft>
                <a:spcPts val="0"/>
              </a:spcAft>
              <a:buSzPts val="5200"/>
              <a:buNone/>
            </a:pPr>
            <a:endParaRPr sz="5800">
              <a:solidFill>
                <a:srgbClr val="9999FF"/>
              </a:solidFill>
              <a:latin typeface="Poppins"/>
              <a:ea typeface="Poppins"/>
              <a:cs typeface="Poppins"/>
              <a:sym typeface="Poppins"/>
            </a:endParaRPr>
          </a:p>
        </p:txBody>
      </p:sp>
      <p:sp>
        <p:nvSpPr>
          <p:cNvPr id="1757" name="Google Shape;1757;p314"/>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758" name="Google Shape;1758;p314"/>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759" name="Google Shape;1759;p314"/>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sp>
        <p:nvSpPr>
          <p:cNvPr id="1760" name="Google Shape;1760;p314"/>
          <p:cNvSpPr txBox="1">
            <a:spLocks noGrp="1"/>
          </p:cNvSpPr>
          <p:nvPr>
            <p:ph type="ctrTitle"/>
          </p:nvPr>
        </p:nvSpPr>
        <p:spPr>
          <a:xfrm>
            <a:off x="244275" y="463725"/>
            <a:ext cx="7955100" cy="625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5200"/>
              <a:buNone/>
            </a:pPr>
            <a:r>
              <a:rPr lang="en" sz="3200">
                <a:solidFill>
                  <a:srgbClr val="6CF1B8"/>
                </a:solidFill>
                <a:latin typeface="Poppins"/>
                <a:ea typeface="Poppins"/>
                <a:cs typeface="Poppins"/>
                <a:sym typeface="Poppins"/>
              </a:rPr>
              <a:t>What should we thinking about?</a:t>
            </a:r>
            <a:r>
              <a:rPr lang="en" sz="3200">
                <a:solidFill>
                  <a:schemeClr val="accent6"/>
                </a:solidFill>
                <a:latin typeface="Poppins"/>
                <a:ea typeface="Poppins"/>
                <a:cs typeface="Poppins"/>
                <a:sym typeface="Poppins"/>
              </a:rPr>
              <a:t> </a:t>
            </a:r>
            <a:endParaRPr sz="6200">
              <a:solidFill>
                <a:schemeClr val="accent6"/>
              </a:solidFill>
              <a:latin typeface="Poppins"/>
              <a:ea typeface="Poppins"/>
              <a:cs typeface="Poppins"/>
              <a:sym typeface="Poppins"/>
            </a:endParaRPr>
          </a:p>
        </p:txBody>
      </p:sp>
      <p:sp>
        <p:nvSpPr>
          <p:cNvPr id="1761" name="Google Shape;1761;p314"/>
          <p:cNvSpPr txBox="1"/>
          <p:nvPr/>
        </p:nvSpPr>
        <p:spPr>
          <a:xfrm>
            <a:off x="6819150" y="4434850"/>
            <a:ext cx="235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pic>
        <p:nvPicPr>
          <p:cNvPr id="1762" name="Google Shape;1762;p314" title="nl-03.jpg"/>
          <p:cNvPicPr preferRelativeResize="0"/>
          <p:nvPr/>
        </p:nvPicPr>
        <p:blipFill>
          <a:blip r:embed="rId3">
            <a:alphaModFix/>
          </a:blip>
          <a:stretch>
            <a:fillRect/>
          </a:stretch>
        </p:blipFill>
        <p:spPr>
          <a:xfrm>
            <a:off x="5537217" y="1302600"/>
            <a:ext cx="2923459" cy="219258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66"/>
        <p:cNvGrpSpPr/>
        <p:nvPr/>
      </p:nvGrpSpPr>
      <p:grpSpPr>
        <a:xfrm>
          <a:off x="0" y="0"/>
          <a:ext cx="0" cy="0"/>
          <a:chOff x="0" y="0"/>
          <a:chExt cx="0" cy="0"/>
        </a:xfrm>
      </p:grpSpPr>
      <p:sp>
        <p:nvSpPr>
          <p:cNvPr id="1767" name="Google Shape;1767;p315"/>
          <p:cNvSpPr txBox="1">
            <a:spLocks noGrp="1"/>
          </p:cNvSpPr>
          <p:nvPr>
            <p:ph type="title" idx="4294967295"/>
          </p:nvPr>
        </p:nvSpPr>
        <p:spPr>
          <a:xfrm>
            <a:off x="319950" y="292625"/>
            <a:ext cx="7931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Poppins"/>
                <a:ea typeface="Poppins"/>
                <a:cs typeface="Poppins"/>
                <a:sym typeface="Poppins"/>
              </a:rPr>
              <a:t>Learning from GPs Netherlands</a:t>
            </a:r>
            <a:endParaRPr b="1">
              <a:latin typeface="Poppins"/>
              <a:ea typeface="Poppins"/>
              <a:cs typeface="Poppins"/>
              <a:sym typeface="Poppins"/>
            </a:endParaRPr>
          </a:p>
        </p:txBody>
      </p:sp>
      <p:pic>
        <p:nvPicPr>
          <p:cNvPr id="1768" name="Google Shape;1768;p315" title="6D35028B-490F-4C8A-899D-02D77E76E8BD_1_105_c.jpeg"/>
          <p:cNvPicPr preferRelativeResize="0"/>
          <p:nvPr/>
        </p:nvPicPr>
        <p:blipFill>
          <a:blip r:embed="rId3">
            <a:alphaModFix/>
          </a:blip>
          <a:stretch>
            <a:fillRect/>
          </a:stretch>
        </p:blipFill>
        <p:spPr>
          <a:xfrm>
            <a:off x="3894650" y="1017725"/>
            <a:ext cx="5297825" cy="3973357"/>
          </a:xfrm>
          <a:prstGeom prst="rect">
            <a:avLst/>
          </a:prstGeom>
          <a:noFill/>
          <a:ln>
            <a:noFill/>
          </a:ln>
        </p:spPr>
      </p:pic>
      <p:pic>
        <p:nvPicPr>
          <p:cNvPr id="1769" name="Google Shape;1769;p315" title="E3489554-357D-4300-8FE9-55AB695395E2_1_105_c.jpeg"/>
          <p:cNvPicPr preferRelativeResize="0"/>
          <p:nvPr/>
        </p:nvPicPr>
        <p:blipFill>
          <a:blip r:embed="rId4">
            <a:alphaModFix/>
          </a:blip>
          <a:stretch>
            <a:fillRect/>
          </a:stretch>
        </p:blipFill>
        <p:spPr>
          <a:xfrm>
            <a:off x="152400" y="1017725"/>
            <a:ext cx="5297833" cy="3973375"/>
          </a:xfrm>
          <a:prstGeom prst="rect">
            <a:avLst/>
          </a:prstGeom>
          <a:noFill/>
          <a:ln>
            <a:noFill/>
          </a:ln>
        </p:spPr>
      </p:pic>
      <p:sp>
        <p:nvSpPr>
          <p:cNvPr id="1770" name="Google Shape;1770;p315"/>
          <p:cNvSpPr txBox="1"/>
          <p:nvPr/>
        </p:nvSpPr>
        <p:spPr>
          <a:xfrm>
            <a:off x="7324725" y="4584700"/>
            <a:ext cx="16764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2"/>
                </a:solidFill>
              </a:rPr>
              <a:t>Suzanne Ligthart and Tim Olde Hartman</a:t>
            </a:r>
            <a:endParaRPr sz="10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4"/>
        <p:cNvGrpSpPr/>
        <p:nvPr/>
      </p:nvGrpSpPr>
      <p:grpSpPr>
        <a:xfrm>
          <a:off x="0" y="0"/>
          <a:ext cx="0" cy="0"/>
          <a:chOff x="0" y="0"/>
          <a:chExt cx="0" cy="0"/>
        </a:xfrm>
      </p:grpSpPr>
      <p:sp>
        <p:nvSpPr>
          <p:cNvPr id="1775" name="Google Shape;1775;p316"/>
          <p:cNvSpPr txBox="1">
            <a:spLocks noGrp="1"/>
          </p:cNvSpPr>
          <p:nvPr>
            <p:ph type="title" idx="4294967295"/>
          </p:nvPr>
        </p:nvSpPr>
        <p:spPr>
          <a:xfrm>
            <a:off x="179870" y="4191525"/>
            <a:ext cx="4075200" cy="6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Poppins"/>
                <a:ea typeface="Poppins"/>
                <a:cs typeface="Poppins"/>
                <a:sym typeface="Poppins"/>
              </a:rPr>
              <a:t>Practice assistants</a:t>
            </a:r>
            <a:r>
              <a:rPr lang="en" b="1">
                <a:latin typeface="Poppins"/>
                <a:ea typeface="Poppins"/>
                <a:cs typeface="Poppins"/>
                <a:sym typeface="Poppins"/>
              </a:rPr>
              <a:t> </a:t>
            </a:r>
            <a:endParaRPr b="1">
              <a:latin typeface="Poppins"/>
              <a:ea typeface="Poppins"/>
              <a:cs typeface="Poppins"/>
              <a:sym typeface="Poppins"/>
            </a:endParaRPr>
          </a:p>
        </p:txBody>
      </p:sp>
      <p:sp>
        <p:nvSpPr>
          <p:cNvPr id="1776" name="Google Shape;1776;p316"/>
          <p:cNvSpPr txBox="1">
            <a:spLocks noGrp="1"/>
          </p:cNvSpPr>
          <p:nvPr>
            <p:ph type="title" idx="4294967295"/>
          </p:nvPr>
        </p:nvSpPr>
        <p:spPr>
          <a:xfrm>
            <a:off x="4447175" y="4191515"/>
            <a:ext cx="4075200" cy="6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Poppins"/>
                <a:ea typeface="Poppins"/>
                <a:cs typeface="Poppins"/>
                <a:sym typeface="Poppins"/>
              </a:rPr>
              <a:t>Nurses</a:t>
            </a:r>
            <a:r>
              <a:rPr lang="en" b="1">
                <a:latin typeface="Poppins"/>
                <a:ea typeface="Poppins"/>
                <a:cs typeface="Poppins"/>
                <a:sym typeface="Poppins"/>
              </a:rPr>
              <a:t> </a:t>
            </a:r>
            <a:endParaRPr b="1">
              <a:latin typeface="Poppins"/>
              <a:ea typeface="Poppins"/>
              <a:cs typeface="Poppins"/>
              <a:sym typeface="Poppins"/>
            </a:endParaRPr>
          </a:p>
        </p:txBody>
      </p:sp>
      <p:sp>
        <p:nvSpPr>
          <p:cNvPr id="1777" name="Google Shape;1777;p316"/>
          <p:cNvSpPr txBox="1">
            <a:spLocks noGrp="1"/>
          </p:cNvSpPr>
          <p:nvPr>
            <p:ph type="title" idx="4294967295"/>
          </p:nvPr>
        </p:nvSpPr>
        <p:spPr>
          <a:xfrm>
            <a:off x="319950" y="292625"/>
            <a:ext cx="7931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Poppins"/>
                <a:ea typeface="Poppins"/>
                <a:cs typeface="Poppins"/>
                <a:sym typeface="Poppins"/>
              </a:rPr>
              <a:t>Demand management</a:t>
            </a:r>
            <a:endParaRPr b="1">
              <a:latin typeface="Poppins"/>
              <a:ea typeface="Poppins"/>
              <a:cs typeface="Poppins"/>
              <a:sym typeface="Poppins"/>
            </a:endParaRPr>
          </a:p>
        </p:txBody>
      </p:sp>
      <p:pic>
        <p:nvPicPr>
          <p:cNvPr id="1778" name="Google Shape;1778;p316" title="8B2D6BE6-A337-4D65-8360-8FAF382358FE_1_105_c.jpeg"/>
          <p:cNvPicPr preferRelativeResize="0"/>
          <p:nvPr/>
        </p:nvPicPr>
        <p:blipFill>
          <a:blip r:embed="rId3">
            <a:alphaModFix/>
          </a:blip>
          <a:stretch>
            <a:fillRect/>
          </a:stretch>
        </p:blipFill>
        <p:spPr>
          <a:xfrm>
            <a:off x="152400" y="1017725"/>
            <a:ext cx="4130132" cy="3097599"/>
          </a:xfrm>
          <a:prstGeom prst="rect">
            <a:avLst/>
          </a:prstGeom>
          <a:noFill/>
          <a:ln>
            <a:noFill/>
          </a:ln>
        </p:spPr>
      </p:pic>
      <p:pic>
        <p:nvPicPr>
          <p:cNvPr id="1779" name="Google Shape;1779;p316" title="D67BC8B3-B045-488F-AA2B-2E1EAE0FE989_1_105_c.jpeg"/>
          <p:cNvPicPr preferRelativeResize="0"/>
          <p:nvPr/>
        </p:nvPicPr>
        <p:blipFill>
          <a:blip r:embed="rId4">
            <a:alphaModFix/>
          </a:blip>
          <a:stretch>
            <a:fillRect/>
          </a:stretch>
        </p:blipFill>
        <p:spPr>
          <a:xfrm>
            <a:off x="4434932" y="1017725"/>
            <a:ext cx="4099686" cy="307476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83"/>
        <p:cNvGrpSpPr/>
        <p:nvPr/>
      </p:nvGrpSpPr>
      <p:grpSpPr>
        <a:xfrm>
          <a:off x="0" y="0"/>
          <a:ext cx="0" cy="0"/>
          <a:chOff x="0" y="0"/>
          <a:chExt cx="0" cy="0"/>
        </a:xfrm>
      </p:grpSpPr>
      <p:sp>
        <p:nvSpPr>
          <p:cNvPr id="1784" name="Google Shape;1784;p317"/>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1800"/>
              <a:buNone/>
            </a:pPr>
            <a:r>
              <a:rPr lang="en"/>
              <a:t>GPs in the Netherlands</a:t>
            </a:r>
            <a:endParaRPr/>
          </a:p>
        </p:txBody>
      </p:sp>
      <p:sp>
        <p:nvSpPr>
          <p:cNvPr id="1785" name="Google Shape;1785;p317"/>
          <p:cNvSpPr txBox="1">
            <a:spLocks noGrp="1"/>
          </p:cNvSpPr>
          <p:nvPr>
            <p:ph type="body" idx="2"/>
          </p:nvPr>
        </p:nvSpPr>
        <p:spPr>
          <a:xfrm>
            <a:off x="1018309" y="1878806"/>
            <a:ext cx="3479873" cy="2763441"/>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Acute/urgent care</a:t>
            </a:r>
            <a:endParaRPr/>
          </a:p>
          <a:p>
            <a:pPr marL="0" lvl="0" indent="0" algn="l" rtl="0">
              <a:lnSpc>
                <a:spcPct val="90000"/>
              </a:lnSpc>
              <a:spcBef>
                <a:spcPts val="800"/>
              </a:spcBef>
              <a:spcAft>
                <a:spcPts val="0"/>
              </a:spcAft>
              <a:buClr>
                <a:schemeClr val="dk1"/>
              </a:buClr>
              <a:buSzPts val="2100"/>
              <a:buNone/>
            </a:pPr>
            <a:r>
              <a:rPr lang="en"/>
              <a:t>Complex medical/social care</a:t>
            </a:r>
            <a:endParaRPr/>
          </a:p>
          <a:p>
            <a:pPr marL="0" lvl="0" indent="0" algn="l" rtl="0">
              <a:lnSpc>
                <a:spcPct val="90000"/>
              </a:lnSpc>
              <a:spcBef>
                <a:spcPts val="800"/>
              </a:spcBef>
              <a:spcAft>
                <a:spcPts val="0"/>
              </a:spcAft>
              <a:buClr>
                <a:schemeClr val="dk1"/>
              </a:buClr>
              <a:buSzPts val="2100"/>
              <a:buNone/>
            </a:pPr>
            <a:r>
              <a:rPr lang="en"/>
              <a:t>Stable chronic conditions</a:t>
            </a:r>
            <a:endParaRPr/>
          </a:p>
          <a:p>
            <a:pPr marL="0" lvl="0" indent="0" algn="l" rtl="0">
              <a:lnSpc>
                <a:spcPct val="90000"/>
              </a:lnSpc>
              <a:spcBef>
                <a:spcPts val="800"/>
              </a:spcBef>
              <a:spcAft>
                <a:spcPts val="0"/>
              </a:spcAft>
              <a:buClr>
                <a:schemeClr val="dk1"/>
              </a:buClr>
              <a:buSzPts val="2100"/>
              <a:buNone/>
            </a:pPr>
            <a:r>
              <a:rPr lang="en"/>
              <a:t>Preventive care</a:t>
            </a:r>
            <a:endParaRPr/>
          </a:p>
          <a:p>
            <a:pPr marL="0" lvl="0" indent="0" algn="l" rtl="0">
              <a:lnSpc>
                <a:spcPct val="90000"/>
              </a:lnSpc>
              <a:spcBef>
                <a:spcPts val="800"/>
              </a:spcBef>
              <a:spcAft>
                <a:spcPts val="0"/>
              </a:spcAft>
              <a:buClr>
                <a:schemeClr val="dk1"/>
              </a:buClr>
              <a:buSzPts val="2100"/>
              <a:buNone/>
            </a:pPr>
            <a:r>
              <a:rPr lang="en"/>
              <a:t>Home visiting</a:t>
            </a:r>
            <a:endParaRPr/>
          </a:p>
          <a:p>
            <a:pPr marL="0" lvl="0" indent="0" algn="l" rtl="0">
              <a:lnSpc>
                <a:spcPct val="90000"/>
              </a:lnSpc>
              <a:spcBef>
                <a:spcPts val="800"/>
              </a:spcBef>
              <a:spcAft>
                <a:spcPts val="0"/>
              </a:spcAft>
              <a:buClr>
                <a:schemeClr val="dk1"/>
              </a:buClr>
              <a:buSzPts val="2100"/>
              <a:buNone/>
            </a:pPr>
            <a:r>
              <a:rPr lang="en"/>
              <a:t>End of life care </a:t>
            </a:r>
            <a:endParaRPr/>
          </a:p>
        </p:txBody>
      </p:sp>
      <p:sp>
        <p:nvSpPr>
          <p:cNvPr id="1786" name="Google Shape;1786;p317"/>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1800"/>
              <a:buNone/>
            </a:pPr>
            <a:r>
              <a:rPr lang="en"/>
              <a:t>Family doctors in Canada</a:t>
            </a:r>
            <a:endParaRPr/>
          </a:p>
        </p:txBody>
      </p:sp>
      <p:sp>
        <p:nvSpPr>
          <p:cNvPr id="1787" name="Google Shape;1787;p317"/>
          <p:cNvSpPr txBox="1">
            <a:spLocks noGrp="1"/>
          </p:cNvSpPr>
          <p:nvPr>
            <p:ph type="body" idx="4"/>
          </p:nvPr>
        </p:nvSpPr>
        <p:spPr>
          <a:xfrm>
            <a:off x="5122717" y="1878806"/>
            <a:ext cx="3393823" cy="2763441"/>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Acute/urgent care</a:t>
            </a:r>
            <a:endParaRPr/>
          </a:p>
          <a:p>
            <a:pPr marL="0" lvl="0" indent="0" algn="l" rtl="0">
              <a:lnSpc>
                <a:spcPct val="90000"/>
              </a:lnSpc>
              <a:spcBef>
                <a:spcPts val="800"/>
              </a:spcBef>
              <a:spcAft>
                <a:spcPts val="0"/>
              </a:spcAft>
              <a:buClr>
                <a:schemeClr val="dk1"/>
              </a:buClr>
              <a:buSzPts val="2100"/>
              <a:buNone/>
            </a:pPr>
            <a:r>
              <a:rPr lang="en"/>
              <a:t>Complex medical/social care</a:t>
            </a:r>
            <a:endParaRPr/>
          </a:p>
          <a:p>
            <a:pPr marL="0" lvl="0" indent="0" algn="l" rtl="0">
              <a:lnSpc>
                <a:spcPct val="90000"/>
              </a:lnSpc>
              <a:spcBef>
                <a:spcPts val="800"/>
              </a:spcBef>
              <a:spcAft>
                <a:spcPts val="0"/>
              </a:spcAft>
              <a:buClr>
                <a:schemeClr val="dk1"/>
              </a:buClr>
              <a:buSzPts val="2100"/>
              <a:buNone/>
            </a:pPr>
            <a:r>
              <a:rPr lang="en"/>
              <a:t>Stable chronic conditions</a:t>
            </a:r>
            <a:endParaRPr/>
          </a:p>
          <a:p>
            <a:pPr marL="0" lvl="0" indent="0" algn="l" rtl="0">
              <a:lnSpc>
                <a:spcPct val="90000"/>
              </a:lnSpc>
              <a:spcBef>
                <a:spcPts val="800"/>
              </a:spcBef>
              <a:spcAft>
                <a:spcPts val="0"/>
              </a:spcAft>
              <a:buClr>
                <a:schemeClr val="dk1"/>
              </a:buClr>
              <a:buSzPts val="2100"/>
              <a:buNone/>
            </a:pPr>
            <a:r>
              <a:rPr lang="en"/>
              <a:t>Preventive care</a:t>
            </a:r>
            <a:endParaRPr/>
          </a:p>
          <a:p>
            <a:pPr marL="0" lvl="0" indent="0" algn="l" rtl="0">
              <a:lnSpc>
                <a:spcPct val="90000"/>
              </a:lnSpc>
              <a:spcBef>
                <a:spcPts val="800"/>
              </a:spcBef>
              <a:spcAft>
                <a:spcPts val="0"/>
              </a:spcAft>
              <a:buClr>
                <a:schemeClr val="dk1"/>
              </a:buClr>
              <a:buSzPts val="2100"/>
              <a:buNone/>
            </a:pPr>
            <a:r>
              <a:rPr lang="en"/>
              <a:t>Home visiting</a:t>
            </a:r>
            <a:endParaRPr/>
          </a:p>
          <a:p>
            <a:pPr marL="0" lvl="0" indent="0" algn="l" rtl="0">
              <a:lnSpc>
                <a:spcPct val="90000"/>
              </a:lnSpc>
              <a:spcBef>
                <a:spcPts val="800"/>
              </a:spcBef>
              <a:spcAft>
                <a:spcPts val="0"/>
              </a:spcAft>
              <a:buClr>
                <a:schemeClr val="dk1"/>
              </a:buClr>
              <a:buSzPts val="2100"/>
              <a:buNone/>
            </a:pPr>
            <a:r>
              <a:rPr lang="en"/>
              <a:t>End of life care</a:t>
            </a:r>
            <a:endParaRPr/>
          </a:p>
          <a:p>
            <a:pPr marL="0" lvl="0" indent="0" algn="l" rtl="0">
              <a:lnSpc>
                <a:spcPct val="90000"/>
              </a:lnSpc>
              <a:spcBef>
                <a:spcPts val="800"/>
              </a:spcBef>
              <a:spcAft>
                <a:spcPts val="0"/>
              </a:spcAft>
              <a:buClr>
                <a:schemeClr val="dk1"/>
              </a:buClr>
              <a:buSzPts val="2100"/>
              <a:buNone/>
            </a:pPr>
            <a:endParaRPr/>
          </a:p>
        </p:txBody>
      </p:sp>
      <p:pic>
        <p:nvPicPr>
          <p:cNvPr id="1788" name="Google Shape;1788;p317" descr="Checkbox Checked with solid fill"/>
          <p:cNvPicPr preferRelativeResize="0"/>
          <p:nvPr/>
        </p:nvPicPr>
        <p:blipFill rotWithShape="1">
          <a:blip r:embed="rId3">
            <a:alphaModFix/>
          </a:blip>
          <a:srcRect/>
          <a:stretch/>
        </p:blipFill>
        <p:spPr>
          <a:xfrm>
            <a:off x="617068" y="1766510"/>
            <a:ext cx="509317" cy="509317"/>
          </a:xfrm>
          <a:prstGeom prst="rect">
            <a:avLst/>
          </a:prstGeom>
          <a:noFill/>
          <a:ln>
            <a:noFill/>
          </a:ln>
        </p:spPr>
      </p:pic>
      <p:pic>
        <p:nvPicPr>
          <p:cNvPr id="1789" name="Google Shape;1789;p317" descr="Badge Cross with solid fill"/>
          <p:cNvPicPr preferRelativeResize="0"/>
          <p:nvPr/>
        </p:nvPicPr>
        <p:blipFill rotWithShape="1">
          <a:blip r:embed="rId4">
            <a:alphaModFix/>
          </a:blip>
          <a:srcRect/>
          <a:stretch/>
        </p:blipFill>
        <p:spPr>
          <a:xfrm>
            <a:off x="616148" y="2865834"/>
            <a:ext cx="456199" cy="456199"/>
          </a:xfrm>
          <a:prstGeom prst="rect">
            <a:avLst/>
          </a:prstGeom>
          <a:noFill/>
          <a:ln>
            <a:noFill/>
          </a:ln>
        </p:spPr>
      </p:pic>
      <p:pic>
        <p:nvPicPr>
          <p:cNvPr id="1790" name="Google Shape;1790;p317" descr="Badge Cross with solid fill"/>
          <p:cNvPicPr preferRelativeResize="0"/>
          <p:nvPr/>
        </p:nvPicPr>
        <p:blipFill rotWithShape="1">
          <a:blip r:embed="rId4">
            <a:alphaModFix/>
          </a:blip>
          <a:srcRect/>
          <a:stretch/>
        </p:blipFill>
        <p:spPr>
          <a:xfrm>
            <a:off x="627460" y="3260527"/>
            <a:ext cx="456199" cy="456199"/>
          </a:xfrm>
          <a:prstGeom prst="rect">
            <a:avLst/>
          </a:prstGeom>
          <a:noFill/>
          <a:ln>
            <a:noFill/>
          </a:ln>
        </p:spPr>
      </p:pic>
      <p:pic>
        <p:nvPicPr>
          <p:cNvPr id="1791" name="Google Shape;1791;p317" descr="Checkbox Checked with solid fill"/>
          <p:cNvPicPr preferRelativeResize="0"/>
          <p:nvPr/>
        </p:nvPicPr>
        <p:blipFill rotWithShape="1">
          <a:blip r:embed="rId3">
            <a:alphaModFix/>
          </a:blip>
          <a:srcRect/>
          <a:stretch/>
        </p:blipFill>
        <p:spPr>
          <a:xfrm>
            <a:off x="617068" y="2191156"/>
            <a:ext cx="509317" cy="509317"/>
          </a:xfrm>
          <a:prstGeom prst="rect">
            <a:avLst/>
          </a:prstGeom>
          <a:noFill/>
          <a:ln>
            <a:noFill/>
          </a:ln>
        </p:spPr>
      </p:pic>
      <p:pic>
        <p:nvPicPr>
          <p:cNvPr id="1792" name="Google Shape;1792;p317" descr="Checkbox Checked with solid fill"/>
          <p:cNvPicPr preferRelativeResize="0"/>
          <p:nvPr/>
        </p:nvPicPr>
        <p:blipFill rotWithShape="1">
          <a:blip r:embed="rId3">
            <a:alphaModFix/>
          </a:blip>
          <a:srcRect/>
          <a:stretch/>
        </p:blipFill>
        <p:spPr>
          <a:xfrm>
            <a:off x="4737090" y="2140419"/>
            <a:ext cx="509318" cy="509317"/>
          </a:xfrm>
          <a:prstGeom prst="rect">
            <a:avLst/>
          </a:prstGeom>
          <a:noFill/>
          <a:ln>
            <a:noFill/>
          </a:ln>
        </p:spPr>
      </p:pic>
      <p:pic>
        <p:nvPicPr>
          <p:cNvPr id="1793" name="Google Shape;1793;p317" descr="Checkbox Checked with solid fill"/>
          <p:cNvPicPr preferRelativeResize="0"/>
          <p:nvPr/>
        </p:nvPicPr>
        <p:blipFill rotWithShape="1">
          <a:blip r:embed="rId3">
            <a:alphaModFix/>
          </a:blip>
          <a:srcRect/>
          <a:stretch/>
        </p:blipFill>
        <p:spPr>
          <a:xfrm>
            <a:off x="4729729" y="2839274"/>
            <a:ext cx="509318" cy="509317"/>
          </a:xfrm>
          <a:prstGeom prst="rect">
            <a:avLst/>
          </a:prstGeom>
          <a:noFill/>
          <a:ln>
            <a:noFill/>
          </a:ln>
        </p:spPr>
      </p:pic>
      <p:pic>
        <p:nvPicPr>
          <p:cNvPr id="1794" name="Google Shape;1794;p317" descr="Checkbox Checked with solid fill"/>
          <p:cNvPicPr preferRelativeResize="0"/>
          <p:nvPr/>
        </p:nvPicPr>
        <p:blipFill rotWithShape="1">
          <a:blip r:embed="rId3">
            <a:alphaModFix/>
          </a:blip>
          <a:srcRect/>
          <a:stretch/>
        </p:blipFill>
        <p:spPr>
          <a:xfrm>
            <a:off x="4729728" y="3213184"/>
            <a:ext cx="509318" cy="509317"/>
          </a:xfrm>
          <a:prstGeom prst="rect">
            <a:avLst/>
          </a:prstGeom>
          <a:noFill/>
          <a:ln>
            <a:noFill/>
          </a:ln>
        </p:spPr>
      </p:pic>
      <p:pic>
        <p:nvPicPr>
          <p:cNvPr id="1795" name="Google Shape;1795;p317" descr="Checkbox Checked with solid fill"/>
          <p:cNvPicPr preferRelativeResize="0"/>
          <p:nvPr/>
        </p:nvPicPr>
        <p:blipFill rotWithShape="1">
          <a:blip r:embed="rId3">
            <a:alphaModFix/>
          </a:blip>
          <a:srcRect/>
          <a:stretch/>
        </p:blipFill>
        <p:spPr>
          <a:xfrm>
            <a:off x="647877" y="3627427"/>
            <a:ext cx="509317" cy="509318"/>
          </a:xfrm>
          <a:prstGeom prst="rect">
            <a:avLst/>
          </a:prstGeom>
          <a:noFill/>
          <a:ln>
            <a:noFill/>
          </a:ln>
        </p:spPr>
      </p:pic>
      <p:pic>
        <p:nvPicPr>
          <p:cNvPr id="1796" name="Google Shape;1796;p317" descr="Checkbox Checked with solid fill"/>
          <p:cNvPicPr preferRelativeResize="0"/>
          <p:nvPr/>
        </p:nvPicPr>
        <p:blipFill rotWithShape="1">
          <a:blip r:embed="rId3">
            <a:alphaModFix/>
          </a:blip>
          <a:srcRect/>
          <a:stretch/>
        </p:blipFill>
        <p:spPr>
          <a:xfrm>
            <a:off x="632681" y="4030969"/>
            <a:ext cx="509317" cy="509318"/>
          </a:xfrm>
          <a:prstGeom prst="rect">
            <a:avLst/>
          </a:prstGeom>
          <a:noFill/>
          <a:ln>
            <a:noFill/>
          </a:ln>
        </p:spPr>
      </p:pic>
      <p:pic>
        <p:nvPicPr>
          <p:cNvPr id="1797" name="Google Shape;1797;p317" descr="Badge Question Mark with solid fill"/>
          <p:cNvPicPr preferRelativeResize="0"/>
          <p:nvPr/>
        </p:nvPicPr>
        <p:blipFill rotWithShape="1">
          <a:blip r:embed="rId5">
            <a:alphaModFix/>
          </a:blip>
          <a:srcRect/>
          <a:stretch/>
        </p:blipFill>
        <p:spPr>
          <a:xfrm>
            <a:off x="4783390" y="3660806"/>
            <a:ext cx="416718" cy="416718"/>
          </a:xfrm>
          <a:prstGeom prst="rect">
            <a:avLst/>
          </a:prstGeom>
          <a:noFill/>
          <a:ln>
            <a:noFill/>
          </a:ln>
        </p:spPr>
      </p:pic>
      <p:pic>
        <p:nvPicPr>
          <p:cNvPr id="1798" name="Google Shape;1798;p317" descr="Badge Question Mark with solid fill"/>
          <p:cNvPicPr preferRelativeResize="0"/>
          <p:nvPr/>
        </p:nvPicPr>
        <p:blipFill rotWithShape="1">
          <a:blip r:embed="rId5">
            <a:alphaModFix/>
          </a:blip>
          <a:srcRect/>
          <a:stretch/>
        </p:blipFill>
        <p:spPr>
          <a:xfrm>
            <a:off x="4783390" y="4043644"/>
            <a:ext cx="416718" cy="416718"/>
          </a:xfrm>
          <a:prstGeom prst="rect">
            <a:avLst/>
          </a:prstGeom>
          <a:noFill/>
          <a:ln>
            <a:noFill/>
          </a:ln>
        </p:spPr>
      </p:pic>
      <p:pic>
        <p:nvPicPr>
          <p:cNvPr id="1799" name="Google Shape;1799;p317" descr="Badge Question Mark with solid fill"/>
          <p:cNvPicPr preferRelativeResize="0"/>
          <p:nvPr/>
        </p:nvPicPr>
        <p:blipFill rotWithShape="1">
          <a:blip r:embed="rId5">
            <a:alphaModFix/>
          </a:blip>
          <a:srcRect/>
          <a:stretch/>
        </p:blipFill>
        <p:spPr>
          <a:xfrm>
            <a:off x="4776028" y="1819277"/>
            <a:ext cx="416718" cy="416718"/>
          </a:xfrm>
          <a:prstGeom prst="rect">
            <a:avLst/>
          </a:prstGeom>
          <a:noFill/>
          <a:ln>
            <a:noFill/>
          </a:ln>
        </p:spPr>
      </p:pic>
      <p:sp>
        <p:nvSpPr>
          <p:cNvPr id="1800" name="Google Shape;1800;p317"/>
          <p:cNvSpPr txBox="1">
            <a:spLocks noGrp="1"/>
          </p:cNvSpPr>
          <p:nvPr>
            <p:ph type="title"/>
          </p:nvPr>
        </p:nvSpPr>
        <p:spPr>
          <a:xfrm>
            <a:off x="319950" y="292625"/>
            <a:ext cx="7931100" cy="572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Poppins"/>
                <a:ea typeface="Poppins"/>
                <a:cs typeface="Poppins"/>
                <a:sym typeface="Poppins"/>
              </a:rPr>
              <a:t>Working at top of scope</a:t>
            </a:r>
            <a:endParaRPr b="1">
              <a:latin typeface="Poppins"/>
              <a:ea typeface="Poppins"/>
              <a:cs typeface="Poppins"/>
              <a:sym typeface="Poppins"/>
            </a:endParaRPr>
          </a:p>
        </p:txBody>
      </p:sp>
      <p:pic>
        <p:nvPicPr>
          <p:cNvPr id="1801" name="Google Shape;1801;p317"/>
          <p:cNvPicPr preferRelativeResize="0"/>
          <p:nvPr/>
        </p:nvPicPr>
        <p:blipFill rotWithShape="1">
          <a:blip r:embed="rId6">
            <a:alphaModFix/>
          </a:blip>
          <a:srcRect/>
          <a:stretch/>
        </p:blipFill>
        <p:spPr>
          <a:xfrm>
            <a:off x="3376257" y="1545100"/>
            <a:ext cx="546422" cy="274175"/>
          </a:xfrm>
          <a:prstGeom prst="rect">
            <a:avLst/>
          </a:prstGeom>
          <a:noFill/>
          <a:ln>
            <a:noFill/>
          </a:ln>
        </p:spPr>
      </p:pic>
      <p:pic>
        <p:nvPicPr>
          <p:cNvPr id="1802" name="Google Shape;1802;p317" descr="https://lh7-rt.googleusercontent.com/slidesz/AGV_vUfjkNlC2lApIqF_7pyc64gBRlYhjEmd60CV72jjjnP_yV7MdymSI1eU8mQfi9TbgiE8zFOC-0MvX9oh4U2m9Ekj9C8n9FM_Z0EisHKauHIL1VI2n663WaGaGrnKBUbXEhC08mXEheDjTOwKNn2oEDqSBVhuBquWRtZgjT_Azb0C8RaPqv0KqQY=s2048?key=NgCccY5CkVvx2PFBJxA3rg"/>
          <p:cNvPicPr preferRelativeResize="0"/>
          <p:nvPr/>
        </p:nvPicPr>
        <p:blipFill rotWithShape="1">
          <a:blip r:embed="rId7">
            <a:alphaModFix/>
          </a:blip>
          <a:srcRect/>
          <a:stretch/>
        </p:blipFill>
        <p:spPr>
          <a:xfrm>
            <a:off x="7605225" y="1528025"/>
            <a:ext cx="569625" cy="308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6"/>
        <p:cNvGrpSpPr/>
        <p:nvPr/>
      </p:nvGrpSpPr>
      <p:grpSpPr>
        <a:xfrm>
          <a:off x="0" y="0"/>
          <a:ext cx="0" cy="0"/>
          <a:chOff x="0" y="0"/>
          <a:chExt cx="0" cy="0"/>
        </a:xfrm>
      </p:grpSpPr>
      <p:sp>
        <p:nvSpPr>
          <p:cNvPr id="1807" name="Google Shape;1807;p318"/>
          <p:cNvSpPr txBox="1">
            <a:spLocks noGrp="1"/>
          </p:cNvSpPr>
          <p:nvPr>
            <p:ph type="title" idx="4294967295"/>
          </p:nvPr>
        </p:nvSpPr>
        <p:spPr>
          <a:xfrm>
            <a:off x="643800" y="292625"/>
            <a:ext cx="7931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Poppins"/>
                <a:ea typeface="Poppins"/>
                <a:cs typeface="Poppins"/>
                <a:sym typeface="Poppins"/>
              </a:rPr>
              <a:t>GP leadership</a:t>
            </a:r>
            <a:endParaRPr b="1">
              <a:latin typeface="Poppins"/>
              <a:ea typeface="Poppins"/>
              <a:cs typeface="Poppins"/>
              <a:sym typeface="Poppins"/>
            </a:endParaRPr>
          </a:p>
        </p:txBody>
      </p:sp>
      <p:pic>
        <p:nvPicPr>
          <p:cNvPr id="1808" name="Google Shape;1808;p318"/>
          <p:cNvPicPr preferRelativeResize="0"/>
          <p:nvPr/>
        </p:nvPicPr>
        <p:blipFill>
          <a:blip r:embed="rId3">
            <a:alphaModFix/>
          </a:blip>
          <a:stretch>
            <a:fillRect/>
          </a:stretch>
        </p:blipFill>
        <p:spPr>
          <a:xfrm>
            <a:off x="6161634" y="1873525"/>
            <a:ext cx="2790441" cy="2092825"/>
          </a:xfrm>
          <a:prstGeom prst="rect">
            <a:avLst/>
          </a:prstGeom>
          <a:noFill/>
          <a:ln>
            <a:noFill/>
          </a:ln>
        </p:spPr>
      </p:pic>
      <p:pic>
        <p:nvPicPr>
          <p:cNvPr id="1809" name="Google Shape;1809;p318"/>
          <p:cNvPicPr preferRelativeResize="0"/>
          <p:nvPr/>
        </p:nvPicPr>
        <p:blipFill>
          <a:blip r:embed="rId4">
            <a:alphaModFix/>
          </a:blip>
          <a:stretch>
            <a:fillRect/>
          </a:stretch>
        </p:blipFill>
        <p:spPr>
          <a:xfrm>
            <a:off x="419975" y="1843375"/>
            <a:ext cx="2870825" cy="2153124"/>
          </a:xfrm>
          <a:prstGeom prst="rect">
            <a:avLst/>
          </a:prstGeom>
          <a:noFill/>
          <a:ln>
            <a:noFill/>
          </a:ln>
        </p:spPr>
      </p:pic>
      <p:pic>
        <p:nvPicPr>
          <p:cNvPr id="1810" name="Google Shape;1810;p318"/>
          <p:cNvPicPr preferRelativeResize="0"/>
          <p:nvPr/>
        </p:nvPicPr>
        <p:blipFill>
          <a:blip r:embed="rId5">
            <a:alphaModFix/>
          </a:blip>
          <a:stretch>
            <a:fillRect/>
          </a:stretch>
        </p:blipFill>
        <p:spPr>
          <a:xfrm>
            <a:off x="3290801" y="1843375"/>
            <a:ext cx="2870825" cy="2153124"/>
          </a:xfrm>
          <a:prstGeom prst="rect">
            <a:avLst/>
          </a:prstGeom>
          <a:noFill/>
          <a:ln>
            <a:noFill/>
          </a:ln>
        </p:spPr>
      </p:pic>
      <p:sp>
        <p:nvSpPr>
          <p:cNvPr id="1811" name="Google Shape;1811;p318"/>
          <p:cNvSpPr txBox="1"/>
          <p:nvPr/>
        </p:nvSpPr>
        <p:spPr>
          <a:xfrm>
            <a:off x="6511925" y="4597400"/>
            <a:ext cx="2440200" cy="35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91919"/>
                </a:solidFill>
              </a:rPr>
              <a:t>Regional after-hours centre in Nijmegen</a:t>
            </a:r>
            <a:endParaRPr sz="1000">
              <a:solidFill>
                <a:srgbClr val="191919"/>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15"/>
        <p:cNvGrpSpPr/>
        <p:nvPr/>
      </p:nvGrpSpPr>
      <p:grpSpPr>
        <a:xfrm>
          <a:off x="0" y="0"/>
          <a:ext cx="0" cy="0"/>
          <a:chOff x="0" y="0"/>
          <a:chExt cx="0" cy="0"/>
        </a:xfrm>
      </p:grpSpPr>
      <p:sp>
        <p:nvSpPr>
          <p:cNvPr id="1816" name="Google Shape;1816;p319"/>
          <p:cNvSpPr txBox="1">
            <a:spLocks noGrp="1"/>
          </p:cNvSpPr>
          <p:nvPr>
            <p:ph type="title" idx="4294967295"/>
          </p:nvPr>
        </p:nvSpPr>
        <p:spPr>
          <a:xfrm>
            <a:off x="643800" y="292625"/>
            <a:ext cx="7931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Poppins"/>
                <a:ea typeface="Poppins"/>
                <a:cs typeface="Poppins"/>
                <a:sym typeface="Poppins"/>
              </a:rPr>
              <a:t>Public empowerment</a:t>
            </a:r>
            <a:endParaRPr b="1">
              <a:latin typeface="Poppins"/>
              <a:ea typeface="Poppins"/>
              <a:cs typeface="Poppins"/>
              <a:sym typeface="Poppins"/>
            </a:endParaRPr>
          </a:p>
        </p:txBody>
      </p:sp>
      <p:pic>
        <p:nvPicPr>
          <p:cNvPr id="1817" name="Google Shape;1817;p319" title="Screenshot 2025-04-29 at 12.46.02 PM.png"/>
          <p:cNvPicPr preferRelativeResize="0"/>
          <p:nvPr/>
        </p:nvPicPr>
        <p:blipFill>
          <a:blip r:embed="rId3">
            <a:alphaModFix/>
          </a:blip>
          <a:stretch>
            <a:fillRect/>
          </a:stretch>
        </p:blipFill>
        <p:spPr>
          <a:xfrm>
            <a:off x="948786" y="1295780"/>
            <a:ext cx="7321138" cy="3352799"/>
          </a:xfrm>
          <a:prstGeom prst="rect">
            <a:avLst/>
          </a:prstGeom>
          <a:noFill/>
          <a:ln>
            <a:noFill/>
          </a:ln>
        </p:spPr>
      </p:pic>
      <p:sp>
        <p:nvSpPr>
          <p:cNvPr id="1818" name="Google Shape;1818;p319"/>
          <p:cNvSpPr txBox="1"/>
          <p:nvPr/>
        </p:nvSpPr>
        <p:spPr>
          <a:xfrm>
            <a:off x="5791925" y="4648575"/>
            <a:ext cx="2478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hlinkClick r:id="rId4"/>
              </a:rPr>
              <a:t>https://www.thuisarts.nl/</a:t>
            </a:r>
            <a:r>
              <a:rPr lang="en"/>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2"/>
        <p:cNvGrpSpPr/>
        <p:nvPr/>
      </p:nvGrpSpPr>
      <p:grpSpPr>
        <a:xfrm>
          <a:off x="0" y="0"/>
          <a:ext cx="0" cy="0"/>
          <a:chOff x="0" y="0"/>
          <a:chExt cx="0" cy="0"/>
        </a:xfrm>
      </p:grpSpPr>
      <p:sp>
        <p:nvSpPr>
          <p:cNvPr id="1823" name="Google Shape;1823;p320"/>
          <p:cNvSpPr/>
          <p:nvPr/>
        </p:nvSpPr>
        <p:spPr>
          <a:xfrm>
            <a:off x="0" y="0"/>
            <a:ext cx="9141714"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24" name="Google Shape;1824;p320"/>
          <p:cNvSpPr txBox="1">
            <a:spLocks noGrp="1"/>
          </p:cNvSpPr>
          <p:nvPr>
            <p:ph type="title"/>
          </p:nvPr>
        </p:nvSpPr>
        <p:spPr>
          <a:xfrm>
            <a:off x="643800" y="292625"/>
            <a:ext cx="7931100" cy="572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Poppins"/>
                <a:ea typeface="Poppins"/>
                <a:cs typeface="Poppins"/>
                <a:sym typeface="Poppins"/>
              </a:rPr>
              <a:t>Workplace flexibility</a:t>
            </a:r>
            <a:endParaRPr b="1">
              <a:latin typeface="Poppins"/>
              <a:ea typeface="Poppins"/>
              <a:cs typeface="Poppins"/>
              <a:sym typeface="Poppins"/>
            </a:endParaRPr>
          </a:p>
        </p:txBody>
      </p:sp>
      <p:pic>
        <p:nvPicPr>
          <p:cNvPr id="1825" name="Google Shape;1825;p320" title="1CA48D75-E02F-4288-8900-7163B8F13B82_1_102_o.jpeg"/>
          <p:cNvPicPr preferRelativeResize="0"/>
          <p:nvPr/>
        </p:nvPicPr>
        <p:blipFill>
          <a:blip r:embed="rId3">
            <a:alphaModFix/>
          </a:blip>
          <a:stretch>
            <a:fillRect/>
          </a:stretch>
        </p:blipFill>
        <p:spPr>
          <a:xfrm>
            <a:off x="1605800" y="865325"/>
            <a:ext cx="6007099" cy="5582227"/>
          </a:xfrm>
          <a:prstGeom prst="rect">
            <a:avLst/>
          </a:prstGeom>
          <a:noFill/>
          <a:ln>
            <a:noFill/>
          </a:ln>
        </p:spPr>
      </p:pic>
      <p:sp>
        <p:nvSpPr>
          <p:cNvPr id="1826" name="Google Shape;1826;p320"/>
          <p:cNvSpPr txBox="1"/>
          <p:nvPr/>
        </p:nvSpPr>
        <p:spPr>
          <a:xfrm>
            <a:off x="7680325" y="4711700"/>
            <a:ext cx="1326000" cy="35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2"/>
                </a:solidFill>
              </a:rPr>
              <a:t>GP trainees in Nijmegen University</a:t>
            </a:r>
            <a:endParaRPr sz="1000">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0D59"/>
        </a:solidFill>
        <a:effectLst/>
      </p:bgPr>
    </p:bg>
    <p:spTree>
      <p:nvGrpSpPr>
        <p:cNvPr id="1" name="Shape 1830"/>
        <p:cNvGrpSpPr/>
        <p:nvPr/>
      </p:nvGrpSpPr>
      <p:grpSpPr>
        <a:xfrm>
          <a:off x="0" y="0"/>
          <a:ext cx="0" cy="0"/>
          <a:chOff x="0" y="0"/>
          <a:chExt cx="0" cy="0"/>
        </a:xfrm>
      </p:grpSpPr>
      <p:cxnSp>
        <p:nvCxnSpPr>
          <p:cNvPr id="1831" name="Google Shape;1831;p321"/>
          <p:cNvCxnSpPr/>
          <p:nvPr/>
        </p:nvCxnSpPr>
        <p:spPr>
          <a:xfrm rot="10800000" flipH="1">
            <a:off x="468004" y="4665050"/>
            <a:ext cx="8208000" cy="3600"/>
          </a:xfrm>
          <a:prstGeom prst="straightConnector1">
            <a:avLst/>
          </a:prstGeom>
          <a:noFill/>
          <a:ln w="9525" cap="flat" cmpd="sng">
            <a:solidFill>
              <a:schemeClr val="accent6"/>
            </a:solidFill>
            <a:prstDash val="solid"/>
            <a:round/>
            <a:headEnd type="none" w="sm" len="sm"/>
            <a:tailEnd type="none" w="sm" len="sm"/>
          </a:ln>
        </p:spPr>
      </p:cxnSp>
      <p:sp>
        <p:nvSpPr>
          <p:cNvPr id="1832" name="Google Shape;1832;p321"/>
          <p:cNvSpPr txBox="1"/>
          <p:nvPr/>
        </p:nvSpPr>
        <p:spPr>
          <a:xfrm>
            <a:off x="372325" y="4665050"/>
            <a:ext cx="36660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 </a:t>
            </a:r>
            <a:r>
              <a:rPr lang="en" sz="1000" b="0" i="0" u="none" strike="noStrike" cap="none">
                <a:solidFill>
                  <a:schemeClr val="accent6"/>
                </a:solidFill>
                <a:latin typeface="Poppins Light"/>
                <a:ea typeface="Poppins Light"/>
                <a:cs typeface="Poppins Light"/>
                <a:sym typeface="Poppins Light"/>
              </a:rPr>
              <a:t>|</a:t>
            </a:r>
            <a:r>
              <a:rPr lang="en" sz="1000" b="0" i="0" u="none" strike="noStrike" cap="none">
                <a:solidFill>
                  <a:schemeClr val="accent6"/>
                </a:solidFill>
                <a:latin typeface="Poppins SemiBold"/>
                <a:ea typeface="Poppins SemiBold"/>
                <a:cs typeface="Poppins SemiBold"/>
                <a:sym typeface="Poppins SemiBold"/>
              </a:rPr>
              <a:t> NosSoins</a:t>
            </a:r>
            <a:endParaRPr sz="800" b="0" i="0" u="none" strike="noStrike" cap="none">
              <a:solidFill>
                <a:schemeClr val="accent6"/>
              </a:solidFill>
              <a:latin typeface="Poppins SemiBold"/>
              <a:ea typeface="Poppins SemiBold"/>
              <a:cs typeface="Poppins SemiBold"/>
              <a:sym typeface="Poppins SemiBold"/>
            </a:endParaRPr>
          </a:p>
        </p:txBody>
      </p:sp>
      <p:sp>
        <p:nvSpPr>
          <p:cNvPr id="1833" name="Google Shape;1833;p321"/>
          <p:cNvSpPr txBox="1"/>
          <p:nvPr/>
        </p:nvSpPr>
        <p:spPr>
          <a:xfrm>
            <a:off x="5099350" y="4665050"/>
            <a:ext cx="3666000" cy="338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en" sz="1000" b="0" i="0" u="none" strike="noStrike" cap="none">
                <a:solidFill>
                  <a:schemeClr val="accent6"/>
                </a:solidFill>
                <a:latin typeface="Poppins SemiBold"/>
                <a:ea typeface="Poppins SemiBold"/>
                <a:cs typeface="Poppins SemiBold"/>
                <a:sym typeface="Poppins SemiBold"/>
              </a:rPr>
              <a:t>ourcare.ca</a:t>
            </a:r>
            <a:endParaRPr sz="800" b="0" i="0" u="none" strike="noStrike" cap="none">
              <a:solidFill>
                <a:schemeClr val="accent6"/>
              </a:solidFill>
              <a:latin typeface="Poppins SemiBold"/>
              <a:ea typeface="Poppins SemiBold"/>
              <a:cs typeface="Poppins SemiBold"/>
              <a:sym typeface="Poppins SemiBold"/>
            </a:endParaRPr>
          </a:p>
        </p:txBody>
      </p:sp>
      <p:cxnSp>
        <p:nvCxnSpPr>
          <p:cNvPr id="1834" name="Google Shape;1834;p321"/>
          <p:cNvCxnSpPr/>
          <p:nvPr/>
        </p:nvCxnSpPr>
        <p:spPr>
          <a:xfrm rot="10800000" flipH="1">
            <a:off x="468004" y="352175"/>
            <a:ext cx="8208000" cy="3600"/>
          </a:xfrm>
          <a:prstGeom prst="straightConnector1">
            <a:avLst/>
          </a:prstGeom>
          <a:noFill/>
          <a:ln w="9525" cap="flat" cmpd="sng">
            <a:solidFill>
              <a:schemeClr val="accent6"/>
            </a:solidFill>
            <a:prstDash val="solid"/>
            <a:round/>
            <a:headEnd type="none" w="sm" len="sm"/>
            <a:tailEnd type="none" w="sm" len="sm"/>
          </a:ln>
        </p:spPr>
      </p:cxnSp>
      <p:sp>
        <p:nvSpPr>
          <p:cNvPr id="1835" name="Google Shape;1835;p321"/>
          <p:cNvSpPr txBox="1">
            <a:spLocks noGrp="1"/>
          </p:cNvSpPr>
          <p:nvPr>
            <p:ph type="ctrTitle"/>
          </p:nvPr>
        </p:nvSpPr>
        <p:spPr>
          <a:xfrm>
            <a:off x="244275" y="463725"/>
            <a:ext cx="7955100" cy="625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5200"/>
              <a:buNone/>
            </a:pPr>
            <a:r>
              <a:rPr lang="en" sz="3200">
                <a:solidFill>
                  <a:schemeClr val="accent6"/>
                </a:solidFill>
                <a:latin typeface="Poppins"/>
                <a:ea typeface="Poppins"/>
                <a:cs typeface="Poppins"/>
                <a:sym typeface="Poppins"/>
              </a:rPr>
              <a:t>Learn from what’s working</a:t>
            </a:r>
            <a:endParaRPr sz="6200">
              <a:solidFill>
                <a:schemeClr val="accent6"/>
              </a:solidFill>
              <a:latin typeface="Poppins"/>
              <a:ea typeface="Poppins"/>
              <a:cs typeface="Poppins"/>
              <a:sym typeface="Poppins"/>
            </a:endParaRPr>
          </a:p>
        </p:txBody>
      </p:sp>
      <p:sp>
        <p:nvSpPr>
          <p:cNvPr id="1836" name="Google Shape;1836;p321"/>
          <p:cNvSpPr txBox="1"/>
          <p:nvPr/>
        </p:nvSpPr>
        <p:spPr>
          <a:xfrm>
            <a:off x="4175075" y="1251875"/>
            <a:ext cx="37149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6CF1B8"/>
                </a:solidFill>
                <a:latin typeface="Poppins"/>
                <a:ea typeface="Poppins"/>
                <a:cs typeface="Poppins"/>
                <a:sym typeface="Poppins"/>
              </a:rPr>
              <a:t>Subscribe</a:t>
            </a:r>
            <a:r>
              <a:rPr lang="en" sz="1800">
                <a:solidFill>
                  <a:schemeClr val="dk2"/>
                </a:solidFill>
                <a:latin typeface="Poppins"/>
                <a:ea typeface="Poppins"/>
                <a:cs typeface="Poppins"/>
                <a:sym typeface="Poppins"/>
              </a:rPr>
              <a:t> wherever you get your podcasts. Search “</a:t>
            </a:r>
            <a:r>
              <a:rPr lang="en" sz="1800" b="1">
                <a:solidFill>
                  <a:srgbClr val="6CF1B8"/>
                </a:solidFill>
                <a:latin typeface="Poppins"/>
                <a:ea typeface="Poppins"/>
                <a:cs typeface="Poppins"/>
                <a:sym typeface="Poppins"/>
              </a:rPr>
              <a:t>Primary Focus</a:t>
            </a:r>
            <a:r>
              <a:rPr lang="en" sz="1800">
                <a:solidFill>
                  <a:schemeClr val="dk2"/>
                </a:solidFill>
                <a:latin typeface="Poppins"/>
                <a:ea typeface="Poppins"/>
                <a:cs typeface="Poppins"/>
                <a:sym typeface="Poppins"/>
              </a:rPr>
              <a:t>” or “Tara Kiran”</a:t>
            </a:r>
            <a:endParaRPr sz="1800">
              <a:solidFill>
                <a:schemeClr val="dk2"/>
              </a:solidFill>
              <a:latin typeface="Poppins"/>
              <a:ea typeface="Poppins"/>
              <a:cs typeface="Poppins"/>
              <a:sym typeface="Poppins"/>
            </a:endParaRPr>
          </a:p>
          <a:p>
            <a:pPr marL="0" lvl="0" indent="0" algn="l" rtl="0">
              <a:spcBef>
                <a:spcPts val="0"/>
              </a:spcBef>
              <a:spcAft>
                <a:spcPts val="0"/>
              </a:spcAft>
              <a:buNone/>
            </a:pPr>
            <a:endParaRPr sz="1800">
              <a:solidFill>
                <a:schemeClr val="dk2"/>
              </a:solidFill>
              <a:latin typeface="Poppins"/>
              <a:ea typeface="Poppins"/>
              <a:cs typeface="Poppins"/>
              <a:sym typeface="Poppins"/>
            </a:endParaRPr>
          </a:p>
          <a:p>
            <a:pPr marL="0" lvl="0" indent="0" algn="l" rtl="0">
              <a:spcBef>
                <a:spcPts val="0"/>
              </a:spcBef>
              <a:spcAft>
                <a:spcPts val="0"/>
              </a:spcAft>
              <a:buNone/>
            </a:pPr>
            <a:r>
              <a:rPr lang="en" sz="1800">
                <a:solidFill>
                  <a:schemeClr val="dk2"/>
                </a:solidFill>
                <a:latin typeface="Poppins"/>
                <a:ea typeface="Poppins"/>
                <a:cs typeface="Poppins"/>
                <a:sym typeface="Poppins"/>
              </a:rPr>
              <a:t>Visit </a:t>
            </a:r>
            <a:r>
              <a:rPr lang="en" sz="1800" u="sng">
                <a:solidFill>
                  <a:srgbClr val="6CF1B8"/>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www.primaryfocus.ca</a:t>
            </a:r>
            <a:r>
              <a:rPr lang="en" sz="1800">
                <a:solidFill>
                  <a:srgbClr val="6CF1B8"/>
                </a:solidFill>
                <a:latin typeface="Poppins"/>
                <a:ea typeface="Poppins"/>
                <a:cs typeface="Poppins"/>
                <a:sym typeface="Poppins"/>
              </a:rPr>
              <a:t> </a:t>
            </a:r>
            <a:endParaRPr sz="1800">
              <a:solidFill>
                <a:schemeClr val="dk2"/>
              </a:solidFill>
              <a:latin typeface="Poppins"/>
              <a:ea typeface="Poppins"/>
              <a:cs typeface="Poppins"/>
              <a:sym typeface="Poppins"/>
            </a:endParaRPr>
          </a:p>
        </p:txBody>
      </p:sp>
      <p:sp>
        <p:nvSpPr>
          <p:cNvPr id="1837" name="Google Shape;1837;p321"/>
          <p:cNvSpPr txBox="1"/>
          <p:nvPr/>
        </p:nvSpPr>
        <p:spPr>
          <a:xfrm>
            <a:off x="6819150" y="4434850"/>
            <a:ext cx="235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latin typeface="Nunito"/>
              <a:ea typeface="Nunito"/>
              <a:cs typeface="Nunito"/>
              <a:sym typeface="Nunito"/>
            </a:endParaRPr>
          </a:p>
        </p:txBody>
      </p:sp>
      <p:pic>
        <p:nvPicPr>
          <p:cNvPr id="1838" name="Google Shape;1838;p321" title="PF_podcastart-25feb27-1.jpg"/>
          <p:cNvPicPr preferRelativeResize="0"/>
          <p:nvPr/>
        </p:nvPicPr>
        <p:blipFill>
          <a:blip r:embed="rId4">
            <a:alphaModFix/>
          </a:blip>
          <a:stretch>
            <a:fillRect/>
          </a:stretch>
        </p:blipFill>
        <p:spPr>
          <a:xfrm>
            <a:off x="454276" y="1137130"/>
            <a:ext cx="3271024" cy="32710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60A5D"/>
        </a:solidFill>
        <a:effectLst/>
      </p:bgPr>
    </p:bg>
    <p:spTree>
      <p:nvGrpSpPr>
        <p:cNvPr id="1" name="Shape 1842"/>
        <p:cNvGrpSpPr/>
        <p:nvPr/>
      </p:nvGrpSpPr>
      <p:grpSpPr>
        <a:xfrm>
          <a:off x="0" y="0"/>
          <a:ext cx="0" cy="0"/>
          <a:chOff x="0" y="0"/>
          <a:chExt cx="0" cy="0"/>
        </a:xfrm>
      </p:grpSpPr>
      <p:sp>
        <p:nvSpPr>
          <p:cNvPr id="1843" name="Google Shape;1843;p322"/>
          <p:cNvSpPr txBox="1"/>
          <p:nvPr/>
        </p:nvSpPr>
        <p:spPr>
          <a:xfrm>
            <a:off x="226450" y="894574"/>
            <a:ext cx="4721100" cy="266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 sz="1800" b="0" i="0" u="none" strike="noStrike" cap="none">
                <a:solidFill>
                  <a:schemeClr val="lt1"/>
                </a:solidFill>
                <a:latin typeface="Poppins"/>
                <a:ea typeface="Poppins"/>
                <a:cs typeface="Poppins"/>
                <a:sym typeface="Poppins"/>
              </a:rPr>
              <a:t>Thank you to our team, collaborators &amp;  funders and the many participants from across the country who volunteered their time </a:t>
            </a:r>
            <a:endParaRPr sz="1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200"/>
              <a:buFont typeface="Arial"/>
              <a:buNone/>
            </a:pPr>
            <a:endParaRPr sz="1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200"/>
              <a:buFont typeface="Arial"/>
              <a:buNone/>
            </a:pPr>
            <a:r>
              <a:rPr lang="en" sz="1800" b="0" i="0" u="none" strike="noStrike" cap="none">
                <a:solidFill>
                  <a:schemeClr val="lt1"/>
                </a:solidFill>
                <a:latin typeface="Poppins"/>
                <a:ea typeface="Poppins"/>
                <a:cs typeface="Poppins"/>
                <a:sym typeface="Poppins"/>
              </a:rPr>
              <a:t>Visit </a:t>
            </a:r>
            <a:r>
              <a:rPr lang="en" sz="1800" b="0" i="0" u="none" strike="noStrike" cap="none">
                <a:solidFill>
                  <a:schemeClr val="lt1"/>
                </a:solidFill>
                <a:latin typeface="Poppins ExtraBold"/>
                <a:ea typeface="Poppins ExtraBold"/>
                <a:cs typeface="Poppins ExtraBold"/>
                <a:sym typeface="Poppins ExtraBold"/>
              </a:rPr>
              <a:t>OurCare.ca</a:t>
            </a:r>
            <a:r>
              <a:rPr lang="en" sz="1800" b="0" i="0" u="none" strike="noStrike" cap="none">
                <a:solidFill>
                  <a:schemeClr val="lt1"/>
                </a:solidFill>
                <a:latin typeface="Poppins"/>
                <a:ea typeface="Poppins"/>
                <a:cs typeface="Poppins"/>
                <a:sym typeface="Poppins"/>
              </a:rPr>
              <a:t> to learn more</a:t>
            </a:r>
            <a:endParaRPr sz="1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200"/>
              <a:buFont typeface="Arial"/>
              <a:buNone/>
            </a:pPr>
            <a:endParaRPr sz="1800">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200"/>
              <a:buFont typeface="Arial"/>
              <a:buNone/>
            </a:pPr>
            <a:r>
              <a:rPr lang="en" sz="1800">
                <a:solidFill>
                  <a:schemeClr val="lt1"/>
                </a:solidFill>
                <a:latin typeface="Poppins"/>
                <a:ea typeface="Poppins"/>
                <a:cs typeface="Poppins"/>
                <a:sym typeface="Poppins"/>
              </a:rPr>
              <a:t>Subscribe to the podcast at </a:t>
            </a:r>
            <a:r>
              <a:rPr lang="en" sz="1800" b="1">
                <a:solidFill>
                  <a:schemeClr val="lt1"/>
                </a:solidFill>
                <a:latin typeface="Poppins"/>
                <a:ea typeface="Poppins"/>
                <a:cs typeface="Poppins"/>
                <a:sym typeface="Poppins"/>
              </a:rPr>
              <a:t>primaryfocus.ca</a:t>
            </a:r>
            <a:r>
              <a:rPr lang="en" sz="1800" b="0" i="0" u="none" strike="noStrike" cap="none">
                <a:solidFill>
                  <a:schemeClr val="lt1"/>
                </a:solidFill>
                <a:latin typeface="Poppins"/>
                <a:ea typeface="Poppins"/>
                <a:cs typeface="Poppins"/>
                <a:sym typeface="Poppins"/>
              </a:rPr>
              <a:t> </a:t>
            </a:r>
            <a:endParaRPr sz="3200" b="0" i="0" u="none" strike="noStrike" cap="none">
              <a:solidFill>
                <a:schemeClr val="lt1"/>
              </a:solidFill>
              <a:latin typeface="Arial"/>
              <a:ea typeface="Arial"/>
              <a:cs typeface="Arial"/>
              <a:sym typeface="Arial"/>
            </a:endParaRPr>
          </a:p>
        </p:txBody>
      </p:sp>
      <p:sp>
        <p:nvSpPr>
          <p:cNvPr id="1844" name="Google Shape;1844;p322"/>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chemeClr val="dk2"/>
              </a:buClr>
              <a:buSzPts val="1000"/>
              <a:buFont typeface="Arial"/>
              <a:buNone/>
            </a:pPr>
            <a:fld id="{00000000-1234-1234-1234-123412341234}" type="slidenum">
              <a:rPr lang="en"/>
              <a:t>27</a:t>
            </a:fld>
            <a:endParaRPr/>
          </a:p>
        </p:txBody>
      </p:sp>
      <p:pic>
        <p:nvPicPr>
          <p:cNvPr id="1845" name="Google Shape;1845;p322" descr="Text&#10;&#10;Description automatically generated"/>
          <p:cNvPicPr preferRelativeResize="0"/>
          <p:nvPr/>
        </p:nvPicPr>
        <p:blipFill rotWithShape="1">
          <a:blip r:embed="rId3">
            <a:alphaModFix/>
          </a:blip>
          <a:srcRect/>
          <a:stretch/>
        </p:blipFill>
        <p:spPr>
          <a:xfrm>
            <a:off x="226450" y="4561450"/>
            <a:ext cx="1604420" cy="393601"/>
          </a:xfrm>
          <a:prstGeom prst="rect">
            <a:avLst/>
          </a:prstGeom>
          <a:noFill/>
          <a:ln>
            <a:noFill/>
          </a:ln>
        </p:spPr>
      </p:pic>
      <p:pic>
        <p:nvPicPr>
          <p:cNvPr id="1846" name="Google Shape;1846;p322" descr="Text&#10;&#10;Description automatically generated"/>
          <p:cNvPicPr preferRelativeResize="0"/>
          <p:nvPr/>
        </p:nvPicPr>
        <p:blipFill rotWithShape="1">
          <a:blip r:embed="rId4">
            <a:alphaModFix/>
          </a:blip>
          <a:srcRect/>
          <a:stretch/>
        </p:blipFill>
        <p:spPr>
          <a:xfrm>
            <a:off x="4210175" y="4469237"/>
            <a:ext cx="2208173" cy="485825"/>
          </a:xfrm>
          <a:prstGeom prst="rect">
            <a:avLst/>
          </a:prstGeom>
          <a:noFill/>
          <a:ln>
            <a:noFill/>
          </a:ln>
        </p:spPr>
      </p:pic>
      <p:sp>
        <p:nvSpPr>
          <p:cNvPr id="1847" name="Google Shape;1847;p322"/>
          <p:cNvSpPr txBox="1"/>
          <p:nvPr/>
        </p:nvSpPr>
        <p:spPr>
          <a:xfrm>
            <a:off x="7044325" y="4357500"/>
            <a:ext cx="2089125" cy="31162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lt1"/>
                </a:solidFill>
                <a:latin typeface="Poppins"/>
                <a:ea typeface="Poppins"/>
                <a:cs typeface="Poppins"/>
                <a:sym typeface="Poppins"/>
              </a:rPr>
              <a:t>In partnership with:</a:t>
            </a:r>
            <a:endParaRPr sz="800" b="1" i="0" u="none" strike="noStrike" cap="none">
              <a:solidFill>
                <a:schemeClr val="lt1"/>
              </a:solidFill>
              <a:latin typeface="Poppins"/>
              <a:ea typeface="Poppins"/>
              <a:cs typeface="Poppins"/>
              <a:sym typeface="Poppins"/>
            </a:endParaRPr>
          </a:p>
        </p:txBody>
      </p:sp>
      <p:pic>
        <p:nvPicPr>
          <p:cNvPr id="1848" name="Google Shape;1848;p322"/>
          <p:cNvPicPr preferRelativeResize="0"/>
          <p:nvPr/>
        </p:nvPicPr>
        <p:blipFill rotWithShape="1">
          <a:blip r:embed="rId5">
            <a:alphaModFix/>
          </a:blip>
          <a:srcRect/>
          <a:stretch/>
        </p:blipFill>
        <p:spPr>
          <a:xfrm>
            <a:off x="2082275" y="4561450"/>
            <a:ext cx="1841125" cy="393600"/>
          </a:xfrm>
          <a:prstGeom prst="rect">
            <a:avLst/>
          </a:prstGeom>
          <a:noFill/>
          <a:ln>
            <a:noFill/>
          </a:ln>
        </p:spPr>
      </p:pic>
      <p:sp>
        <p:nvSpPr>
          <p:cNvPr id="1849" name="Google Shape;1849;p322"/>
          <p:cNvSpPr txBox="1"/>
          <p:nvPr/>
        </p:nvSpPr>
        <p:spPr>
          <a:xfrm>
            <a:off x="226450" y="5226564"/>
            <a:ext cx="6449700" cy="311700"/>
          </a:xfrm>
          <a:prstGeom prst="rect">
            <a:avLst/>
          </a:prstGeom>
          <a:noFill/>
          <a:ln>
            <a:noFill/>
          </a:ln>
        </p:spPr>
        <p:txBody>
          <a:bodyPr spcFirstLastPara="1" wrap="square" lIns="68550" tIns="34275" rIns="68550" bIns="34275" anchor="b" anchorCtr="0">
            <a:noAutofit/>
          </a:bodyPr>
          <a:lstStyle/>
          <a:p>
            <a:pPr marL="0" marR="0" lvl="0" indent="0" algn="l" rtl="0">
              <a:lnSpc>
                <a:spcPct val="8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8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Poppins"/>
                <a:ea typeface="Poppins"/>
                <a:cs typeface="Poppins"/>
                <a:sym typeface="Poppins"/>
              </a:rPr>
              <a:t>Email:</a:t>
            </a:r>
            <a:r>
              <a:rPr lang="en" sz="1400" b="0" i="0" u="none" strike="noStrike" cap="none">
                <a:solidFill>
                  <a:schemeClr val="lt1"/>
                </a:solidFill>
                <a:latin typeface="Poppins"/>
                <a:ea typeface="Poppins"/>
                <a:cs typeface="Poppins"/>
                <a:sym typeface="Poppins"/>
              </a:rPr>
              <a:t> </a:t>
            </a:r>
            <a:r>
              <a:rPr lang="en" sz="1400" b="0" i="0" u="sng" strike="noStrike" cap="none">
                <a:solidFill>
                  <a:schemeClr val="lt1"/>
                </a:solidFill>
                <a:latin typeface="Poppins"/>
                <a:ea typeface="Poppins"/>
                <a:cs typeface="Poppins"/>
                <a:sym typeface="Poppins"/>
                <a:hlinkClick r:id="rId6">
                  <a:extLst>
                    <a:ext uri="{A12FA001-AC4F-418D-AE19-62706E023703}">
                      <ahyp:hlinkClr xmlns:ahyp="http://schemas.microsoft.com/office/drawing/2018/hyperlinkcolor" val="tx"/>
                    </a:ext>
                  </a:extLst>
                </a:hlinkClick>
              </a:rPr>
              <a:t>tara.kiran@utoronto.ca</a:t>
            </a:r>
            <a:r>
              <a:rPr lang="en" sz="1400" b="0" i="0" u="none" strike="noStrike" cap="none">
                <a:solidFill>
                  <a:schemeClr val="lt1"/>
                </a:solidFill>
                <a:latin typeface="Poppins"/>
                <a:ea typeface="Poppins"/>
                <a:cs typeface="Poppins"/>
                <a:sym typeface="Poppins"/>
              </a:rPr>
              <a:t> </a:t>
            </a:r>
            <a:endParaRPr sz="14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Poppins"/>
              <a:ea typeface="Poppins"/>
              <a:cs typeface="Poppins"/>
              <a:sym typeface="Poppins"/>
            </a:endParaRPr>
          </a:p>
          <a:p>
            <a:pPr marL="0" marR="0" lvl="0" indent="0" algn="l" rtl="0">
              <a:lnSpc>
                <a:spcPct val="100000"/>
              </a:lnSpc>
              <a:spcBef>
                <a:spcPts val="1200"/>
              </a:spcBef>
              <a:spcAft>
                <a:spcPts val="0"/>
              </a:spcAft>
              <a:buClr>
                <a:schemeClr val="dk1"/>
              </a:buClr>
              <a:buSzPts val="1400"/>
              <a:buFont typeface="Arial"/>
              <a:buNone/>
            </a:pPr>
            <a:endParaRPr sz="1400" b="0" i="0" u="none" strike="noStrike" cap="none">
              <a:solidFill>
                <a:schemeClr val="lt1"/>
              </a:solidFill>
              <a:latin typeface="Poppins"/>
              <a:ea typeface="Poppins"/>
              <a:cs typeface="Poppins"/>
              <a:sym typeface="Poppins"/>
            </a:endParaRPr>
          </a:p>
          <a:p>
            <a:pPr marL="0" marR="0" lvl="0" indent="0" algn="l" rtl="0">
              <a:lnSpc>
                <a:spcPct val="100000"/>
              </a:lnSpc>
              <a:spcBef>
                <a:spcPts val="1200"/>
              </a:spcBef>
              <a:spcAft>
                <a:spcPts val="0"/>
              </a:spcAft>
              <a:buClr>
                <a:schemeClr val="dk1"/>
              </a:buClr>
              <a:buSzPts val="1400"/>
              <a:buFont typeface="Arial"/>
              <a:buNone/>
            </a:pPr>
            <a:endParaRPr sz="1400" b="1" i="0" u="sng" strike="noStrike" cap="none">
              <a:solidFill>
                <a:schemeClr val="lt1"/>
              </a:solidFill>
              <a:latin typeface="Poppins"/>
              <a:ea typeface="Poppins"/>
              <a:cs typeface="Poppins"/>
              <a:sym typeface="Poppins"/>
            </a:endParaRPr>
          </a:p>
          <a:p>
            <a:pPr marL="0" marR="0" lvl="0" indent="0" algn="l" rtl="0">
              <a:lnSpc>
                <a:spcPct val="180000"/>
              </a:lnSpc>
              <a:spcBef>
                <a:spcPts val="800"/>
              </a:spcBef>
              <a:spcAft>
                <a:spcPts val="0"/>
              </a:spcAft>
              <a:buClr>
                <a:schemeClr val="dk1"/>
              </a:buClr>
              <a:buSzPts val="1400"/>
              <a:buFont typeface="Arial"/>
              <a:buNone/>
            </a:pPr>
            <a:endParaRPr sz="1400" b="1" i="0" u="sng" strike="noStrike" cap="none">
              <a:solidFill>
                <a:schemeClr val="lt1"/>
              </a:solidFill>
              <a:latin typeface="Poppins"/>
              <a:ea typeface="Poppins"/>
              <a:cs typeface="Poppins"/>
              <a:sym typeface="Poppins"/>
            </a:endParaRPr>
          </a:p>
        </p:txBody>
      </p:sp>
      <p:sp>
        <p:nvSpPr>
          <p:cNvPr id="1850" name="Google Shape;1850;p322"/>
          <p:cNvSpPr txBox="1"/>
          <p:nvPr/>
        </p:nvSpPr>
        <p:spPr>
          <a:xfrm>
            <a:off x="7044319" y="4669125"/>
            <a:ext cx="1985175" cy="485775"/>
          </a:xfrm>
          <a:prstGeom prst="rect">
            <a:avLst/>
          </a:prstGeom>
          <a:noFill/>
          <a:ln>
            <a:noFill/>
          </a:ln>
        </p:spPr>
        <p:txBody>
          <a:bodyPr spcFirstLastPara="1" wrap="square" lIns="68575" tIns="68575" rIns="68575" bIns="68575" anchor="b" anchorCtr="0">
            <a:noAutofit/>
          </a:bodyPr>
          <a:lstStyle/>
          <a:p>
            <a:pPr marL="0" marR="0" lvl="0" indent="0" algn="l" rtl="0">
              <a:lnSpc>
                <a:spcPct val="80000"/>
              </a:lnSpc>
              <a:spcBef>
                <a:spcPts val="0"/>
              </a:spcBef>
              <a:spcAft>
                <a:spcPts val="0"/>
              </a:spcAft>
              <a:buClr>
                <a:srgbClr val="000000"/>
              </a:buClr>
              <a:buSzPts val="3000"/>
              <a:buFont typeface="Arial"/>
              <a:buNone/>
            </a:pPr>
            <a:r>
              <a:rPr lang="en" sz="3000" b="0" i="0" u="none" strike="noStrike" cap="none">
                <a:solidFill>
                  <a:schemeClr val="lt1"/>
                </a:solidFill>
                <a:latin typeface="Anton"/>
                <a:ea typeface="Anton"/>
                <a:cs typeface="Anton"/>
                <a:sym typeface="Anton"/>
              </a:rPr>
              <a:t>MASSLBP</a:t>
            </a:r>
            <a:endParaRPr sz="3000" b="0" i="0" u="none" strike="noStrike" cap="none">
              <a:solidFill>
                <a:schemeClr val="lt1"/>
              </a:solidFill>
              <a:latin typeface="Anton"/>
              <a:ea typeface="Anton"/>
              <a:cs typeface="Anton"/>
              <a:sym typeface="Anton"/>
            </a:endParaRPr>
          </a:p>
        </p:txBody>
      </p:sp>
      <p:pic>
        <p:nvPicPr>
          <p:cNvPr id="1851" name="Google Shape;1851;p322"/>
          <p:cNvPicPr preferRelativeResize="0"/>
          <p:nvPr/>
        </p:nvPicPr>
        <p:blipFill rotWithShape="1">
          <a:blip r:embed="rId7">
            <a:alphaModFix/>
          </a:blip>
          <a:srcRect/>
          <a:stretch/>
        </p:blipFill>
        <p:spPr>
          <a:xfrm>
            <a:off x="5622672" y="184750"/>
            <a:ext cx="3164400" cy="407111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11B57"/>
        </a:solidFill>
        <a:effectLst/>
      </p:bgPr>
    </p:bg>
    <p:spTree>
      <p:nvGrpSpPr>
        <p:cNvPr id="1" name="Shape 1855"/>
        <p:cNvGrpSpPr/>
        <p:nvPr/>
      </p:nvGrpSpPr>
      <p:grpSpPr>
        <a:xfrm>
          <a:off x="0" y="0"/>
          <a:ext cx="0" cy="0"/>
          <a:chOff x="0" y="0"/>
          <a:chExt cx="0" cy="0"/>
        </a:xfrm>
      </p:grpSpPr>
      <p:graphicFrame>
        <p:nvGraphicFramePr>
          <p:cNvPr id="1856" name="Google Shape;1856;p323"/>
          <p:cNvGraphicFramePr/>
          <p:nvPr/>
        </p:nvGraphicFramePr>
        <p:xfrm>
          <a:off x="628650" y="1088483"/>
          <a:ext cx="3000000" cy="3000000"/>
        </p:xfrm>
        <a:graphic>
          <a:graphicData uri="http://schemas.openxmlformats.org/drawingml/2006/table">
            <a:tbl>
              <a:tblPr>
                <a:noFill/>
                <a:tableStyleId>{214E6036-10CA-4A0F-A26B-84198F9109BB}</a:tableStyleId>
              </a:tblPr>
              <a:tblGrid>
                <a:gridCol w="3286650">
                  <a:extLst>
                    <a:ext uri="{9D8B030D-6E8A-4147-A177-3AD203B41FA5}">
                      <a16:colId xmlns:a16="http://schemas.microsoft.com/office/drawing/2014/main" val="20000"/>
                    </a:ext>
                  </a:extLst>
                </a:gridCol>
                <a:gridCol w="1973300">
                  <a:extLst>
                    <a:ext uri="{9D8B030D-6E8A-4147-A177-3AD203B41FA5}">
                      <a16:colId xmlns:a16="http://schemas.microsoft.com/office/drawing/2014/main" val="20001"/>
                    </a:ext>
                  </a:extLst>
                </a:gridCol>
                <a:gridCol w="2626725">
                  <a:extLst>
                    <a:ext uri="{9D8B030D-6E8A-4147-A177-3AD203B41FA5}">
                      <a16:colId xmlns:a16="http://schemas.microsoft.com/office/drawing/2014/main" val="20002"/>
                    </a:ext>
                  </a:extLst>
                </a:gridCol>
              </a:tblGrid>
              <a:tr h="538350">
                <a:tc>
                  <a:txBody>
                    <a:bodyPr/>
                    <a:lstStyle/>
                    <a:p>
                      <a:pPr marL="0" marR="0" lvl="0" indent="0" algn="l" rtl="0">
                        <a:spcBef>
                          <a:spcPts val="0"/>
                        </a:spcBef>
                        <a:spcAft>
                          <a:spcPts val="0"/>
                        </a:spcAft>
                        <a:buNone/>
                      </a:pPr>
                      <a:r>
                        <a:rPr lang="en" sz="1400" b="1" i="0" u="none" strike="noStrike" cap="none">
                          <a:solidFill>
                            <a:srgbClr val="9999FF"/>
                          </a:solidFill>
                          <a:latin typeface="Poppins"/>
                          <a:ea typeface="Poppins"/>
                          <a:cs typeface="Poppins"/>
                          <a:sym typeface="Poppins"/>
                        </a:rPr>
                        <a:t>Total health spending per capita ($US) (2022)</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$6,319.04 </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$12,555.26 </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extLst>
                  <a:ext uri="{0D108BD9-81ED-4DB2-BD59-A6C34878D82A}">
                    <a16:rowId xmlns:a16="http://schemas.microsoft.com/office/drawing/2014/main" val="10000"/>
                  </a:ext>
                </a:extLst>
              </a:tr>
              <a:tr h="538350">
                <a:tc>
                  <a:txBody>
                    <a:bodyPr/>
                    <a:lstStyle/>
                    <a:p>
                      <a:pPr marL="0" marR="0" lvl="0" indent="0" algn="l" rtl="0">
                        <a:spcBef>
                          <a:spcPts val="0"/>
                        </a:spcBef>
                        <a:spcAft>
                          <a:spcPts val="0"/>
                        </a:spcAft>
                        <a:buNone/>
                      </a:pPr>
                      <a:r>
                        <a:rPr lang="en" sz="1400" b="1" i="0" u="none" strike="noStrike" cap="none">
                          <a:solidFill>
                            <a:srgbClr val="9999FF"/>
                          </a:solidFill>
                          <a:latin typeface="Poppins"/>
                          <a:ea typeface="Poppins"/>
                          <a:cs typeface="Poppins"/>
                          <a:sym typeface="Poppins"/>
                        </a:rPr>
                        <a:t>% of total health spending that is public (2022)</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71%</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53% </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extLst>
                  <a:ext uri="{0D108BD9-81ED-4DB2-BD59-A6C34878D82A}">
                    <a16:rowId xmlns:a16="http://schemas.microsoft.com/office/drawing/2014/main" val="10001"/>
                  </a:ext>
                </a:extLst>
              </a:tr>
              <a:tr h="538350">
                <a:tc>
                  <a:txBody>
                    <a:bodyPr/>
                    <a:lstStyle/>
                    <a:p>
                      <a:pPr marL="0" marR="0" lvl="0" indent="0" algn="l" rtl="0">
                        <a:spcBef>
                          <a:spcPts val="0"/>
                        </a:spcBef>
                        <a:spcAft>
                          <a:spcPts val="0"/>
                        </a:spcAft>
                        <a:buNone/>
                      </a:pPr>
                      <a:r>
                        <a:rPr lang="en" sz="1400" b="1" i="0" u="none" strike="noStrike" cap="none">
                          <a:solidFill>
                            <a:srgbClr val="9999FF"/>
                          </a:solidFill>
                          <a:latin typeface="Poppins"/>
                          <a:ea typeface="Poppins"/>
                          <a:cs typeface="Poppins"/>
                          <a:sym typeface="Poppins"/>
                        </a:rPr>
                        <a:t>No. of hospital beds per 1000 people (2021)</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2.58</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2.77</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extLst>
                  <a:ext uri="{0D108BD9-81ED-4DB2-BD59-A6C34878D82A}">
                    <a16:rowId xmlns:a16="http://schemas.microsoft.com/office/drawing/2014/main" val="10002"/>
                  </a:ext>
                </a:extLst>
              </a:tr>
              <a:tr h="538350">
                <a:tc>
                  <a:txBody>
                    <a:bodyPr/>
                    <a:lstStyle/>
                    <a:p>
                      <a:pPr marL="0" marR="0" lvl="0" indent="0" algn="l" rtl="0">
                        <a:spcBef>
                          <a:spcPts val="0"/>
                        </a:spcBef>
                        <a:spcAft>
                          <a:spcPts val="0"/>
                        </a:spcAft>
                        <a:buNone/>
                      </a:pPr>
                      <a:r>
                        <a:rPr lang="en" sz="1400" b="1" i="0" u="none" strike="noStrike" cap="none">
                          <a:solidFill>
                            <a:srgbClr val="9999FF"/>
                          </a:solidFill>
                          <a:latin typeface="Poppins"/>
                          <a:ea typeface="Poppins"/>
                          <a:cs typeface="Poppins"/>
                          <a:sym typeface="Poppins"/>
                        </a:rPr>
                        <a:t>No. of physicians per 10,000 people (2020)</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24.3</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500" b="1" i="0" u="none" strike="noStrike" cap="none">
                          <a:solidFill>
                            <a:srgbClr val="6CF1B8"/>
                          </a:solidFill>
                          <a:latin typeface="Poppins"/>
                          <a:ea typeface="Poppins"/>
                          <a:cs typeface="Poppins"/>
                          <a:sym typeface="Poppins"/>
                        </a:rPr>
                        <a:t>35.6 </a:t>
                      </a:r>
                      <a:endParaRPr sz="1200" u="none" strike="noStrike" cap="none"/>
                    </a:p>
                  </a:txBody>
                  <a:tcPr marL="45725" marR="45725"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extLst>
                  <a:ext uri="{0D108BD9-81ED-4DB2-BD59-A6C34878D82A}">
                    <a16:rowId xmlns:a16="http://schemas.microsoft.com/office/drawing/2014/main" val="10003"/>
                  </a:ext>
                </a:extLst>
              </a:tr>
            </a:tbl>
          </a:graphicData>
        </a:graphic>
      </p:graphicFrame>
      <p:sp>
        <p:nvSpPr>
          <p:cNvPr id="1857" name="Google Shape;1857;p323"/>
          <p:cNvSpPr/>
          <p:nvPr/>
        </p:nvSpPr>
        <p:spPr>
          <a:xfrm>
            <a:off x="628650" y="1615679"/>
            <a:ext cx="9144000" cy="3429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aphicFrame>
        <p:nvGraphicFramePr>
          <p:cNvPr id="1858" name="Google Shape;1858;p323"/>
          <p:cNvGraphicFramePr/>
          <p:nvPr/>
        </p:nvGraphicFramePr>
        <p:xfrm>
          <a:off x="628650" y="3421353"/>
          <a:ext cx="3000000" cy="3000000"/>
        </p:xfrm>
        <a:graphic>
          <a:graphicData uri="http://schemas.openxmlformats.org/drawingml/2006/table">
            <a:tbl>
              <a:tblPr>
                <a:noFill/>
                <a:tableStyleId>{214E6036-10CA-4A0F-A26B-84198F9109BB}</a:tableStyleId>
              </a:tblPr>
              <a:tblGrid>
                <a:gridCol w="3286650">
                  <a:extLst>
                    <a:ext uri="{9D8B030D-6E8A-4147-A177-3AD203B41FA5}">
                      <a16:colId xmlns:a16="http://schemas.microsoft.com/office/drawing/2014/main" val="20000"/>
                    </a:ext>
                  </a:extLst>
                </a:gridCol>
                <a:gridCol w="1973300">
                  <a:extLst>
                    <a:ext uri="{9D8B030D-6E8A-4147-A177-3AD203B41FA5}">
                      <a16:colId xmlns:a16="http://schemas.microsoft.com/office/drawing/2014/main" val="20001"/>
                    </a:ext>
                  </a:extLst>
                </a:gridCol>
                <a:gridCol w="2626725">
                  <a:extLst>
                    <a:ext uri="{9D8B030D-6E8A-4147-A177-3AD203B41FA5}">
                      <a16:colId xmlns:a16="http://schemas.microsoft.com/office/drawing/2014/main" val="20002"/>
                    </a:ext>
                  </a:extLst>
                </a:gridCol>
              </a:tblGrid>
              <a:tr h="497025">
                <a:tc>
                  <a:txBody>
                    <a:bodyPr/>
                    <a:lstStyle/>
                    <a:p>
                      <a:pPr marL="0" marR="0" lvl="0" indent="0" algn="l" rtl="0">
                        <a:spcBef>
                          <a:spcPts val="0"/>
                        </a:spcBef>
                        <a:spcAft>
                          <a:spcPts val="0"/>
                        </a:spcAft>
                        <a:buNone/>
                      </a:pPr>
                      <a:r>
                        <a:rPr lang="en" sz="1400" b="1" i="0" u="none" strike="noStrike" cap="none">
                          <a:solidFill>
                            <a:srgbClr val="211B57"/>
                          </a:solidFill>
                          <a:latin typeface="Poppins"/>
                          <a:ea typeface="Poppins"/>
                          <a:cs typeface="Poppins"/>
                          <a:sym typeface="Poppins"/>
                        </a:rPr>
                        <a:t> % who have a regular clinician or place of care (2023)</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86.2%</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86.9% </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extLst>
                  <a:ext uri="{0D108BD9-81ED-4DB2-BD59-A6C34878D82A}">
                    <a16:rowId xmlns:a16="http://schemas.microsoft.com/office/drawing/2014/main" val="10000"/>
                  </a:ext>
                </a:extLst>
              </a:tr>
            </a:tbl>
          </a:graphicData>
        </a:graphic>
      </p:graphicFrame>
      <p:sp>
        <p:nvSpPr>
          <p:cNvPr id="1859" name="Google Shape;1859;p323"/>
          <p:cNvSpPr/>
          <p:nvPr/>
        </p:nvSpPr>
        <p:spPr>
          <a:xfrm>
            <a:off x="628650" y="4427236"/>
            <a:ext cx="9144000" cy="3429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aphicFrame>
        <p:nvGraphicFramePr>
          <p:cNvPr id="1860" name="Google Shape;1860;p323"/>
          <p:cNvGraphicFramePr/>
          <p:nvPr/>
        </p:nvGraphicFramePr>
        <p:xfrm>
          <a:off x="628650" y="755348"/>
          <a:ext cx="3000000" cy="3000000"/>
        </p:xfrm>
        <a:graphic>
          <a:graphicData uri="http://schemas.openxmlformats.org/drawingml/2006/table">
            <a:tbl>
              <a:tblPr>
                <a:noFill/>
                <a:tableStyleId>{214E6036-10CA-4A0F-A26B-84198F9109BB}</a:tableStyleId>
              </a:tblPr>
              <a:tblGrid>
                <a:gridCol w="3286650">
                  <a:extLst>
                    <a:ext uri="{9D8B030D-6E8A-4147-A177-3AD203B41FA5}">
                      <a16:colId xmlns:a16="http://schemas.microsoft.com/office/drawing/2014/main" val="20000"/>
                    </a:ext>
                  </a:extLst>
                </a:gridCol>
                <a:gridCol w="1973300">
                  <a:extLst>
                    <a:ext uri="{9D8B030D-6E8A-4147-A177-3AD203B41FA5}">
                      <a16:colId xmlns:a16="http://schemas.microsoft.com/office/drawing/2014/main" val="20001"/>
                    </a:ext>
                  </a:extLst>
                </a:gridCol>
                <a:gridCol w="2626725">
                  <a:extLst>
                    <a:ext uri="{9D8B030D-6E8A-4147-A177-3AD203B41FA5}">
                      <a16:colId xmlns:a16="http://schemas.microsoft.com/office/drawing/2014/main" val="20002"/>
                    </a:ext>
                  </a:extLst>
                </a:gridCol>
              </a:tblGrid>
              <a:tr h="286875">
                <a:tc>
                  <a:txBody>
                    <a:bodyPr/>
                    <a:lstStyle/>
                    <a:p>
                      <a:pPr marL="0" marR="0" lvl="0" indent="0" algn="l" rtl="0">
                        <a:spcBef>
                          <a:spcPts val="0"/>
                        </a:spcBef>
                        <a:spcAft>
                          <a:spcPts val="0"/>
                        </a:spcAft>
                        <a:buNone/>
                      </a:pPr>
                      <a:r>
                        <a:rPr lang="en" sz="1200" u="none" strike="noStrike" cap="none"/>
                        <a:t> </a:t>
                      </a:r>
                      <a:endParaRPr sz="1100"/>
                    </a:p>
                  </a:txBody>
                  <a:tcPr marL="65350" marR="65350"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700" b="1" i="0" u="none" strike="noStrike" cap="none">
                          <a:solidFill>
                            <a:srgbClr val="9999FF"/>
                          </a:solidFill>
                          <a:latin typeface="Poppins"/>
                          <a:ea typeface="Poppins"/>
                          <a:cs typeface="Poppins"/>
                          <a:sym typeface="Poppins"/>
                        </a:rPr>
                        <a:t>Canada</a:t>
                      </a:r>
                      <a:endParaRPr sz="1200" u="none" strike="noStrike" cap="none"/>
                    </a:p>
                  </a:txBody>
                  <a:tcPr marL="65350" marR="65350"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tc>
                  <a:txBody>
                    <a:bodyPr/>
                    <a:lstStyle/>
                    <a:p>
                      <a:pPr marL="0" marR="0" lvl="0" indent="0" algn="ctr" rtl="0">
                        <a:spcBef>
                          <a:spcPts val="0"/>
                        </a:spcBef>
                        <a:spcAft>
                          <a:spcPts val="0"/>
                        </a:spcAft>
                        <a:buNone/>
                      </a:pPr>
                      <a:r>
                        <a:rPr lang="en" sz="1700" b="1" i="0" u="none" strike="noStrike" cap="none">
                          <a:solidFill>
                            <a:srgbClr val="9999FF"/>
                          </a:solidFill>
                          <a:latin typeface="Poppins"/>
                          <a:ea typeface="Poppins"/>
                          <a:cs typeface="Poppins"/>
                          <a:sym typeface="Poppins"/>
                        </a:rPr>
                        <a:t>USA</a:t>
                      </a:r>
                      <a:endParaRPr sz="1200" u="none" strike="noStrike" cap="none"/>
                    </a:p>
                  </a:txBody>
                  <a:tcPr marL="65350" marR="65350" marT="65350" marB="653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211B57"/>
                    </a:solidFill>
                  </a:tcPr>
                </a:tc>
                <a:extLst>
                  <a:ext uri="{0D108BD9-81ED-4DB2-BD59-A6C34878D82A}">
                    <a16:rowId xmlns:a16="http://schemas.microsoft.com/office/drawing/2014/main" val="10000"/>
                  </a:ext>
                </a:extLst>
              </a:tr>
            </a:tbl>
          </a:graphicData>
        </a:graphic>
      </p:graphicFrame>
      <p:pic>
        <p:nvPicPr>
          <p:cNvPr id="1861" name="Google Shape;1861;p323" descr="https://lh7-rt.googleusercontent.com/slidesz/AGV_vUfjkNlC2lApIqF_7pyc64gBRlYhjEmd60CV72jjjnP_yV7MdymSI1eU8mQfi9TbgiE8zFOC-0MvX9oh4U2m9Ekj9C8n9FM_Z0EisHKauHIL1VI2n663WaGaGrnKBUbXEhC08mXEheDjTOwKNn2oEDqSBVhuBquWRtZgjT_Azb0C8RaPqv0KqQY=s2048?key=NgCccY5CkVvx2PFBJxA3rg"/>
          <p:cNvPicPr preferRelativeResize="0"/>
          <p:nvPr/>
        </p:nvPicPr>
        <p:blipFill rotWithShape="1">
          <a:blip r:embed="rId3">
            <a:alphaModFix/>
          </a:blip>
          <a:srcRect/>
          <a:stretch/>
        </p:blipFill>
        <p:spPr>
          <a:xfrm>
            <a:off x="4150723" y="74905"/>
            <a:ext cx="1276895" cy="691111"/>
          </a:xfrm>
          <a:prstGeom prst="rect">
            <a:avLst/>
          </a:prstGeom>
          <a:noFill/>
          <a:ln>
            <a:noFill/>
          </a:ln>
        </p:spPr>
      </p:pic>
      <p:pic>
        <p:nvPicPr>
          <p:cNvPr id="1862" name="Google Shape;1862;p323" descr="https://lh7-rt.googleusercontent.com/slidesz/AGV_vUfmS0Je7N9Lu7fK3AfOCGezvh7d6uxvz_fiNEDxxSkPgqWexC5_TRSPSpC6EDADajTV9WdnG-XZlrHNHr989tngQ4Ki4-Vwrihqp5ZrKa8YS9f798WOMW3QMMcKddbK9HOAXMbil9n8PHvr-TwRbZ2ylg502nhQ0fUzdaTw9R6n=s2048?key=NgCccY5CkVvx2PFBJxA3rg"/>
          <p:cNvPicPr preferRelativeResize="0"/>
          <p:nvPr/>
        </p:nvPicPr>
        <p:blipFill rotWithShape="1">
          <a:blip r:embed="rId4">
            <a:alphaModFix/>
          </a:blip>
          <a:srcRect/>
          <a:stretch/>
        </p:blipFill>
        <p:spPr>
          <a:xfrm>
            <a:off x="6384471" y="56453"/>
            <a:ext cx="1237706" cy="649796"/>
          </a:xfrm>
          <a:prstGeom prst="rect">
            <a:avLst/>
          </a:prstGeom>
          <a:noFill/>
          <a:ln>
            <a:noFill/>
          </a:ln>
        </p:spPr>
      </p:pic>
      <p:graphicFrame>
        <p:nvGraphicFramePr>
          <p:cNvPr id="1863" name="Google Shape;1863;p323"/>
          <p:cNvGraphicFramePr/>
          <p:nvPr/>
        </p:nvGraphicFramePr>
        <p:xfrm>
          <a:off x="628650" y="3963516"/>
          <a:ext cx="3000000" cy="3000000"/>
        </p:xfrm>
        <a:graphic>
          <a:graphicData uri="http://schemas.openxmlformats.org/drawingml/2006/table">
            <a:tbl>
              <a:tblPr>
                <a:noFill/>
                <a:tableStyleId>{214E6036-10CA-4A0F-A26B-84198F9109BB}</a:tableStyleId>
              </a:tblPr>
              <a:tblGrid>
                <a:gridCol w="3286650">
                  <a:extLst>
                    <a:ext uri="{9D8B030D-6E8A-4147-A177-3AD203B41FA5}">
                      <a16:colId xmlns:a16="http://schemas.microsoft.com/office/drawing/2014/main" val="20000"/>
                    </a:ext>
                  </a:extLst>
                </a:gridCol>
                <a:gridCol w="1973300">
                  <a:extLst>
                    <a:ext uri="{9D8B030D-6E8A-4147-A177-3AD203B41FA5}">
                      <a16:colId xmlns:a16="http://schemas.microsoft.com/office/drawing/2014/main" val="20001"/>
                    </a:ext>
                  </a:extLst>
                </a:gridCol>
                <a:gridCol w="2626725">
                  <a:extLst>
                    <a:ext uri="{9D8B030D-6E8A-4147-A177-3AD203B41FA5}">
                      <a16:colId xmlns:a16="http://schemas.microsoft.com/office/drawing/2014/main" val="20002"/>
                    </a:ext>
                  </a:extLst>
                </a:gridCol>
              </a:tblGrid>
              <a:tr h="497025">
                <a:tc>
                  <a:txBody>
                    <a:bodyPr/>
                    <a:lstStyle/>
                    <a:p>
                      <a:pPr marL="0" marR="0" lvl="0" indent="0" algn="l" rtl="0">
                        <a:spcBef>
                          <a:spcPts val="0"/>
                        </a:spcBef>
                        <a:spcAft>
                          <a:spcPts val="0"/>
                        </a:spcAft>
                        <a:buNone/>
                      </a:pPr>
                      <a:r>
                        <a:rPr lang="en" sz="1400" b="1" i="0" u="none" strike="noStrike" cap="none">
                          <a:solidFill>
                            <a:srgbClr val="211B57"/>
                          </a:solidFill>
                          <a:latin typeface="Poppins"/>
                          <a:ea typeface="Poppins"/>
                          <a:cs typeface="Poppins"/>
                          <a:sym typeface="Poppins"/>
                        </a:rPr>
                        <a:t> % who have a regular clinician (2023)</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73.5%</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60.9% </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extLst>
                  <a:ext uri="{0D108BD9-81ED-4DB2-BD59-A6C34878D82A}">
                    <a16:rowId xmlns:a16="http://schemas.microsoft.com/office/drawing/2014/main" val="10000"/>
                  </a:ext>
                </a:extLst>
              </a:tr>
            </a:tbl>
          </a:graphicData>
        </a:graphic>
      </p:graphicFrame>
      <p:graphicFrame>
        <p:nvGraphicFramePr>
          <p:cNvPr id="1864" name="Google Shape;1864;p323"/>
          <p:cNvGraphicFramePr/>
          <p:nvPr/>
        </p:nvGraphicFramePr>
        <p:xfrm>
          <a:off x="628650" y="4460560"/>
          <a:ext cx="3000000" cy="3000000"/>
        </p:xfrm>
        <a:graphic>
          <a:graphicData uri="http://schemas.openxmlformats.org/drawingml/2006/table">
            <a:tbl>
              <a:tblPr>
                <a:noFill/>
                <a:tableStyleId>{214E6036-10CA-4A0F-A26B-84198F9109BB}</a:tableStyleId>
              </a:tblPr>
              <a:tblGrid>
                <a:gridCol w="3286650">
                  <a:extLst>
                    <a:ext uri="{9D8B030D-6E8A-4147-A177-3AD203B41FA5}">
                      <a16:colId xmlns:a16="http://schemas.microsoft.com/office/drawing/2014/main" val="20000"/>
                    </a:ext>
                  </a:extLst>
                </a:gridCol>
                <a:gridCol w="1973300">
                  <a:extLst>
                    <a:ext uri="{9D8B030D-6E8A-4147-A177-3AD203B41FA5}">
                      <a16:colId xmlns:a16="http://schemas.microsoft.com/office/drawing/2014/main" val="20001"/>
                    </a:ext>
                  </a:extLst>
                </a:gridCol>
                <a:gridCol w="2626725">
                  <a:extLst>
                    <a:ext uri="{9D8B030D-6E8A-4147-A177-3AD203B41FA5}">
                      <a16:colId xmlns:a16="http://schemas.microsoft.com/office/drawing/2014/main" val="20002"/>
                    </a:ext>
                  </a:extLst>
                </a:gridCol>
              </a:tblGrid>
              <a:tr h="497025">
                <a:tc>
                  <a:txBody>
                    <a:bodyPr/>
                    <a:lstStyle/>
                    <a:p>
                      <a:pPr marL="0" marR="0" lvl="0" indent="0" algn="l" rtl="0">
                        <a:spcBef>
                          <a:spcPts val="0"/>
                        </a:spcBef>
                        <a:spcAft>
                          <a:spcPts val="0"/>
                        </a:spcAft>
                        <a:buNone/>
                      </a:pPr>
                      <a:r>
                        <a:rPr lang="en" sz="1400" b="1" i="0" u="none" strike="noStrike" cap="none">
                          <a:solidFill>
                            <a:srgbClr val="211B57"/>
                          </a:solidFill>
                          <a:latin typeface="Poppins"/>
                          <a:ea typeface="Poppins"/>
                          <a:cs typeface="Poppins"/>
                          <a:sym typeface="Poppins"/>
                        </a:rPr>
                        <a:t> % who have a regular place of care (2023)</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12.7%</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tc>
                  <a:txBody>
                    <a:bodyPr/>
                    <a:lstStyle/>
                    <a:p>
                      <a:pPr marL="0" marR="0" lvl="0" indent="0" algn="ctr" rtl="0">
                        <a:spcBef>
                          <a:spcPts val="0"/>
                        </a:spcBef>
                        <a:spcAft>
                          <a:spcPts val="0"/>
                        </a:spcAft>
                        <a:buNone/>
                      </a:pPr>
                      <a:r>
                        <a:rPr lang="en" sz="1500" b="1" i="0" u="none" strike="noStrike" cap="none">
                          <a:solidFill>
                            <a:srgbClr val="211B57"/>
                          </a:solidFill>
                          <a:latin typeface="Arial"/>
                          <a:ea typeface="Arial"/>
                          <a:cs typeface="Arial"/>
                          <a:sym typeface="Arial"/>
                        </a:rPr>
                        <a:t>26.0% </a:t>
                      </a:r>
                      <a:endParaRPr sz="1200" u="none" strike="noStrike" cap="none"/>
                    </a:p>
                  </a:txBody>
                  <a:tcPr marL="65350" marR="65350" marT="65350" marB="65350">
                    <a:lnL w="38100" cap="flat" cmpd="sng">
                      <a:solidFill>
                        <a:srgbClr val="9999FF"/>
                      </a:solidFill>
                      <a:prstDash val="solid"/>
                      <a:round/>
                      <a:headEnd type="none" w="sm" len="sm"/>
                      <a:tailEnd type="none" w="sm" len="sm"/>
                    </a:lnL>
                    <a:lnR w="38100" cap="flat" cmpd="sng">
                      <a:solidFill>
                        <a:srgbClr val="9999FF"/>
                      </a:solidFill>
                      <a:prstDash val="solid"/>
                      <a:round/>
                      <a:headEnd type="none" w="sm" len="sm"/>
                      <a:tailEnd type="none" w="sm" len="sm"/>
                    </a:lnR>
                    <a:lnT w="38100" cap="flat" cmpd="sng">
                      <a:solidFill>
                        <a:srgbClr val="9999FF"/>
                      </a:solidFill>
                      <a:prstDash val="solid"/>
                      <a:round/>
                      <a:headEnd type="none" w="sm" len="sm"/>
                      <a:tailEnd type="none" w="sm" len="sm"/>
                    </a:lnT>
                    <a:lnB w="38100" cap="flat" cmpd="sng">
                      <a:solidFill>
                        <a:srgbClr val="9999FF"/>
                      </a:solidFill>
                      <a:prstDash val="solid"/>
                      <a:round/>
                      <a:headEnd type="none" w="sm" len="sm"/>
                      <a:tailEnd type="none" w="sm" len="sm"/>
                    </a:lnB>
                    <a:solidFill>
                      <a:srgbClr val="E0E0FF"/>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60A5D"/>
        </a:solidFill>
        <a:effectLst/>
      </p:bgPr>
    </p:bg>
    <p:spTree>
      <p:nvGrpSpPr>
        <p:cNvPr id="1" name="Shape 1868"/>
        <p:cNvGrpSpPr/>
        <p:nvPr/>
      </p:nvGrpSpPr>
      <p:grpSpPr>
        <a:xfrm>
          <a:off x="0" y="0"/>
          <a:ext cx="0" cy="0"/>
          <a:chOff x="0" y="0"/>
          <a:chExt cx="0" cy="0"/>
        </a:xfrm>
      </p:grpSpPr>
      <p:sp>
        <p:nvSpPr>
          <p:cNvPr id="1869" name="Google Shape;1869;p324"/>
          <p:cNvSpPr txBox="1"/>
          <p:nvPr/>
        </p:nvSpPr>
        <p:spPr>
          <a:xfrm>
            <a:off x="289400" y="323050"/>
            <a:ext cx="7641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rgbClr val="FFFFFF"/>
                </a:solidFill>
                <a:latin typeface="Poppins ExtraBold"/>
                <a:ea typeface="Poppins ExtraBold"/>
                <a:cs typeface="Poppins ExtraBold"/>
                <a:sym typeface="Poppins ExtraBold"/>
              </a:rPr>
              <a:t>OurCare Partners</a:t>
            </a:r>
            <a:endParaRPr sz="2800" b="0" i="0" u="none" strike="noStrike" cap="none">
              <a:solidFill>
                <a:srgbClr val="FFFFFF"/>
              </a:solidFill>
              <a:latin typeface="Poppins ExtraBold"/>
              <a:ea typeface="Poppins ExtraBold"/>
              <a:cs typeface="Poppins ExtraBold"/>
              <a:sym typeface="Poppins ExtraBold"/>
            </a:endParaRPr>
          </a:p>
        </p:txBody>
      </p:sp>
      <p:sp>
        <p:nvSpPr>
          <p:cNvPr id="1870" name="Google Shape;1870;p324"/>
          <p:cNvSpPr txBox="1"/>
          <p:nvPr/>
        </p:nvSpPr>
        <p:spPr>
          <a:xfrm>
            <a:off x="304800" y="46003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Poppins ExtraBold"/>
                <a:ea typeface="Poppins ExtraBold"/>
                <a:cs typeface="Poppins ExtraBold"/>
                <a:sym typeface="Poppins ExtraBold"/>
              </a:rPr>
              <a:t>ourcare.ca</a:t>
            </a:r>
            <a:endParaRPr sz="1400" b="0" i="0" u="none" strike="noStrike" cap="none">
              <a:solidFill>
                <a:srgbClr val="FFFFFF"/>
              </a:solidFill>
              <a:latin typeface="Poppins ExtraBold"/>
              <a:ea typeface="Poppins ExtraBold"/>
              <a:cs typeface="Poppins ExtraBold"/>
              <a:sym typeface="Poppins ExtraBold"/>
            </a:endParaRPr>
          </a:p>
        </p:txBody>
      </p:sp>
      <p:sp>
        <p:nvSpPr>
          <p:cNvPr id="1871" name="Google Shape;1871;p3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 sz="1000" b="0" i="0" u="none" strike="noStrike" cap="none">
                <a:solidFill>
                  <a:srgbClr val="FFFFFF"/>
                </a:solidFill>
                <a:latin typeface="Arial"/>
                <a:ea typeface="Arial"/>
                <a:cs typeface="Arial"/>
                <a:sym typeface="Arial"/>
              </a:rPr>
              <a:t>29</a:t>
            </a:fld>
            <a:endParaRPr sz="1000" b="0" i="0" u="none" strike="noStrike" cap="none">
              <a:solidFill>
                <a:srgbClr val="FFFFFF"/>
              </a:solidFill>
              <a:latin typeface="Arial"/>
              <a:ea typeface="Arial"/>
              <a:cs typeface="Arial"/>
              <a:sym typeface="Arial"/>
            </a:endParaRPr>
          </a:p>
        </p:txBody>
      </p:sp>
      <p:sp>
        <p:nvSpPr>
          <p:cNvPr id="1872" name="Google Shape;1872;p324"/>
          <p:cNvSpPr txBox="1"/>
          <p:nvPr/>
        </p:nvSpPr>
        <p:spPr>
          <a:xfrm>
            <a:off x="424775" y="1015525"/>
            <a:ext cx="3453000" cy="1706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 sz="1000" b="1" i="0" u="none" strike="noStrike" cap="none">
                <a:solidFill>
                  <a:srgbClr val="FFFFFF"/>
                </a:solidFill>
                <a:latin typeface="Poppins"/>
                <a:ea typeface="Poppins"/>
                <a:cs typeface="Poppins"/>
                <a:sym typeface="Poppins"/>
              </a:rPr>
              <a:t>National Collaborating Organizations</a:t>
            </a:r>
            <a:endParaRPr sz="1000" b="1" i="0" u="none" strike="noStrike" cap="none">
              <a:solidFill>
                <a:srgbClr val="FFFFFF"/>
              </a:solidFill>
              <a:latin typeface="Poppins"/>
              <a:ea typeface="Poppins"/>
              <a:cs typeface="Poppins"/>
              <a:sym typeface="Poppins"/>
            </a:endParaRPr>
          </a:p>
          <a:p>
            <a:pPr marL="0" marR="0" lvl="0" indent="0" algn="l" rtl="0">
              <a:lnSpc>
                <a:spcPct val="115000"/>
              </a:lnSpc>
              <a:spcBef>
                <a:spcPts val="100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Black Physicians of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Canadian Institute for Health Research</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Canadian Medical Association</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College of Family Physicians of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Health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Healthcare Excellence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Indigenous Physicians Association of Canada</a:t>
            </a:r>
            <a:endParaRPr sz="1000" b="0" i="0" u="none" strike="noStrike" cap="none">
              <a:solidFill>
                <a:srgbClr val="FFFFFF"/>
              </a:solidFill>
              <a:latin typeface="Poppins"/>
              <a:ea typeface="Poppins"/>
              <a:cs typeface="Poppins"/>
              <a:sym typeface="Poppins"/>
            </a:endParaRPr>
          </a:p>
        </p:txBody>
      </p:sp>
      <p:sp>
        <p:nvSpPr>
          <p:cNvPr id="1873" name="Google Shape;1873;p324"/>
          <p:cNvSpPr txBox="1"/>
          <p:nvPr/>
        </p:nvSpPr>
        <p:spPr>
          <a:xfrm>
            <a:off x="4326325" y="518725"/>
            <a:ext cx="4601100" cy="4538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 sz="1000" b="1" i="0" u="none" strike="noStrike" cap="none">
                <a:solidFill>
                  <a:srgbClr val="FFFFFF"/>
                </a:solidFill>
                <a:latin typeface="Poppins"/>
                <a:ea typeface="Poppins"/>
                <a:cs typeface="Poppins"/>
                <a:sym typeface="Poppins"/>
              </a:rPr>
              <a:t>Ontario Advisory Group</a:t>
            </a:r>
            <a:endParaRPr sz="1000" b="1" i="0" u="none" strike="noStrike" cap="none">
              <a:solidFill>
                <a:srgbClr val="FFFFFF"/>
              </a:solidFill>
              <a:latin typeface="Poppins"/>
              <a:ea typeface="Poppins"/>
              <a:cs typeface="Poppins"/>
              <a:sym typeface="Poppins"/>
            </a:endParaRPr>
          </a:p>
          <a:p>
            <a:pPr marL="0" marR="0" lvl="0" indent="0" algn="l" rtl="0">
              <a:lnSpc>
                <a:spcPct val="115000"/>
              </a:lnSpc>
              <a:spcBef>
                <a:spcPts val="100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Alliance for Healthier Communities</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Association for Family Health Teams of Ontario</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Black Physicians Association of Ontario</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Canadian Institutes of Health Research</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Carea Community Health Centre</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College of Family Physicians of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Health Commons Solutions Lab, Sinai Health System</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Indigenous Physicians Association of Canada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Indigenous Primary Health Care Council</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Department of Family Medicine, McMaster University</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Department of Family Medicine, University of Ottawa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Department of Family Medicine, Queen's University</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Dalla Lana School of Public Health, University of Toronto</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Department of Family and Community Medicine, University of Toronto</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Northern Ontario School of Medicine</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Nurse Practitioners’ Association of Ontario</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Ontario College of Family Physicians</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Ontario Health</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Ontario Medical Association</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Ontario Ministry of Health</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Restore Medical Clinics</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Upstream Lab </a:t>
            </a:r>
            <a:endParaRPr sz="1000" b="0" i="0" u="none" strike="noStrike" cap="none">
              <a:solidFill>
                <a:srgbClr val="FFFFFF"/>
              </a:solidFill>
              <a:latin typeface="Poppins"/>
              <a:ea typeface="Poppins"/>
              <a:cs typeface="Poppins"/>
              <a:sym typeface="Poppins"/>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Women’s College Hospital</a:t>
            </a:r>
            <a:endParaRPr sz="1000" b="0" i="0" u="none" strike="noStrike" cap="none">
              <a:solidFill>
                <a:srgbClr val="FFFFFF"/>
              </a:solidFill>
              <a:latin typeface="Poppins"/>
              <a:ea typeface="Poppins"/>
              <a:cs typeface="Poppins"/>
              <a:sym typeface="Poppins"/>
            </a:endParaRPr>
          </a:p>
        </p:txBody>
      </p:sp>
      <p:sp>
        <p:nvSpPr>
          <p:cNvPr id="1874" name="Google Shape;1874;p324"/>
          <p:cNvSpPr txBox="1"/>
          <p:nvPr/>
        </p:nvSpPr>
        <p:spPr>
          <a:xfrm>
            <a:off x="424775" y="2902825"/>
            <a:ext cx="3585000" cy="1528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 sz="1000" b="1" i="0" u="none" strike="noStrike" cap="none">
                <a:solidFill>
                  <a:srgbClr val="FFFFFF"/>
                </a:solidFill>
                <a:latin typeface="Poppins"/>
                <a:ea typeface="Poppins"/>
                <a:cs typeface="Poppins"/>
                <a:sym typeface="Poppins"/>
              </a:rPr>
              <a:t>National Primary Care Leaders</a:t>
            </a:r>
            <a:endParaRPr sz="1000" b="1" i="0" u="none" strike="noStrike" cap="none">
              <a:solidFill>
                <a:srgbClr val="FFFFFF"/>
              </a:solidFill>
              <a:latin typeface="Poppins"/>
              <a:ea typeface="Poppins"/>
              <a:cs typeface="Poppins"/>
              <a:sym typeface="Poppins"/>
            </a:endParaRPr>
          </a:p>
          <a:p>
            <a:pPr marL="0" marR="0" lvl="0" indent="0" algn="l" rtl="0">
              <a:lnSpc>
                <a:spcPct val="115000"/>
              </a:lnSpc>
              <a:spcBef>
                <a:spcPts val="1000"/>
              </a:spcBef>
              <a:spcAft>
                <a:spcPts val="0"/>
              </a:spcAft>
              <a:buClr>
                <a:srgbClr val="000000"/>
              </a:buClr>
              <a:buSzPts val="1000"/>
              <a:buFont typeface="Arial"/>
              <a:buNone/>
            </a:pPr>
            <a:r>
              <a:rPr lang="en" sz="1000" b="0" i="0" u="none" strike="noStrike" cap="none">
                <a:solidFill>
                  <a:srgbClr val="FFFFFF"/>
                </a:solidFill>
                <a:latin typeface="Poppins"/>
                <a:ea typeface="Poppins"/>
                <a:cs typeface="Poppins"/>
                <a:sym typeface="Poppins"/>
              </a:rPr>
              <a:t>Canadian Association for Health Services &amp; Policy Research</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Dalhousie University</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University of Alberta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University of British Columbia</a:t>
            </a:r>
            <a:br>
              <a:rPr lang="en" sz="1000" b="0" i="0" u="none" strike="noStrike" cap="none">
                <a:solidFill>
                  <a:srgbClr val="FFFFFF"/>
                </a:solidFill>
                <a:latin typeface="Poppins"/>
                <a:ea typeface="Poppins"/>
                <a:cs typeface="Poppins"/>
                <a:sym typeface="Poppins"/>
              </a:rPr>
            </a:br>
            <a:r>
              <a:rPr lang="en" sz="1000" b="0" i="0" u="none" strike="noStrike" cap="none">
                <a:solidFill>
                  <a:srgbClr val="FFFFFF"/>
                </a:solidFill>
                <a:latin typeface="Poppins"/>
                <a:ea typeface="Poppins"/>
                <a:cs typeface="Poppins"/>
                <a:sym typeface="Poppins"/>
              </a:rPr>
              <a:t>University of Saskatchewan</a:t>
            </a:r>
            <a:endParaRPr sz="1000" b="0" i="0" u="none" strike="noStrike" cap="none">
              <a:solidFill>
                <a:srgbClr val="FFFFFF"/>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60A5D"/>
        </a:solidFill>
        <a:effectLst/>
      </p:bgPr>
    </p:bg>
    <p:spTree>
      <p:nvGrpSpPr>
        <p:cNvPr id="1" name="Shape 1878"/>
        <p:cNvGrpSpPr/>
        <p:nvPr/>
      </p:nvGrpSpPr>
      <p:grpSpPr>
        <a:xfrm>
          <a:off x="0" y="0"/>
          <a:ext cx="0" cy="0"/>
          <a:chOff x="0" y="0"/>
          <a:chExt cx="0" cy="0"/>
        </a:xfrm>
      </p:grpSpPr>
      <p:sp>
        <p:nvSpPr>
          <p:cNvPr id="1879" name="Google Shape;1879;p325"/>
          <p:cNvSpPr txBox="1"/>
          <p:nvPr/>
        </p:nvSpPr>
        <p:spPr>
          <a:xfrm>
            <a:off x="289400" y="323050"/>
            <a:ext cx="7641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rgbClr val="FFFFFF"/>
                </a:solidFill>
                <a:latin typeface="Poppins ExtraBold"/>
                <a:ea typeface="Poppins ExtraBold"/>
                <a:cs typeface="Poppins ExtraBold"/>
                <a:sym typeface="Poppins ExtraBold"/>
              </a:rPr>
              <a:t>OurCare Partners (Cont’d)</a:t>
            </a:r>
            <a:endParaRPr sz="2800" b="0" i="0" u="none" strike="noStrike" cap="none">
              <a:solidFill>
                <a:srgbClr val="FFFFFF"/>
              </a:solidFill>
              <a:latin typeface="Poppins ExtraBold"/>
              <a:ea typeface="Poppins ExtraBold"/>
              <a:cs typeface="Poppins ExtraBold"/>
              <a:sym typeface="Poppins ExtraBold"/>
            </a:endParaRPr>
          </a:p>
        </p:txBody>
      </p:sp>
      <p:sp>
        <p:nvSpPr>
          <p:cNvPr id="1880" name="Google Shape;1880;p325"/>
          <p:cNvSpPr txBox="1"/>
          <p:nvPr/>
        </p:nvSpPr>
        <p:spPr>
          <a:xfrm>
            <a:off x="304800" y="46003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Poppins ExtraBold"/>
                <a:ea typeface="Poppins ExtraBold"/>
                <a:cs typeface="Poppins ExtraBold"/>
                <a:sym typeface="Poppins ExtraBold"/>
              </a:rPr>
              <a:t>ourcare.ca</a:t>
            </a:r>
            <a:endParaRPr sz="1400" b="0" i="0" u="none" strike="noStrike" cap="none">
              <a:solidFill>
                <a:srgbClr val="FFFFFF"/>
              </a:solidFill>
              <a:latin typeface="Poppins ExtraBold"/>
              <a:ea typeface="Poppins ExtraBold"/>
              <a:cs typeface="Poppins ExtraBold"/>
              <a:sym typeface="Poppins ExtraBold"/>
            </a:endParaRPr>
          </a:p>
        </p:txBody>
      </p:sp>
      <p:sp>
        <p:nvSpPr>
          <p:cNvPr id="1881" name="Google Shape;1881;p3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 sz="1000" b="0" i="0" u="none" strike="noStrike" cap="none">
                <a:solidFill>
                  <a:srgbClr val="FFFFFF"/>
                </a:solidFill>
                <a:latin typeface="Arial"/>
                <a:ea typeface="Arial"/>
                <a:cs typeface="Arial"/>
                <a:sym typeface="Arial"/>
              </a:rPr>
              <a:t>30</a:t>
            </a:fld>
            <a:endParaRPr sz="1000" b="0" i="0" u="none" strike="noStrike" cap="none">
              <a:solidFill>
                <a:srgbClr val="FFFFFF"/>
              </a:solidFill>
              <a:latin typeface="Arial"/>
              <a:ea typeface="Arial"/>
              <a:cs typeface="Arial"/>
              <a:sym typeface="Arial"/>
            </a:endParaRPr>
          </a:p>
        </p:txBody>
      </p:sp>
      <p:sp>
        <p:nvSpPr>
          <p:cNvPr id="1882" name="Google Shape;1882;p325"/>
          <p:cNvSpPr txBox="1"/>
          <p:nvPr/>
        </p:nvSpPr>
        <p:spPr>
          <a:xfrm>
            <a:off x="6839850" y="963775"/>
            <a:ext cx="2181300" cy="3416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lt1"/>
                </a:solidFill>
                <a:latin typeface="Poppins"/>
                <a:ea typeface="Poppins"/>
                <a:cs typeface="Poppins"/>
                <a:sym typeface="Poppins"/>
              </a:rPr>
              <a:t>Manitoba Advisory Group</a:t>
            </a:r>
            <a:endParaRPr sz="8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Department of Family Medicine, University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Doctors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First Nations Social Secretariate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Interlake-Eastern Health Authority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Manitoba Association of Senior Communities</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Manitoba College of Family Physicians (MCFP)</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Manitoba Health</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Northern Health Authority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Nurse Practitioner Association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Patient Network</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Prairie Mountain Health</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Province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Office of community Engagement, University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Ongomiizwin Institute of Health and Healing, University of Manitoba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Shared Health</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Winnipeg Regional Health Authority (WRH)</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120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sp>
        <p:nvSpPr>
          <p:cNvPr id="1883" name="Google Shape;1883;p325"/>
          <p:cNvSpPr txBox="1"/>
          <p:nvPr/>
        </p:nvSpPr>
        <p:spPr>
          <a:xfrm>
            <a:off x="2467650" y="1000950"/>
            <a:ext cx="2181300" cy="3386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lt1"/>
                </a:solidFill>
                <a:latin typeface="Poppins"/>
                <a:ea typeface="Poppins"/>
                <a:cs typeface="Poppins"/>
                <a:sym typeface="Poppins"/>
              </a:rPr>
              <a:t>British Columbia Advisory Group</a:t>
            </a:r>
            <a:endParaRPr sz="8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BC Association of Community Health Centres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BC College of Family Physicians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BC Family Doctors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BC Patient Safety &amp; Quality Council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Canadian Medical Association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Centre for Health Services and Policy Research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Doctors of BC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First Nations Health Authority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Interior Health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Island Health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North Shore Division of Family Practice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Nurses and Nurse Practitioners of British Columbia (NNPBC)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Providence Health Care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Rural Coordination Centre of BC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Simon Fraser University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University of British Columbia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BC Ministry of Health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Family Practice Services Committee (FPSC)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Fraser Health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Vancouver Division of Family Practice </a:t>
            </a:r>
            <a:endParaRPr sz="800" b="0" i="0" u="none" strike="noStrike" cap="none">
              <a:solidFill>
                <a:schemeClr val="lt1"/>
              </a:solidFill>
              <a:latin typeface="Poppins"/>
              <a:ea typeface="Poppins"/>
              <a:cs typeface="Poppins"/>
              <a:sym typeface="Poppins"/>
            </a:endParaRPr>
          </a:p>
        </p:txBody>
      </p:sp>
      <p:sp>
        <p:nvSpPr>
          <p:cNvPr id="1884" name="Google Shape;1884;p325"/>
          <p:cNvSpPr txBox="1"/>
          <p:nvPr/>
        </p:nvSpPr>
        <p:spPr>
          <a:xfrm>
            <a:off x="4735000" y="1000950"/>
            <a:ext cx="2024100" cy="3016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800" b="1" i="0" u="none" strike="noStrike" cap="none">
                <a:solidFill>
                  <a:schemeClr val="lt1"/>
                </a:solidFill>
                <a:latin typeface="Poppins"/>
                <a:ea typeface="Poppins"/>
                <a:cs typeface="Poppins"/>
                <a:sym typeface="Poppins"/>
              </a:rPr>
              <a:t>Nova Scotia Advisory Group</a:t>
            </a:r>
            <a:endParaRPr sz="8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0" i="0" u="none" strike="noStrike" cap="none">
                <a:solidFill>
                  <a:schemeClr val="lt1"/>
                </a:solidFill>
                <a:latin typeface="Poppins"/>
                <a:ea typeface="Poppins"/>
                <a:cs typeface="Poppins"/>
                <a:sym typeface="Poppins"/>
              </a:rPr>
              <a:t>Dalhousie Medical School, Dalhousie University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Department of Health and Wellness, Government of Nova Scotia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Department of Family Medicine, Dalhousie University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Doctors Nova Scotia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IWK Department of Family Medicine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Mi’kmaw Native Friendship Centre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Nova Scotia Health Authority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Nova Scotia College of Family Physicians</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Pharmacy Association of Nova Scotia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Nurse Practitioner Association of Nova Scotia</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0" i="0" u="none" strike="noStrike" cap="none">
                <a:solidFill>
                  <a:schemeClr val="lt1"/>
                </a:solidFill>
                <a:latin typeface="Poppins"/>
                <a:ea typeface="Poppins"/>
                <a:cs typeface="Poppins"/>
                <a:sym typeface="Poppins"/>
              </a:rPr>
              <a:t>Primary Health Care and Chronic Disease Management Network, Nova Scotia Health Authority </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Tajikemɨk</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sp>
        <p:nvSpPr>
          <p:cNvPr id="1885" name="Google Shape;1885;p325"/>
          <p:cNvSpPr txBox="1"/>
          <p:nvPr/>
        </p:nvSpPr>
        <p:spPr>
          <a:xfrm>
            <a:off x="271100" y="1000950"/>
            <a:ext cx="2110500" cy="363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lt1"/>
                </a:solidFill>
                <a:latin typeface="Poppins"/>
                <a:ea typeface="Poppins"/>
                <a:cs typeface="Poppins"/>
                <a:sym typeface="Poppins"/>
              </a:rPr>
              <a:t>Quebec Advisory Group</a:t>
            </a:r>
            <a:endParaRPr sz="8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Association québécoise des medecins du sport et de l'exercice (AQMSE)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Cree Board of Health and Social Services of James Bay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Collège Québécois de Médecins de Famille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Commissaire à la santé et au bien-être (CSBE)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Département régional de médecine générale (DRMG) Montréal</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0" i="0" u="none" strike="noStrike" cap="none">
                <a:solidFill>
                  <a:schemeClr val="lt1"/>
                </a:solidFill>
                <a:latin typeface="Poppins"/>
                <a:ea typeface="Poppins"/>
                <a:cs typeface="Poppins"/>
                <a:sym typeface="Poppins"/>
              </a:rPr>
              <a:t>Direction de santé publique de l'Estrie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Fédération des médecins omnipraticiens du Québec</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McGill University</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0" i="0" u="none" strike="noStrike" cap="none">
                <a:solidFill>
                  <a:schemeClr val="lt1"/>
                </a:solidFill>
                <a:latin typeface="Poppins"/>
                <a:ea typeface="Poppins"/>
                <a:cs typeface="Poppins"/>
                <a:sym typeface="Poppins"/>
              </a:rPr>
              <a:t>Ministère de la Santé et des Services sociaux (MSSS)</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Ordre des infirmières et infirmiers du Québec (OIIQ)</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Ordre des pharmacists du Québec</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0" i="0" u="none" strike="noStrike" cap="none">
                <a:solidFill>
                  <a:schemeClr val="lt1"/>
                </a:solidFill>
                <a:latin typeface="Poppins"/>
                <a:ea typeface="Poppins"/>
                <a:cs typeface="Poppins"/>
                <a:sym typeface="Poppins"/>
              </a:rPr>
              <a:t>Universite de Montreal</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Université Laval</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Poppins"/>
                <a:ea typeface="Poppins"/>
                <a:cs typeface="Poppins"/>
                <a:sym typeface="Poppins"/>
              </a:rPr>
              <a:t>Université de Sherbrooke</a:t>
            </a:r>
            <a:endParaRPr sz="800" b="0"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11B57"/>
        </a:solidFill>
        <a:effectLst/>
      </p:bgPr>
    </p:bg>
    <p:spTree>
      <p:nvGrpSpPr>
        <p:cNvPr id="1" name="Shape 1889"/>
        <p:cNvGrpSpPr/>
        <p:nvPr/>
      </p:nvGrpSpPr>
      <p:grpSpPr>
        <a:xfrm>
          <a:off x="0" y="0"/>
          <a:ext cx="0" cy="0"/>
          <a:chOff x="0" y="0"/>
          <a:chExt cx="0" cy="0"/>
        </a:xfrm>
      </p:grpSpPr>
      <p:pic>
        <p:nvPicPr>
          <p:cNvPr id="1890" name="Google Shape;1890;p326"/>
          <p:cNvPicPr preferRelativeResize="0"/>
          <p:nvPr/>
        </p:nvPicPr>
        <p:blipFill rotWithShape="1">
          <a:blip r:embed="rId3">
            <a:alphaModFix/>
          </a:blip>
          <a:srcRect/>
          <a:stretch/>
        </p:blipFill>
        <p:spPr>
          <a:xfrm>
            <a:off x="-28900" y="3164125"/>
            <a:ext cx="9223824" cy="2051625"/>
          </a:xfrm>
          <a:prstGeom prst="rect">
            <a:avLst/>
          </a:prstGeom>
          <a:noFill/>
          <a:ln>
            <a:noFill/>
          </a:ln>
        </p:spPr>
      </p:pic>
      <p:sp>
        <p:nvSpPr>
          <p:cNvPr id="1891" name="Google Shape;1891;p3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0714"/>
              <a:buNone/>
            </a:pPr>
            <a:r>
              <a:rPr lang="en" b="1">
                <a:solidFill>
                  <a:schemeClr val="lt1"/>
                </a:solidFill>
                <a:latin typeface="Poppins"/>
                <a:ea typeface="Poppins"/>
                <a:cs typeface="Poppins"/>
                <a:sym typeface="Poppins"/>
              </a:rPr>
              <a:t>Thank you to our funders</a:t>
            </a:r>
            <a:endParaRPr b="1">
              <a:solidFill>
                <a:schemeClr val="lt1"/>
              </a:solidFill>
              <a:latin typeface="Poppins"/>
              <a:ea typeface="Poppins"/>
              <a:cs typeface="Poppins"/>
              <a:sym typeface="Poppins"/>
            </a:endParaRPr>
          </a:p>
        </p:txBody>
      </p:sp>
      <p:sp>
        <p:nvSpPr>
          <p:cNvPr id="1892" name="Google Shape;1892;p3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 sz="1200">
                <a:solidFill>
                  <a:schemeClr val="lt1"/>
                </a:solidFill>
                <a:latin typeface="Poppins"/>
                <a:ea typeface="Poppins"/>
                <a:cs typeface="Poppins"/>
                <a:sym typeface="Poppins"/>
              </a:rPr>
              <a:t>The OurCare initiative is made possible through financial contributions from Max Bell Foundation, Even the Odds, and Health Canada. The views expressed herein do not necessarily represent the views of our funders.</a:t>
            </a:r>
            <a:endParaRPr sz="1200">
              <a:solidFill>
                <a:schemeClr val="lt1"/>
              </a:solidFill>
              <a:latin typeface="Poppins"/>
              <a:ea typeface="Poppins"/>
              <a:cs typeface="Poppins"/>
              <a:sym typeface="Poppins"/>
            </a:endParaRPr>
          </a:p>
          <a:p>
            <a:pPr marL="0" lvl="0" indent="0" algn="l" rtl="0">
              <a:lnSpc>
                <a:spcPct val="100000"/>
              </a:lnSpc>
              <a:spcBef>
                <a:spcPts val="0"/>
              </a:spcBef>
              <a:spcAft>
                <a:spcPts val="0"/>
              </a:spcAft>
              <a:buSzPts val="1800"/>
              <a:buNone/>
            </a:pPr>
            <a:endParaRPr sz="1200">
              <a:solidFill>
                <a:schemeClr val="lt1"/>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100"/>
              <a:buFont typeface="Arial"/>
              <a:buNone/>
            </a:pPr>
            <a:r>
              <a:rPr lang="en" sz="1200">
                <a:solidFill>
                  <a:schemeClr val="lt1"/>
                </a:solidFill>
                <a:latin typeface="Poppins"/>
                <a:ea typeface="Poppins"/>
                <a:cs typeface="Poppins"/>
                <a:sym typeface="Poppins"/>
              </a:rPr>
              <a:t>NosSoins est rendue possible grâce aux contributions financières de la Fondation Max Bell, d'Even the Odds et de Santé Canada. Les opinions exprimées ici ne représentent pas nécessairement celles de nos bailleurs de fonds.</a:t>
            </a:r>
            <a:endParaRPr sz="1200">
              <a:solidFill>
                <a:schemeClr val="lt1"/>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100"/>
              <a:buFont typeface="Arial"/>
              <a:buNone/>
            </a:pPr>
            <a:endParaRPr sz="1200">
              <a:solidFill>
                <a:schemeClr val="lt1"/>
              </a:solidFill>
              <a:latin typeface="Poppins"/>
              <a:ea typeface="Poppins"/>
              <a:cs typeface="Poppins"/>
              <a:sym typeface="Poppins"/>
            </a:endParaRPr>
          </a:p>
          <a:p>
            <a:pPr marL="0" lvl="0" indent="0" algn="l" rtl="0">
              <a:lnSpc>
                <a:spcPct val="115000"/>
              </a:lnSpc>
              <a:spcBef>
                <a:spcPts val="0"/>
              </a:spcBef>
              <a:spcAft>
                <a:spcPts val="1200"/>
              </a:spcAft>
              <a:buSzPts val="1800"/>
              <a:buNone/>
            </a:pPr>
            <a:endParaRPr sz="1900">
              <a:solidFill>
                <a:schemeClr val="lt1"/>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Minimalist Slides for meeting by Slidesgo">
  <a:themeElements>
    <a:clrScheme name="Simple Light">
      <a:dk1>
        <a:srgbClr val="3F4252"/>
      </a:dk1>
      <a:lt1>
        <a:srgbClr val="F5F5F5"/>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3F425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191215-6195-4845-A827-E5D40117BC8D}"/>
</file>

<file path=customXml/itemProps2.xml><?xml version="1.0" encoding="utf-8"?>
<ds:datastoreItem xmlns:ds="http://schemas.openxmlformats.org/officeDocument/2006/customXml" ds:itemID="{959FD5E6-64E7-47CB-8CD8-7F978DAEC47C}"/>
</file>

<file path=customXml/itemProps3.xml><?xml version="1.0" encoding="utf-8"?>
<ds:datastoreItem xmlns:ds="http://schemas.openxmlformats.org/officeDocument/2006/customXml" ds:itemID="{D9158505-FB64-4176-870A-DE4ED3A0C5AD}"/>
</file>

<file path=docMetadata/LabelInfo.xml><?xml version="1.0" encoding="utf-8"?>
<clbl:labelList xmlns:clbl="http://schemas.microsoft.com/office/2020/mipLabelMetadata">
  <clbl:label id="{1c063a29-87db-4907-9db2-f048ff797aaf}" enabled="1" method="Privileged" siteId="{7dd12bd6-325a-411f-8fed-b8004b6f2a52}" contentBits="0" removed="0"/>
</clbl:labelList>
</file>

<file path=docProps/app.xml><?xml version="1.0" encoding="utf-8"?>
<Properties xmlns="http://schemas.openxmlformats.org/officeDocument/2006/extended-properties" xmlns:vt="http://schemas.openxmlformats.org/officeDocument/2006/docPropsVTypes">
  <TotalTime>0</TotalTime>
  <Words>1776</Words>
  <Application>Microsoft Office PowerPoint</Application>
  <PresentationFormat>On-screen Show (16:9)</PresentationFormat>
  <Paragraphs>294</Paragraphs>
  <Slides>31</Slides>
  <Notes>31</Notes>
  <HiddenSlides>0</HiddenSlides>
  <MMClips>0</MMClips>
  <ScaleCrop>false</ScaleCrop>
  <HeadingPairs>
    <vt:vector size="6" baseType="variant">
      <vt:variant>
        <vt:lpstr>Fonts Used</vt:lpstr>
      </vt:variant>
      <vt:variant>
        <vt:i4>16</vt:i4>
      </vt:variant>
      <vt:variant>
        <vt:lpstr>Theme</vt:lpstr>
      </vt:variant>
      <vt:variant>
        <vt:i4>18</vt:i4>
      </vt:variant>
      <vt:variant>
        <vt:lpstr>Slide Titles</vt:lpstr>
      </vt:variant>
      <vt:variant>
        <vt:i4>31</vt:i4>
      </vt:variant>
    </vt:vector>
  </HeadingPairs>
  <TitlesOfParts>
    <vt:vector size="65" baseType="lpstr">
      <vt:lpstr>Play</vt:lpstr>
      <vt:lpstr>Poppins ExtraBold</vt:lpstr>
      <vt:lpstr>Arial</vt:lpstr>
      <vt:lpstr>Roboto</vt:lpstr>
      <vt:lpstr>Bebas Neue</vt:lpstr>
      <vt:lpstr>Poppins Medium</vt:lpstr>
      <vt:lpstr>Darker Grotesque SemiBold</vt:lpstr>
      <vt:lpstr>Poppins SemiBold</vt:lpstr>
      <vt:lpstr>Nunito</vt:lpstr>
      <vt:lpstr>Poppins Light</vt:lpstr>
      <vt:lpstr>Poppins</vt:lpstr>
      <vt:lpstr>Questrial</vt:lpstr>
      <vt:lpstr>Calibri</vt:lpstr>
      <vt:lpstr>Livvic</vt:lpstr>
      <vt:lpstr>Anton</vt:lpstr>
      <vt:lpstr>Lora</vt:lpstr>
      <vt:lpstr>Simple Light</vt:lpstr>
      <vt:lpstr>Simple Light</vt:lpstr>
      <vt:lpstr>Office Theme</vt:lpstr>
      <vt:lpstr>1_Simple Light</vt:lpstr>
      <vt:lpstr>Minimalist Slides for meeting by Slidesgo</vt:lpstr>
      <vt:lpstr>Minimalist Slides for meeting by Slidesgo</vt:lpstr>
      <vt:lpstr>Simple Light</vt:lpstr>
      <vt:lpstr>1_Office Theme</vt:lpstr>
      <vt:lpstr>Minimalist Slides for meeting by Slidesgo</vt:lpstr>
      <vt:lpstr>Office Theme</vt:lpstr>
      <vt:lpstr>Minimalist Slides for meeting by Slidesgo</vt:lpstr>
      <vt:lpstr>Office Theme</vt:lpstr>
      <vt:lpstr>Minimalist Slides for meeting by Slidesgo</vt:lpstr>
      <vt:lpstr>3_Office Theme</vt:lpstr>
      <vt:lpstr>Simple Light</vt:lpstr>
      <vt:lpstr>Minimalist Slides for meeting by Slidesgo</vt:lpstr>
      <vt:lpstr>Office Theme</vt:lpstr>
      <vt:lpstr>Simple Light</vt:lpstr>
      <vt:lpstr>PowerPoint Presentation</vt:lpstr>
      <vt:lpstr>PowerPoint Presentation</vt:lpstr>
      <vt:lpstr>One National Survey </vt:lpstr>
      <vt:lpstr>Five Provincial Panels </vt:lpstr>
      <vt:lpstr>PowerPoint Presentation</vt:lpstr>
      <vt:lpstr>Ten Community Roundtables </vt:lpstr>
      <vt:lpstr>Ten Community Roundtables, 190+ participants </vt:lpstr>
      <vt:lpstr>PowerPoint Presentation</vt:lpstr>
      <vt:lpstr>A Standard  for the Future of Primary Care  </vt:lpstr>
      <vt:lpstr>The OurCare Standard</vt:lpstr>
      <vt:lpstr>The OurCare Standard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Demand management Working at top of scope Patient empowerment Family doctor leadership Workplace flexibility    </vt:lpstr>
      <vt:lpstr>Learning from GPs Netherlands</vt:lpstr>
      <vt:lpstr>Practice assistants </vt:lpstr>
      <vt:lpstr>Working at top of scope</vt:lpstr>
      <vt:lpstr>GP leadership</vt:lpstr>
      <vt:lpstr>Public empowerment</vt:lpstr>
      <vt:lpstr>Workplace flexibility</vt:lpstr>
      <vt:lpstr>Learn from what’s working</vt:lpstr>
      <vt:lpstr>PowerPoint Presentation</vt:lpstr>
      <vt:lpstr>PowerPoint Presentation</vt:lpstr>
      <vt:lpstr>PowerPoint Presentation</vt:lpstr>
      <vt:lpstr>PowerPoint Presentation</vt:lpstr>
      <vt:lpstr>Thank you to our funders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Trisha Layow</dc:creator>
  <cp:lastModifiedBy>Trisha Layow</cp:lastModifiedBy>
  <cp:revision>1</cp:revision>
  <dcterms:modified xsi:type="dcterms:W3CDTF">2025-08-21T15:01:01Z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ies>
</file>