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Lst>
  <p:notesMasterIdLst>
    <p:notesMasterId r:id="rId23"/>
  </p:notesMasterIdLst>
  <p:sldIdLst>
    <p:sldId id="256" r:id="rId4"/>
    <p:sldId id="287" r:id="rId5"/>
    <p:sldId id="278" r:id="rId6"/>
    <p:sldId id="260" r:id="rId7"/>
    <p:sldId id="290" r:id="rId8"/>
    <p:sldId id="259" r:id="rId9"/>
    <p:sldId id="282" r:id="rId10"/>
    <p:sldId id="286" r:id="rId11"/>
    <p:sldId id="269" r:id="rId12"/>
    <p:sldId id="284" r:id="rId13"/>
    <p:sldId id="289" r:id="rId14"/>
    <p:sldId id="266" r:id="rId15"/>
    <p:sldId id="277" r:id="rId16"/>
    <p:sldId id="280" r:id="rId17"/>
    <p:sldId id="271" r:id="rId18"/>
    <p:sldId id="285" r:id="rId19"/>
    <p:sldId id="268" r:id="rId20"/>
    <p:sldId id="264" r:id="rId21"/>
    <p:sldId id="279"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3D118-A9C7-4CC1-A7E5-7F15A8D09973}" v="8" dt="2024-01-04T21:51:30.031"/>
    <p1510:client id="{8C4F4F2C-A388-4090-85C4-E727E00B3586}" v="298" dt="2024-01-05T15:19:14.304"/>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58" y="18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bert, Robert A" userId="23c7c425-d058-4757-a47f-6c134ce60e2e" providerId="ADAL" clId="{4AA18C8F-ECF3-4BF9-A617-59C4C06F35DB}"/>
    <pc:docChg chg="undo custSel addSld delSld modSld sldOrd">
      <pc:chgData name="Lambert, Robert A" userId="23c7c425-d058-4757-a47f-6c134ce60e2e" providerId="ADAL" clId="{4AA18C8F-ECF3-4BF9-A617-59C4C06F35DB}" dt="2023-12-19T20:10:24.305" v="6465" actId="20577"/>
      <pc:docMkLst>
        <pc:docMk/>
      </pc:docMkLst>
      <pc:sldChg chg="del">
        <pc:chgData name="Lambert, Robert A" userId="23c7c425-d058-4757-a47f-6c134ce60e2e" providerId="ADAL" clId="{4AA18C8F-ECF3-4BF9-A617-59C4C06F35DB}" dt="2023-12-11T20:44:33.478" v="0" actId="47"/>
        <pc:sldMkLst>
          <pc:docMk/>
          <pc:sldMk cId="512157590" sldId="257"/>
        </pc:sldMkLst>
      </pc:sldChg>
      <pc:sldChg chg="addSp delSp modSp mod ord">
        <pc:chgData name="Lambert, Robert A" userId="23c7c425-d058-4757-a47f-6c134ce60e2e" providerId="ADAL" clId="{4AA18C8F-ECF3-4BF9-A617-59C4C06F35DB}" dt="2023-12-19T19:47:36.682" v="5128" actId="1076"/>
        <pc:sldMkLst>
          <pc:docMk/>
          <pc:sldMk cId="1219406346" sldId="259"/>
        </pc:sldMkLst>
        <pc:spChg chg="mod">
          <ac:chgData name="Lambert, Robert A" userId="23c7c425-d058-4757-a47f-6c134ce60e2e" providerId="ADAL" clId="{4AA18C8F-ECF3-4BF9-A617-59C4C06F35DB}" dt="2023-12-11T21:29:01.381" v="2046"/>
          <ac:spMkLst>
            <pc:docMk/>
            <pc:sldMk cId="1219406346" sldId="259"/>
            <ac:spMk id="2" creationId="{6C82A374-3E33-89DE-9D39-0A2D6B3948FE}"/>
          </ac:spMkLst>
        </pc:spChg>
        <pc:spChg chg="mod">
          <ac:chgData name="Lambert, Robert A" userId="23c7c425-d058-4757-a47f-6c134ce60e2e" providerId="ADAL" clId="{4AA18C8F-ECF3-4BF9-A617-59C4C06F35DB}" dt="2023-12-11T21:29:08.970" v="2047"/>
          <ac:spMkLst>
            <pc:docMk/>
            <pc:sldMk cId="1219406346" sldId="259"/>
            <ac:spMk id="3" creationId="{AB7C5C73-4231-FFF0-E9A1-4A4284B56789}"/>
          </ac:spMkLst>
        </pc:spChg>
        <pc:spChg chg="add mod ord">
          <ac:chgData name="Lambert, Robert A" userId="23c7c425-d058-4757-a47f-6c134ce60e2e" providerId="ADAL" clId="{4AA18C8F-ECF3-4BF9-A617-59C4C06F35DB}" dt="2023-12-11T21:28:35.419" v="2034" actId="13822"/>
          <ac:spMkLst>
            <pc:docMk/>
            <pc:sldMk cId="1219406346" sldId="259"/>
            <ac:spMk id="4" creationId="{505E01E9-2E35-8A68-8169-D8610BA0591C}"/>
          </ac:spMkLst>
        </pc:spChg>
        <pc:spChg chg="add del mod ord">
          <ac:chgData name="Lambert, Robert A" userId="23c7c425-d058-4757-a47f-6c134ce60e2e" providerId="ADAL" clId="{4AA18C8F-ECF3-4BF9-A617-59C4C06F35DB}" dt="2023-12-11T21:28:16.571" v="2033" actId="478"/>
          <ac:spMkLst>
            <pc:docMk/>
            <pc:sldMk cId="1219406346" sldId="259"/>
            <ac:spMk id="5" creationId="{DEF55CD5-DA5B-E327-2905-1FA66F72391B}"/>
          </ac:spMkLst>
        </pc:spChg>
        <pc:spChg chg="add mod">
          <ac:chgData name="Lambert, Robert A" userId="23c7c425-d058-4757-a47f-6c134ce60e2e" providerId="ADAL" clId="{4AA18C8F-ECF3-4BF9-A617-59C4C06F35DB}" dt="2023-12-19T19:47:36.682" v="5128" actId="1076"/>
          <ac:spMkLst>
            <pc:docMk/>
            <pc:sldMk cId="1219406346" sldId="259"/>
            <ac:spMk id="10" creationId="{7DF672D1-A1FD-4F6F-2AE3-7DF2B64FB9BB}"/>
          </ac:spMkLst>
        </pc:spChg>
        <pc:spChg chg="add mod">
          <ac:chgData name="Lambert, Robert A" userId="23c7c425-d058-4757-a47f-6c134ce60e2e" providerId="ADAL" clId="{4AA18C8F-ECF3-4BF9-A617-59C4C06F35DB}" dt="2023-12-11T21:26:46.134" v="2011" actId="1076"/>
          <ac:spMkLst>
            <pc:docMk/>
            <pc:sldMk cId="1219406346" sldId="259"/>
            <ac:spMk id="11" creationId="{EED86C4F-F820-42A5-6427-081CB11D78F8}"/>
          </ac:spMkLst>
        </pc:spChg>
        <pc:spChg chg="add mod ord">
          <ac:chgData name="Lambert, Robert A" userId="23c7c425-d058-4757-a47f-6c134ce60e2e" providerId="ADAL" clId="{4AA18C8F-ECF3-4BF9-A617-59C4C06F35DB}" dt="2023-12-11T21:28:48.181" v="2036" actId="14100"/>
          <ac:spMkLst>
            <pc:docMk/>
            <pc:sldMk cId="1219406346" sldId="259"/>
            <ac:spMk id="12" creationId="{B3AE30FF-9770-F773-AFA1-BCEC731141E4}"/>
          </ac:spMkLst>
        </pc:spChg>
        <pc:picChg chg="add del mod">
          <ac:chgData name="Lambert, Robert A" userId="23c7c425-d058-4757-a47f-6c134ce60e2e" providerId="ADAL" clId="{4AA18C8F-ECF3-4BF9-A617-59C4C06F35DB}" dt="2023-12-11T21:51:21.738" v="2679" actId="478"/>
          <ac:picMkLst>
            <pc:docMk/>
            <pc:sldMk cId="1219406346" sldId="259"/>
            <ac:picMk id="7" creationId="{53065BA5-A4DD-5CD8-88C3-08F0B7643546}"/>
          </ac:picMkLst>
        </pc:picChg>
        <pc:picChg chg="add del mod">
          <ac:chgData name="Lambert, Robert A" userId="23c7c425-d058-4757-a47f-6c134ce60e2e" providerId="ADAL" clId="{4AA18C8F-ECF3-4BF9-A617-59C4C06F35DB}" dt="2023-12-11T21:51:21.237" v="2678" actId="478"/>
          <ac:picMkLst>
            <pc:docMk/>
            <pc:sldMk cId="1219406346" sldId="259"/>
            <ac:picMk id="9" creationId="{BAA13AA4-BA61-7CAD-FC1E-64C3BE46BE00}"/>
          </ac:picMkLst>
        </pc:picChg>
        <pc:picChg chg="add mod modCrop">
          <ac:chgData name="Lambert, Robert A" userId="23c7c425-d058-4757-a47f-6c134ce60e2e" providerId="ADAL" clId="{4AA18C8F-ECF3-4BF9-A617-59C4C06F35DB}" dt="2023-12-11T21:53:27.169" v="2684" actId="1076"/>
          <ac:picMkLst>
            <pc:docMk/>
            <pc:sldMk cId="1219406346" sldId="259"/>
            <ac:picMk id="14" creationId="{52C11873-9334-2063-062B-8A261502C0F5}"/>
          </ac:picMkLst>
        </pc:picChg>
        <pc:picChg chg="add mod">
          <ac:chgData name="Lambert, Robert A" userId="23c7c425-d058-4757-a47f-6c134ce60e2e" providerId="ADAL" clId="{4AA18C8F-ECF3-4BF9-A617-59C4C06F35DB}" dt="2023-12-11T21:53:51.206" v="2691" actId="14100"/>
          <ac:picMkLst>
            <pc:docMk/>
            <pc:sldMk cId="1219406346" sldId="259"/>
            <ac:picMk id="16" creationId="{1248F5D0-25F7-9F44-647F-8B3F89B940ED}"/>
          </ac:picMkLst>
        </pc:picChg>
      </pc:sldChg>
      <pc:sldChg chg="modSp">
        <pc:chgData name="Lambert, Robert A" userId="23c7c425-d058-4757-a47f-6c134ce60e2e" providerId="ADAL" clId="{4AA18C8F-ECF3-4BF9-A617-59C4C06F35DB}" dt="2023-12-11T20:45:17.974" v="8" actId="20578"/>
        <pc:sldMkLst>
          <pc:docMk/>
          <pc:sldMk cId="1586114281" sldId="260"/>
        </pc:sldMkLst>
        <pc:spChg chg="mod">
          <ac:chgData name="Lambert, Robert A" userId="23c7c425-d058-4757-a47f-6c134ce60e2e" providerId="ADAL" clId="{4AA18C8F-ECF3-4BF9-A617-59C4C06F35DB}" dt="2023-12-11T20:45:17.974" v="8" actId="20578"/>
          <ac:spMkLst>
            <pc:docMk/>
            <pc:sldMk cId="1586114281" sldId="260"/>
            <ac:spMk id="3" creationId="{5175A7AF-3D10-F203-467B-EB0E1FBE25AE}"/>
          </ac:spMkLst>
        </pc:spChg>
      </pc:sldChg>
      <pc:sldChg chg="del">
        <pc:chgData name="Lambert, Robert A" userId="23c7c425-d058-4757-a47f-6c134ce60e2e" providerId="ADAL" clId="{4AA18C8F-ECF3-4BF9-A617-59C4C06F35DB}" dt="2023-12-11T21:47:21.045" v="2562" actId="47"/>
        <pc:sldMkLst>
          <pc:docMk/>
          <pc:sldMk cId="1288169876" sldId="261"/>
        </pc:sldMkLst>
      </pc:sldChg>
      <pc:sldChg chg="del">
        <pc:chgData name="Lambert, Robert A" userId="23c7c425-d058-4757-a47f-6c134ce60e2e" providerId="ADAL" clId="{4AA18C8F-ECF3-4BF9-A617-59C4C06F35DB}" dt="2023-12-11T21:47:21.045" v="2562" actId="47"/>
        <pc:sldMkLst>
          <pc:docMk/>
          <pc:sldMk cId="2156433691" sldId="262"/>
        </pc:sldMkLst>
      </pc:sldChg>
      <pc:sldChg chg="del">
        <pc:chgData name="Lambert, Robert A" userId="23c7c425-d058-4757-a47f-6c134ce60e2e" providerId="ADAL" clId="{4AA18C8F-ECF3-4BF9-A617-59C4C06F35DB}" dt="2023-12-11T21:47:21.045" v="2562" actId="47"/>
        <pc:sldMkLst>
          <pc:docMk/>
          <pc:sldMk cId="2379059472" sldId="263"/>
        </pc:sldMkLst>
      </pc:sldChg>
      <pc:sldChg chg="addSp delSp modSp mod setBg modClrScheme delDesignElem chgLayout">
        <pc:chgData name="Lambert, Robert A" userId="23c7c425-d058-4757-a47f-6c134ce60e2e" providerId="ADAL" clId="{4AA18C8F-ECF3-4BF9-A617-59C4C06F35DB}" dt="2023-12-11T21:51:10.080" v="2677" actId="26606"/>
        <pc:sldMkLst>
          <pc:docMk/>
          <pc:sldMk cId="706599896" sldId="264"/>
        </pc:sldMkLst>
        <pc:spChg chg="add del">
          <ac:chgData name="Lambert, Robert A" userId="23c7c425-d058-4757-a47f-6c134ce60e2e" providerId="ADAL" clId="{4AA18C8F-ECF3-4BF9-A617-59C4C06F35DB}" dt="2023-12-11T21:51:10.080" v="2677" actId="26606"/>
          <ac:spMkLst>
            <pc:docMk/>
            <pc:sldMk cId="706599896" sldId="264"/>
            <ac:spMk id="2" creationId="{1572E782-41AD-8174-90B7-056404F96B57}"/>
          </ac:spMkLst>
        </pc:spChg>
        <pc:spChg chg="add del">
          <ac:chgData name="Lambert, Robert A" userId="23c7c425-d058-4757-a47f-6c134ce60e2e" providerId="ADAL" clId="{4AA18C8F-ECF3-4BF9-A617-59C4C06F35DB}" dt="2023-12-11T21:48:52.507" v="2644" actId="26606"/>
          <ac:spMkLst>
            <pc:docMk/>
            <pc:sldMk cId="706599896" sldId="264"/>
            <ac:spMk id="2" creationId="{223E9D48-F510-8C75-558D-2894963401B3}"/>
          </ac:spMkLst>
        </pc:spChg>
        <pc:spChg chg="add del">
          <ac:chgData name="Lambert, Robert A" userId="23c7c425-d058-4757-a47f-6c134ce60e2e" providerId="ADAL" clId="{4AA18C8F-ECF3-4BF9-A617-59C4C06F35DB}" dt="2023-12-11T21:50:47.573" v="2669" actId="26606"/>
          <ac:spMkLst>
            <pc:docMk/>
            <pc:sldMk cId="706599896" sldId="264"/>
            <ac:spMk id="2" creationId="{51DB9F61-08AC-5577-9A69-0566AD55D591}"/>
          </ac:spMkLst>
        </pc:spChg>
        <pc:spChg chg="add del">
          <ac:chgData name="Lambert, Robert A" userId="23c7c425-d058-4757-a47f-6c134ce60e2e" providerId="ADAL" clId="{4AA18C8F-ECF3-4BF9-A617-59C4C06F35DB}" dt="2023-12-11T21:48:53.865" v="2647" actId="26606"/>
          <ac:spMkLst>
            <pc:docMk/>
            <pc:sldMk cId="706599896" sldId="264"/>
            <ac:spMk id="2" creationId="{B1D5B2B9-845A-057D-9D69-1C4053F0B771}"/>
          </ac:spMkLst>
        </pc:spChg>
        <pc:spChg chg="add del">
          <ac:chgData name="Lambert, Robert A" userId="23c7c425-d058-4757-a47f-6c134ce60e2e" providerId="ADAL" clId="{4AA18C8F-ECF3-4BF9-A617-59C4C06F35DB}" dt="2023-12-11T21:51:10.073" v="2675" actId="26606"/>
          <ac:spMkLst>
            <pc:docMk/>
            <pc:sldMk cId="706599896" sldId="264"/>
            <ac:spMk id="2" creationId="{C82BAFAD-76A5-430E-6E11-A6FB606E6C15}"/>
          </ac:spMkLst>
        </pc:spChg>
        <pc:spChg chg="add del">
          <ac:chgData name="Lambert, Robert A" userId="23c7c425-d058-4757-a47f-6c134ce60e2e" providerId="ADAL" clId="{4AA18C8F-ECF3-4BF9-A617-59C4C06F35DB}" dt="2023-12-11T21:48:55.873" v="2650" actId="26606"/>
          <ac:spMkLst>
            <pc:docMk/>
            <pc:sldMk cId="706599896" sldId="264"/>
            <ac:spMk id="2" creationId="{E3124AFA-CA49-5B27-DEC1-D848E25F7385}"/>
          </ac:spMkLst>
        </pc:spChg>
        <pc:spChg chg="add del">
          <ac:chgData name="Lambert, Robert A" userId="23c7c425-d058-4757-a47f-6c134ce60e2e" providerId="ADAL" clId="{4AA18C8F-ECF3-4BF9-A617-59C4C06F35DB}" dt="2023-12-11T21:49:12.444" v="2656" actId="26606"/>
          <ac:spMkLst>
            <pc:docMk/>
            <pc:sldMk cId="706599896" sldId="264"/>
            <ac:spMk id="2" creationId="{EFF34300-3799-48A3-5039-3AD572F7B5C8}"/>
          </ac:spMkLst>
        </pc:spChg>
        <pc:spChg chg="add del">
          <ac:chgData name="Lambert, Robert A" userId="23c7c425-d058-4757-a47f-6c134ce60e2e" providerId="ADAL" clId="{4AA18C8F-ECF3-4BF9-A617-59C4C06F35DB}" dt="2023-12-11T21:48:57.635" v="2653" actId="26606"/>
          <ac:spMkLst>
            <pc:docMk/>
            <pc:sldMk cId="706599896" sldId="264"/>
            <ac:spMk id="2" creationId="{FA7B445D-CDB0-AFEA-4DEE-0971D84687E6}"/>
          </ac:spMkLst>
        </pc:spChg>
        <pc:spChg chg="add del">
          <ac:chgData name="Lambert, Robert A" userId="23c7c425-d058-4757-a47f-6c134ce60e2e" providerId="ADAL" clId="{4AA18C8F-ECF3-4BF9-A617-59C4C06F35DB}" dt="2023-12-11T21:48:52.507" v="2644" actId="26606"/>
          <ac:spMkLst>
            <pc:docMk/>
            <pc:sldMk cId="706599896" sldId="264"/>
            <ac:spMk id="3" creationId="{7E78E339-913B-46DA-406F-20B13548DFFE}"/>
          </ac:spMkLst>
        </pc:spChg>
        <pc:spChg chg="add del">
          <ac:chgData name="Lambert, Robert A" userId="23c7c425-d058-4757-a47f-6c134ce60e2e" providerId="ADAL" clId="{4AA18C8F-ECF3-4BF9-A617-59C4C06F35DB}" dt="2023-12-11T21:51:10.080" v="2677" actId="26606"/>
          <ac:spMkLst>
            <pc:docMk/>
            <pc:sldMk cId="706599896" sldId="264"/>
            <ac:spMk id="3" creationId="{946365F5-6C4A-E269-6F64-3B5AB907DF6B}"/>
          </ac:spMkLst>
        </pc:spChg>
        <pc:spChg chg="add del">
          <ac:chgData name="Lambert, Robert A" userId="23c7c425-d058-4757-a47f-6c134ce60e2e" providerId="ADAL" clId="{4AA18C8F-ECF3-4BF9-A617-59C4C06F35DB}" dt="2023-12-11T21:51:10.073" v="2675" actId="26606"/>
          <ac:spMkLst>
            <pc:docMk/>
            <pc:sldMk cId="706599896" sldId="264"/>
            <ac:spMk id="3" creationId="{B22F7B26-2C14-2239-7AED-22A5443D9876}"/>
          </ac:spMkLst>
        </pc:spChg>
        <pc:spChg chg="add del">
          <ac:chgData name="Lambert, Robert A" userId="23c7c425-d058-4757-a47f-6c134ce60e2e" providerId="ADAL" clId="{4AA18C8F-ECF3-4BF9-A617-59C4C06F35DB}" dt="2023-12-11T21:50:47.573" v="2669" actId="26606"/>
          <ac:spMkLst>
            <pc:docMk/>
            <pc:sldMk cId="706599896" sldId="264"/>
            <ac:spMk id="3" creationId="{DAD2F779-C260-8845-C8BD-B542AF83E25E}"/>
          </ac:spMkLst>
        </pc:spChg>
        <pc:spChg chg="add del">
          <ac:chgData name="Lambert, Robert A" userId="23c7c425-d058-4757-a47f-6c134ce60e2e" providerId="ADAL" clId="{4AA18C8F-ECF3-4BF9-A617-59C4C06F35DB}" dt="2023-12-11T21:50:34.978" v="2662" actId="700"/>
          <ac:spMkLst>
            <pc:docMk/>
            <pc:sldMk cId="706599896" sldId="264"/>
            <ac:spMk id="6" creationId="{100EDD19-6802-4EC3-95CE-CFFAB042CFD6}"/>
          </ac:spMkLst>
        </pc:spChg>
        <pc:spChg chg="add del">
          <ac:chgData name="Lambert, Robert A" userId="23c7c425-d058-4757-a47f-6c134ce60e2e" providerId="ADAL" clId="{4AA18C8F-ECF3-4BF9-A617-59C4C06F35DB}" dt="2023-12-11T21:48:52.507" v="2644" actId="26606"/>
          <ac:spMkLst>
            <pc:docMk/>
            <pc:sldMk cId="706599896" sldId="264"/>
            <ac:spMk id="8" creationId="{907EF6B7-1338-4443-8C46-6A318D952DFD}"/>
          </ac:spMkLst>
        </pc:spChg>
        <pc:spChg chg="add del">
          <ac:chgData name="Lambert, Robert A" userId="23c7c425-d058-4757-a47f-6c134ce60e2e" providerId="ADAL" clId="{4AA18C8F-ECF3-4BF9-A617-59C4C06F35DB}" dt="2023-12-11T21:48:52.507" v="2644" actId="26606"/>
          <ac:spMkLst>
            <pc:docMk/>
            <pc:sldMk cId="706599896" sldId="264"/>
            <ac:spMk id="10" creationId="{DAAE4CDD-124C-4DCF-9584-B6033B545DD5}"/>
          </ac:spMkLst>
        </pc:spChg>
        <pc:spChg chg="add del">
          <ac:chgData name="Lambert, Robert A" userId="23c7c425-d058-4757-a47f-6c134ce60e2e" providerId="ADAL" clId="{4AA18C8F-ECF3-4BF9-A617-59C4C06F35DB}" dt="2023-12-11T21:50:34.978" v="2662" actId="700"/>
          <ac:spMkLst>
            <pc:docMk/>
            <pc:sldMk cId="706599896" sldId="264"/>
            <ac:spMk id="11" creationId="{DB17E863-922E-4C26-BD64-E8FD41D28661}"/>
          </ac:spMkLst>
        </pc:spChg>
        <pc:spChg chg="add del">
          <ac:chgData name="Lambert, Robert A" userId="23c7c425-d058-4757-a47f-6c134ce60e2e" providerId="ADAL" clId="{4AA18C8F-ECF3-4BF9-A617-59C4C06F35DB}" dt="2023-12-11T21:48:52.507" v="2644" actId="26606"/>
          <ac:spMkLst>
            <pc:docMk/>
            <pc:sldMk cId="706599896" sldId="264"/>
            <ac:spMk id="12" creationId="{081E4A58-353D-44AE-B2FC-2A74E2E400F7}"/>
          </ac:spMkLst>
        </pc:spChg>
        <pc:spChg chg="add del mod ord replId">
          <ac:chgData name="Lambert, Robert A" userId="23c7c425-d058-4757-a47f-6c134ce60e2e" providerId="ADAL" clId="{4AA18C8F-ECF3-4BF9-A617-59C4C06F35DB}" dt="2023-12-11T21:50:10.653" v="2661" actId="26606"/>
          <ac:spMkLst>
            <pc:docMk/>
            <pc:sldMk cId="706599896" sldId="264"/>
            <ac:spMk id="12" creationId="{BB8401FE-5E07-2C74-26B2-49403CF628BB}"/>
          </ac:spMkLst>
        </pc:spChg>
        <pc:spChg chg="add del mod ord replId">
          <ac:chgData name="Lambert, Robert A" userId="23c7c425-d058-4757-a47f-6c134ce60e2e" providerId="ADAL" clId="{4AA18C8F-ECF3-4BF9-A617-59C4C06F35DB}" dt="2023-12-11T21:50:10.653" v="2661" actId="26606"/>
          <ac:spMkLst>
            <pc:docMk/>
            <pc:sldMk cId="706599896" sldId="264"/>
            <ac:spMk id="13" creationId="{2F73DB33-BF2B-C969-C4C2-73E2EA92DDFD}"/>
          </ac:spMkLst>
        </pc:spChg>
        <pc:spChg chg="add del">
          <ac:chgData name="Lambert, Robert A" userId="23c7c425-d058-4757-a47f-6c134ce60e2e" providerId="ADAL" clId="{4AA18C8F-ECF3-4BF9-A617-59C4C06F35DB}" dt="2023-12-11T21:50:47.573" v="2669" actId="26606"/>
          <ac:spMkLst>
            <pc:docMk/>
            <pc:sldMk cId="706599896" sldId="264"/>
            <ac:spMk id="21" creationId="{EEBFA4C8-C301-60A7-C96E-E85360F5DFB4}"/>
          </ac:spMkLst>
        </pc:spChg>
        <pc:spChg chg="add del mod ord replId">
          <ac:chgData name="Lambert, Robert A" userId="23c7c425-d058-4757-a47f-6c134ce60e2e" providerId="ADAL" clId="{4AA18C8F-ECF3-4BF9-A617-59C4C06F35DB}" dt="2023-12-11T21:51:10.080" v="2677" actId="26606"/>
          <ac:spMkLst>
            <pc:docMk/>
            <pc:sldMk cId="706599896" sldId="264"/>
            <ac:spMk id="41" creationId="{17B5EA60-1DB3-7DC2-AB7C-D0D289A1E350}"/>
          </ac:spMkLst>
        </pc:spChg>
        <pc:spChg chg="add del mod ord replId">
          <ac:chgData name="Lambert, Robert A" userId="23c7c425-d058-4757-a47f-6c134ce60e2e" providerId="ADAL" clId="{4AA18C8F-ECF3-4BF9-A617-59C4C06F35DB}" dt="2023-12-11T21:51:10.080" v="2677" actId="26606"/>
          <ac:spMkLst>
            <pc:docMk/>
            <pc:sldMk cId="706599896" sldId="264"/>
            <ac:spMk id="42" creationId="{BDE28B0D-1594-8E9C-E08B-AA00C39E59B3}"/>
          </ac:spMkLst>
        </pc:spChg>
        <pc:grpChg chg="add del">
          <ac:chgData name="Lambert, Robert A" userId="23c7c425-d058-4757-a47f-6c134ce60e2e" providerId="ADAL" clId="{4AA18C8F-ECF3-4BF9-A617-59C4C06F35DB}" dt="2023-12-11T21:50:46.082" v="2666" actId="26606"/>
          <ac:grpSpMkLst>
            <pc:docMk/>
            <pc:sldMk cId="706599896" sldId="264"/>
            <ac:grpSpMk id="15" creationId="{8DD77349-6ADE-99FE-8E04-12919EE56F9C}"/>
          </ac:grpSpMkLst>
        </pc:grpChg>
        <pc:grpChg chg="add del">
          <ac:chgData name="Lambert, Robert A" userId="23c7c425-d058-4757-a47f-6c134ce60e2e" providerId="ADAL" clId="{4AA18C8F-ECF3-4BF9-A617-59C4C06F35DB}" dt="2023-12-11T21:50:57.683" v="2672" actId="26606"/>
          <ac:grpSpMkLst>
            <pc:docMk/>
            <pc:sldMk cId="706599896" sldId="264"/>
            <ac:grpSpMk id="24" creationId="{8DD77349-6ADE-99FE-8E04-12919EE56F9C}"/>
          </ac:grpSpMkLst>
        </pc:grpChg>
        <pc:grpChg chg="add del">
          <ac:chgData name="Lambert, Robert A" userId="23c7c425-d058-4757-a47f-6c134ce60e2e" providerId="ADAL" clId="{4AA18C8F-ECF3-4BF9-A617-59C4C06F35DB}" dt="2023-12-11T21:51:10.073" v="2675" actId="26606"/>
          <ac:grpSpMkLst>
            <pc:docMk/>
            <pc:sldMk cId="706599896" sldId="264"/>
            <ac:grpSpMk id="30" creationId="{BFA0556F-739D-56FA-2681-5D722A5C755C}"/>
          </ac:grpSpMkLst>
        </pc:grpChg>
        <pc:grpChg chg="add">
          <ac:chgData name="Lambert, Robert A" userId="23c7c425-d058-4757-a47f-6c134ce60e2e" providerId="ADAL" clId="{4AA18C8F-ECF3-4BF9-A617-59C4C06F35DB}" dt="2023-12-11T21:51:10.080" v="2677" actId="26606"/>
          <ac:grpSpMkLst>
            <pc:docMk/>
            <pc:sldMk cId="706599896" sldId="264"/>
            <ac:grpSpMk id="37" creationId="{8DD77349-6ADE-99FE-8E04-12919EE56F9C}"/>
          </ac:grpSpMkLst>
        </pc:grpChg>
        <pc:graphicFrameChg chg="add del">
          <ac:chgData name="Lambert, Robert A" userId="23c7c425-d058-4757-a47f-6c134ce60e2e" providerId="ADAL" clId="{4AA18C8F-ECF3-4BF9-A617-59C4C06F35DB}" dt="2023-12-11T21:48:55.873" v="2650" actId="26606"/>
          <ac:graphicFrameMkLst>
            <pc:docMk/>
            <pc:sldMk cId="706599896" sldId="264"/>
            <ac:graphicFrameMk id="5" creationId="{4F15FC54-FDDB-9FED-9DB5-796E9F184079}"/>
          </ac:graphicFrameMkLst>
        </pc:graphicFrameChg>
        <pc:graphicFrameChg chg="add del">
          <ac:chgData name="Lambert, Robert A" userId="23c7c425-d058-4757-a47f-6c134ce60e2e" providerId="ADAL" clId="{4AA18C8F-ECF3-4BF9-A617-59C4C06F35DB}" dt="2023-12-11T21:48:57.635" v="2653" actId="26606"/>
          <ac:graphicFrameMkLst>
            <pc:docMk/>
            <pc:sldMk cId="706599896" sldId="264"/>
            <ac:graphicFrameMk id="7" creationId="{1DC89A9E-6550-009D-EEDA-17C44689F8AC}"/>
          </ac:graphicFrameMkLst>
        </pc:graphicFrameChg>
        <pc:graphicFrameChg chg="add del">
          <ac:chgData name="Lambert, Robert A" userId="23c7c425-d058-4757-a47f-6c134ce60e2e" providerId="ADAL" clId="{4AA18C8F-ECF3-4BF9-A617-59C4C06F35DB}" dt="2023-12-11T21:49:12.444" v="2656" actId="26606"/>
          <ac:graphicFrameMkLst>
            <pc:docMk/>
            <pc:sldMk cId="706599896" sldId="264"/>
            <ac:graphicFrameMk id="9" creationId="{8B60C0EA-1DB3-913D-4317-8B9EC3B96BDC}"/>
          </ac:graphicFrameMkLst>
        </pc:graphicFrameChg>
        <pc:graphicFrameChg chg="add del">
          <ac:chgData name="Lambert, Robert A" userId="23c7c425-d058-4757-a47f-6c134ce60e2e" providerId="ADAL" clId="{4AA18C8F-ECF3-4BF9-A617-59C4C06F35DB}" dt="2023-12-11T21:48:53.865" v="2647" actId="26606"/>
          <ac:graphicFrameMkLst>
            <pc:docMk/>
            <pc:sldMk cId="706599896" sldId="264"/>
            <ac:graphicFrameMk id="14" creationId="{98C0B66C-7A58-67D2-DF64-9CBD0924E2DA}"/>
          </ac:graphicFrameMkLst>
        </pc:graphicFrameChg>
      </pc:sldChg>
      <pc:sldChg chg="del">
        <pc:chgData name="Lambert, Robert A" userId="23c7c425-d058-4757-a47f-6c134ce60e2e" providerId="ADAL" clId="{4AA18C8F-ECF3-4BF9-A617-59C4C06F35DB}" dt="2023-12-11T21:47:21.045" v="2562" actId="47"/>
        <pc:sldMkLst>
          <pc:docMk/>
          <pc:sldMk cId="1591464120" sldId="265"/>
        </pc:sldMkLst>
      </pc:sldChg>
      <pc:sldChg chg="modSp mod modNotesTx">
        <pc:chgData name="Lambert, Robert A" userId="23c7c425-d058-4757-a47f-6c134ce60e2e" providerId="ADAL" clId="{4AA18C8F-ECF3-4BF9-A617-59C4C06F35DB}" dt="2023-12-19T20:01:17.774" v="5683" actId="20577"/>
        <pc:sldMkLst>
          <pc:docMk/>
          <pc:sldMk cId="483533534" sldId="266"/>
        </pc:sldMkLst>
        <pc:graphicFrameChg chg="mod">
          <ac:chgData name="Lambert, Robert A" userId="23c7c425-d058-4757-a47f-6c134ce60e2e" providerId="ADAL" clId="{4AA18C8F-ECF3-4BF9-A617-59C4C06F35DB}" dt="2023-12-19T19:58:57.584" v="5357" actId="1037"/>
          <ac:graphicFrameMkLst>
            <pc:docMk/>
            <pc:sldMk cId="483533534" sldId="266"/>
            <ac:graphicFrameMk id="9" creationId="{56465C6D-A45D-1ADD-A0F8-F263D536AB4E}"/>
          </ac:graphicFrameMkLst>
        </pc:graphicFrameChg>
      </pc:sldChg>
      <pc:sldChg chg="del ord">
        <pc:chgData name="Lambert, Robert A" userId="23c7c425-d058-4757-a47f-6c134ce60e2e" providerId="ADAL" clId="{4AA18C8F-ECF3-4BF9-A617-59C4C06F35DB}" dt="2023-12-11T21:13:09.901" v="1544" actId="47"/>
        <pc:sldMkLst>
          <pc:docMk/>
          <pc:sldMk cId="4156859248" sldId="267"/>
        </pc:sldMkLst>
      </pc:sldChg>
      <pc:sldChg chg="addSp delSp modSp mod setBg">
        <pc:chgData name="Lambert, Robert A" userId="23c7c425-d058-4757-a47f-6c134ce60e2e" providerId="ADAL" clId="{4AA18C8F-ECF3-4BF9-A617-59C4C06F35DB}" dt="2023-12-11T21:46:41.663" v="2557" actId="1076"/>
        <pc:sldMkLst>
          <pc:docMk/>
          <pc:sldMk cId="1499331085" sldId="268"/>
        </pc:sldMkLst>
        <pc:spChg chg="del mod">
          <ac:chgData name="Lambert, Robert A" userId="23c7c425-d058-4757-a47f-6c134ce60e2e" providerId="ADAL" clId="{4AA18C8F-ECF3-4BF9-A617-59C4C06F35DB}" dt="2023-12-11T21:46:10.664" v="2512" actId="478"/>
          <ac:spMkLst>
            <pc:docMk/>
            <pc:sldMk cId="1499331085" sldId="268"/>
            <ac:spMk id="2" creationId="{94A82CE7-9EA5-2049-D5A5-BD7F96A72F2F}"/>
          </ac:spMkLst>
        </pc:spChg>
        <pc:spChg chg="add del">
          <ac:chgData name="Lambert, Robert A" userId="23c7c425-d058-4757-a47f-6c134ce60e2e" providerId="ADAL" clId="{4AA18C8F-ECF3-4BF9-A617-59C4C06F35DB}" dt="2023-12-11T21:44:45.119" v="2485" actId="26606"/>
          <ac:spMkLst>
            <pc:docMk/>
            <pc:sldMk cId="1499331085" sldId="268"/>
            <ac:spMk id="3" creationId="{8CDDE5C4-C52E-2E11-CAB8-E6EB56A0241E}"/>
          </ac:spMkLst>
        </pc:spChg>
        <pc:spChg chg="add mod">
          <ac:chgData name="Lambert, Robert A" userId="23c7c425-d058-4757-a47f-6c134ce60e2e" providerId="ADAL" clId="{4AA18C8F-ECF3-4BF9-A617-59C4C06F35DB}" dt="2023-12-11T21:46:26.355" v="2556" actId="20577"/>
          <ac:spMkLst>
            <pc:docMk/>
            <pc:sldMk cId="1499331085" sldId="268"/>
            <ac:spMk id="6" creationId="{73FA963D-6FF8-C806-7CE4-2C7759EB9647}"/>
          </ac:spMkLst>
        </pc:spChg>
        <pc:spChg chg="add del mod">
          <ac:chgData name="Lambert, Robert A" userId="23c7c425-d058-4757-a47f-6c134ce60e2e" providerId="ADAL" clId="{4AA18C8F-ECF3-4BF9-A617-59C4C06F35DB}" dt="2023-12-11T21:46:16.314" v="2514" actId="478"/>
          <ac:spMkLst>
            <pc:docMk/>
            <pc:sldMk cId="1499331085" sldId="268"/>
            <ac:spMk id="7" creationId="{008388ED-8577-2F78-B27D-CD7085D5D112}"/>
          </ac:spMkLst>
        </pc:spChg>
        <pc:spChg chg="add del">
          <ac:chgData name="Lambert, Robert A" userId="23c7c425-d058-4757-a47f-6c134ce60e2e" providerId="ADAL" clId="{4AA18C8F-ECF3-4BF9-A617-59C4C06F35DB}" dt="2023-12-11T21:44:28.146" v="2474" actId="26606"/>
          <ac:spMkLst>
            <pc:docMk/>
            <pc:sldMk cId="1499331085" sldId="268"/>
            <ac:spMk id="9" creationId="{56E9B3E6-E277-4D68-BA48-9CB43FFBD6E2}"/>
          </ac:spMkLst>
        </pc:spChg>
        <pc:spChg chg="add del">
          <ac:chgData name="Lambert, Robert A" userId="23c7c425-d058-4757-a47f-6c134ce60e2e" providerId="ADAL" clId="{4AA18C8F-ECF3-4BF9-A617-59C4C06F35DB}" dt="2023-12-11T21:44:34.023" v="2476" actId="26606"/>
          <ac:spMkLst>
            <pc:docMk/>
            <pc:sldMk cId="1499331085" sldId="268"/>
            <ac:spMk id="15" creationId="{3150CB11-0C61-439E-910F-5787759E72A0}"/>
          </ac:spMkLst>
        </pc:spChg>
        <pc:spChg chg="add del">
          <ac:chgData name="Lambert, Robert A" userId="23c7c425-d058-4757-a47f-6c134ce60e2e" providerId="ADAL" clId="{4AA18C8F-ECF3-4BF9-A617-59C4C06F35DB}" dt="2023-12-11T21:44:28.146" v="2474" actId="26606"/>
          <ac:spMkLst>
            <pc:docMk/>
            <pc:sldMk cId="1499331085" sldId="268"/>
            <ac:spMk id="16" creationId="{D5B0017B-2ECA-49AF-B397-DC140825DF8D}"/>
          </ac:spMkLst>
        </pc:spChg>
        <pc:spChg chg="add del">
          <ac:chgData name="Lambert, Robert A" userId="23c7c425-d058-4757-a47f-6c134ce60e2e" providerId="ADAL" clId="{4AA18C8F-ECF3-4BF9-A617-59C4C06F35DB}" dt="2023-12-11T21:44:34.023" v="2476" actId="26606"/>
          <ac:spMkLst>
            <pc:docMk/>
            <pc:sldMk cId="1499331085" sldId="268"/>
            <ac:spMk id="17" creationId="{43F8A58B-5155-44CE-A5FF-7647B47D0A7A}"/>
          </ac:spMkLst>
        </pc:spChg>
        <pc:spChg chg="add del">
          <ac:chgData name="Lambert, Robert A" userId="23c7c425-d058-4757-a47f-6c134ce60e2e" providerId="ADAL" clId="{4AA18C8F-ECF3-4BF9-A617-59C4C06F35DB}" dt="2023-12-11T21:44:34.023" v="2476" actId="26606"/>
          <ac:spMkLst>
            <pc:docMk/>
            <pc:sldMk cId="1499331085" sldId="268"/>
            <ac:spMk id="19" creationId="{443F2ACA-E6D6-4028-82DD-F03C262D5DE6}"/>
          </ac:spMkLst>
        </pc:spChg>
        <pc:spChg chg="add del">
          <ac:chgData name="Lambert, Robert A" userId="23c7c425-d058-4757-a47f-6c134ce60e2e" providerId="ADAL" clId="{4AA18C8F-ECF3-4BF9-A617-59C4C06F35DB}" dt="2023-12-11T21:44:34.023" v="2476" actId="26606"/>
          <ac:spMkLst>
            <pc:docMk/>
            <pc:sldMk cId="1499331085" sldId="268"/>
            <ac:spMk id="20" creationId="{BACC6370-2D7E-4714-9D71-7542949D7D5D}"/>
          </ac:spMkLst>
        </pc:spChg>
        <pc:spChg chg="add del">
          <ac:chgData name="Lambert, Robert A" userId="23c7c425-d058-4757-a47f-6c134ce60e2e" providerId="ADAL" clId="{4AA18C8F-ECF3-4BF9-A617-59C4C06F35DB}" dt="2023-12-11T21:44:34.023" v="2476" actId="26606"/>
          <ac:spMkLst>
            <pc:docMk/>
            <pc:sldMk cId="1499331085" sldId="268"/>
            <ac:spMk id="21" creationId="{256B2C21-A230-48C0-8DF1-C46611373C44}"/>
          </ac:spMkLst>
        </pc:spChg>
        <pc:spChg chg="add del">
          <ac:chgData name="Lambert, Robert A" userId="23c7c425-d058-4757-a47f-6c134ce60e2e" providerId="ADAL" clId="{4AA18C8F-ECF3-4BF9-A617-59C4C06F35DB}" dt="2023-12-11T21:44:34.023" v="2476" actId="26606"/>
          <ac:spMkLst>
            <pc:docMk/>
            <pc:sldMk cId="1499331085" sldId="268"/>
            <ac:spMk id="22" creationId="{3847E18C-932D-4C95-AABA-FEC7C9499AD7}"/>
          </ac:spMkLst>
        </pc:spChg>
        <pc:grpChg chg="add del">
          <ac:chgData name="Lambert, Robert A" userId="23c7c425-d058-4757-a47f-6c134ce60e2e" providerId="ADAL" clId="{4AA18C8F-ECF3-4BF9-A617-59C4C06F35DB}" dt="2023-12-11T21:44:28.146" v="2474" actId="26606"/>
          <ac:grpSpMkLst>
            <pc:docMk/>
            <pc:sldMk cId="1499331085" sldId="268"/>
            <ac:grpSpMk id="11" creationId="{AE1C45F0-260A-458C-96ED-C1F6D2151219}"/>
          </ac:grpSpMkLst>
        </pc:grpChg>
        <pc:graphicFrameChg chg="add del">
          <ac:chgData name="Lambert, Robert A" userId="23c7c425-d058-4757-a47f-6c134ce60e2e" providerId="ADAL" clId="{4AA18C8F-ECF3-4BF9-A617-59C4C06F35DB}" dt="2023-12-11T21:44:28.146" v="2474" actId="26606"/>
          <ac:graphicFrameMkLst>
            <pc:docMk/>
            <pc:sldMk cId="1499331085" sldId="268"/>
            <ac:graphicFrameMk id="5" creationId="{D3B70D7F-A7E2-4DD1-0245-4FF52F36AC71}"/>
          </ac:graphicFrameMkLst>
        </pc:graphicFrameChg>
        <pc:graphicFrameChg chg="add del">
          <ac:chgData name="Lambert, Robert A" userId="23c7c425-d058-4757-a47f-6c134ce60e2e" providerId="ADAL" clId="{4AA18C8F-ECF3-4BF9-A617-59C4C06F35DB}" dt="2023-12-11T21:44:34.023" v="2476" actId="26606"/>
          <ac:graphicFrameMkLst>
            <pc:docMk/>
            <pc:sldMk cId="1499331085" sldId="268"/>
            <ac:graphicFrameMk id="23" creationId="{7CE2BF77-7D65-B61C-B58C-39FB9F9F041A}"/>
          </ac:graphicFrameMkLst>
        </pc:graphicFrameChg>
        <pc:graphicFrameChg chg="add del">
          <ac:chgData name="Lambert, Robert A" userId="23c7c425-d058-4757-a47f-6c134ce60e2e" providerId="ADAL" clId="{4AA18C8F-ECF3-4BF9-A617-59C4C06F35DB}" dt="2023-12-11T21:44:39.207" v="2478" actId="26606"/>
          <ac:graphicFrameMkLst>
            <pc:docMk/>
            <pc:sldMk cId="1499331085" sldId="268"/>
            <ac:graphicFrameMk id="25" creationId="{8373A268-73EB-D1E0-8CB1-2DD1E13500AA}"/>
          </ac:graphicFrameMkLst>
        </pc:graphicFrameChg>
        <pc:graphicFrameChg chg="add del">
          <ac:chgData name="Lambert, Robert A" userId="23c7c425-d058-4757-a47f-6c134ce60e2e" providerId="ADAL" clId="{4AA18C8F-ECF3-4BF9-A617-59C4C06F35DB}" dt="2023-12-11T21:44:40.355" v="2480" actId="26606"/>
          <ac:graphicFrameMkLst>
            <pc:docMk/>
            <pc:sldMk cId="1499331085" sldId="268"/>
            <ac:graphicFrameMk id="27" creationId="{88FD7F1C-3F63-BFA4-EBFE-45A41F1EE7C4}"/>
          </ac:graphicFrameMkLst>
        </pc:graphicFrameChg>
        <pc:graphicFrameChg chg="add del">
          <ac:chgData name="Lambert, Robert A" userId="23c7c425-d058-4757-a47f-6c134ce60e2e" providerId="ADAL" clId="{4AA18C8F-ECF3-4BF9-A617-59C4C06F35DB}" dt="2023-12-11T21:44:41.426" v="2482" actId="26606"/>
          <ac:graphicFrameMkLst>
            <pc:docMk/>
            <pc:sldMk cId="1499331085" sldId="268"/>
            <ac:graphicFrameMk id="29" creationId="{8373A268-73EB-D1E0-8CB1-2DD1E13500AA}"/>
          </ac:graphicFrameMkLst>
        </pc:graphicFrameChg>
        <pc:graphicFrameChg chg="add del">
          <ac:chgData name="Lambert, Robert A" userId="23c7c425-d058-4757-a47f-6c134ce60e2e" providerId="ADAL" clId="{4AA18C8F-ECF3-4BF9-A617-59C4C06F35DB}" dt="2023-12-11T21:44:45.089" v="2484" actId="26606"/>
          <ac:graphicFrameMkLst>
            <pc:docMk/>
            <pc:sldMk cId="1499331085" sldId="268"/>
            <ac:graphicFrameMk id="31" creationId="{4B1C61AC-0336-69AD-A432-A3B6331FC42A}"/>
          </ac:graphicFrameMkLst>
        </pc:graphicFrameChg>
        <pc:graphicFrameChg chg="add mod">
          <ac:chgData name="Lambert, Robert A" userId="23c7c425-d058-4757-a47f-6c134ce60e2e" providerId="ADAL" clId="{4AA18C8F-ECF3-4BF9-A617-59C4C06F35DB}" dt="2023-12-11T21:46:41.663" v="2557" actId="1076"/>
          <ac:graphicFrameMkLst>
            <pc:docMk/>
            <pc:sldMk cId="1499331085" sldId="268"/>
            <ac:graphicFrameMk id="33" creationId="{8373A268-73EB-D1E0-8CB1-2DD1E13500AA}"/>
          </ac:graphicFrameMkLst>
        </pc:graphicFrameChg>
        <pc:cxnChg chg="add del">
          <ac:chgData name="Lambert, Robert A" userId="23c7c425-d058-4757-a47f-6c134ce60e2e" providerId="ADAL" clId="{4AA18C8F-ECF3-4BF9-A617-59C4C06F35DB}" dt="2023-12-11T21:44:28.146" v="2474" actId="26606"/>
          <ac:cxnSpMkLst>
            <pc:docMk/>
            <pc:sldMk cId="1499331085" sldId="268"/>
            <ac:cxnSpMk id="18" creationId="{6CF1BAF6-AD41-4082-B212-8A1F9A2E8779}"/>
          </ac:cxnSpMkLst>
        </pc:cxnChg>
      </pc:sldChg>
      <pc:sldChg chg="modNotesTx">
        <pc:chgData name="Lambert, Robert A" userId="23c7c425-d058-4757-a47f-6c134ce60e2e" providerId="ADAL" clId="{4AA18C8F-ECF3-4BF9-A617-59C4C06F35DB}" dt="2023-12-19T19:58:15.706" v="5353" actId="20577"/>
        <pc:sldMkLst>
          <pc:docMk/>
          <pc:sldMk cId="3917030762" sldId="269"/>
        </pc:sldMkLst>
      </pc:sldChg>
      <pc:sldChg chg="modNotesTx">
        <pc:chgData name="Lambert, Robert A" userId="23c7c425-d058-4757-a47f-6c134ce60e2e" providerId="ADAL" clId="{4AA18C8F-ECF3-4BF9-A617-59C4C06F35DB}" dt="2023-12-11T21:54:47.092" v="2714" actId="20577"/>
        <pc:sldMkLst>
          <pc:docMk/>
          <pc:sldMk cId="2527740373" sldId="276"/>
        </pc:sldMkLst>
      </pc:sldChg>
      <pc:sldChg chg="modSp ord modNotesTx">
        <pc:chgData name="Lambert, Robert A" userId="23c7c425-d058-4757-a47f-6c134ce60e2e" providerId="ADAL" clId="{4AA18C8F-ECF3-4BF9-A617-59C4C06F35DB}" dt="2023-12-19T20:10:24.305" v="6465" actId="20577"/>
        <pc:sldMkLst>
          <pc:docMk/>
          <pc:sldMk cId="2868107145" sldId="277"/>
        </pc:sldMkLst>
        <pc:picChg chg="mod">
          <ac:chgData name="Lambert, Robert A" userId="23c7c425-d058-4757-a47f-6c134ce60e2e" providerId="ADAL" clId="{4AA18C8F-ECF3-4BF9-A617-59C4C06F35DB}" dt="2023-12-11T21:47:10.466" v="2561" actId="12788"/>
          <ac:picMkLst>
            <pc:docMk/>
            <pc:sldMk cId="2868107145" sldId="277"/>
            <ac:picMk id="1026" creationId="{E380C7E2-E871-2AE0-862E-B6C40333B87F}"/>
          </ac:picMkLst>
        </pc:picChg>
      </pc:sldChg>
      <pc:sldChg chg="modSp mod ord">
        <pc:chgData name="Lambert, Robert A" userId="23c7c425-d058-4757-a47f-6c134ce60e2e" providerId="ADAL" clId="{4AA18C8F-ECF3-4BF9-A617-59C4C06F35DB}" dt="2023-12-19T19:47:11.213" v="5127" actId="27636"/>
        <pc:sldMkLst>
          <pc:docMk/>
          <pc:sldMk cId="2482693125" sldId="278"/>
        </pc:sldMkLst>
        <pc:spChg chg="mod">
          <ac:chgData name="Lambert, Robert A" userId="23c7c425-d058-4757-a47f-6c134ce60e2e" providerId="ADAL" clId="{4AA18C8F-ECF3-4BF9-A617-59C4C06F35DB}" dt="2023-12-19T19:47:11.213" v="5127" actId="27636"/>
          <ac:spMkLst>
            <pc:docMk/>
            <pc:sldMk cId="2482693125" sldId="278"/>
            <ac:spMk id="3" creationId="{ADF5F73D-FA9A-50FA-6304-65EB90D23371}"/>
          </ac:spMkLst>
        </pc:spChg>
      </pc:sldChg>
      <pc:sldChg chg="mod ord modShow">
        <pc:chgData name="Lambert, Robert A" userId="23c7c425-d058-4757-a47f-6c134ce60e2e" providerId="ADAL" clId="{4AA18C8F-ECF3-4BF9-A617-59C4C06F35DB}" dt="2023-12-11T20:44:39.981" v="3" actId="729"/>
        <pc:sldMkLst>
          <pc:docMk/>
          <pc:sldMk cId="2027126030" sldId="279"/>
        </pc:sldMkLst>
      </pc:sldChg>
      <pc:sldChg chg="addSp delSp modSp new del mod modClrScheme chgLayout">
        <pc:chgData name="Lambert, Robert A" userId="23c7c425-d058-4757-a47f-6c134ce60e2e" providerId="ADAL" clId="{4AA18C8F-ECF3-4BF9-A617-59C4C06F35DB}" dt="2023-12-11T21:13:03.790" v="1543" actId="47"/>
        <pc:sldMkLst>
          <pc:docMk/>
          <pc:sldMk cId="3655151560" sldId="281"/>
        </pc:sldMkLst>
        <pc:spChg chg="del mod ord">
          <ac:chgData name="Lambert, Robert A" userId="23c7c425-d058-4757-a47f-6c134ce60e2e" providerId="ADAL" clId="{4AA18C8F-ECF3-4BF9-A617-59C4C06F35DB}" dt="2023-12-11T20:49:14.287" v="10" actId="700"/>
          <ac:spMkLst>
            <pc:docMk/>
            <pc:sldMk cId="3655151560" sldId="281"/>
            <ac:spMk id="2" creationId="{0C9E2C8C-6D13-6B01-652F-F1D57C4EAB62}"/>
          </ac:spMkLst>
        </pc:spChg>
        <pc:spChg chg="del mod ord">
          <ac:chgData name="Lambert, Robert A" userId="23c7c425-d058-4757-a47f-6c134ce60e2e" providerId="ADAL" clId="{4AA18C8F-ECF3-4BF9-A617-59C4C06F35DB}" dt="2023-12-11T20:49:14.287" v="10" actId="700"/>
          <ac:spMkLst>
            <pc:docMk/>
            <pc:sldMk cId="3655151560" sldId="281"/>
            <ac:spMk id="3" creationId="{C1FFF133-6CA7-1B23-3F42-BC09372924F4}"/>
          </ac:spMkLst>
        </pc:spChg>
        <pc:spChg chg="add mod ord">
          <ac:chgData name="Lambert, Robert A" userId="23c7c425-d058-4757-a47f-6c134ce60e2e" providerId="ADAL" clId="{4AA18C8F-ECF3-4BF9-A617-59C4C06F35DB}" dt="2023-12-11T20:49:20.650" v="39" actId="20577"/>
          <ac:spMkLst>
            <pc:docMk/>
            <pc:sldMk cId="3655151560" sldId="281"/>
            <ac:spMk id="4" creationId="{C5B6376C-E444-D96F-65EC-C67BEA6B4191}"/>
          </ac:spMkLst>
        </pc:spChg>
        <pc:spChg chg="add mod ord">
          <ac:chgData name="Lambert, Robert A" userId="23c7c425-d058-4757-a47f-6c134ce60e2e" providerId="ADAL" clId="{4AA18C8F-ECF3-4BF9-A617-59C4C06F35DB}" dt="2023-12-11T20:49:25.216" v="55" actId="20577"/>
          <ac:spMkLst>
            <pc:docMk/>
            <pc:sldMk cId="3655151560" sldId="281"/>
            <ac:spMk id="5" creationId="{DE132EEA-0C2B-4C94-7B66-08373E72C2A6}"/>
          </ac:spMkLst>
        </pc:spChg>
        <pc:spChg chg="add mod ord">
          <ac:chgData name="Lambert, Robert A" userId="23c7c425-d058-4757-a47f-6c134ce60e2e" providerId="ADAL" clId="{4AA18C8F-ECF3-4BF9-A617-59C4C06F35DB}" dt="2023-12-11T20:50:06.094" v="141" actId="20577"/>
          <ac:spMkLst>
            <pc:docMk/>
            <pc:sldMk cId="3655151560" sldId="281"/>
            <ac:spMk id="6" creationId="{AD3FAAA0-B894-3645-8496-9B823D73DCA7}"/>
          </ac:spMkLst>
        </pc:spChg>
        <pc:spChg chg="add mod ord">
          <ac:chgData name="Lambert, Robert A" userId="23c7c425-d058-4757-a47f-6c134ce60e2e" providerId="ADAL" clId="{4AA18C8F-ECF3-4BF9-A617-59C4C06F35DB}" dt="2023-12-11T20:49:29.193" v="68" actId="20577"/>
          <ac:spMkLst>
            <pc:docMk/>
            <pc:sldMk cId="3655151560" sldId="281"/>
            <ac:spMk id="7" creationId="{2EF246A0-A7D6-DA4B-3351-C96D5892B905}"/>
          </ac:spMkLst>
        </pc:spChg>
        <pc:spChg chg="add mod ord">
          <ac:chgData name="Lambert, Robert A" userId="23c7c425-d058-4757-a47f-6c134ce60e2e" providerId="ADAL" clId="{4AA18C8F-ECF3-4BF9-A617-59C4C06F35DB}" dt="2023-12-11T20:49:14.287" v="10" actId="700"/>
          <ac:spMkLst>
            <pc:docMk/>
            <pc:sldMk cId="3655151560" sldId="281"/>
            <ac:spMk id="8" creationId="{8F94A6C7-4670-4782-4824-B5DE4DF8DC67}"/>
          </ac:spMkLst>
        </pc:spChg>
      </pc:sldChg>
      <pc:sldChg chg="addSp delSp modSp new mod modClrScheme chgLayout modNotesTx">
        <pc:chgData name="Lambert, Robert A" userId="23c7c425-d058-4757-a47f-6c134ce60e2e" providerId="ADAL" clId="{4AA18C8F-ECF3-4BF9-A617-59C4C06F35DB}" dt="2023-12-19T19:54:09.076" v="5143" actId="1037"/>
        <pc:sldMkLst>
          <pc:docMk/>
          <pc:sldMk cId="2889293013" sldId="282"/>
        </pc:sldMkLst>
        <pc:spChg chg="del mod ord">
          <ac:chgData name="Lambert, Robert A" userId="23c7c425-d058-4757-a47f-6c134ce60e2e" providerId="ADAL" clId="{4AA18C8F-ECF3-4BF9-A617-59C4C06F35DB}" dt="2023-12-11T20:53:09.448" v="143" actId="700"/>
          <ac:spMkLst>
            <pc:docMk/>
            <pc:sldMk cId="2889293013" sldId="282"/>
            <ac:spMk id="2" creationId="{48B73F43-DCE6-F050-3198-DA38F6CB30FE}"/>
          </ac:spMkLst>
        </pc:spChg>
        <pc:spChg chg="del">
          <ac:chgData name="Lambert, Robert A" userId="23c7c425-d058-4757-a47f-6c134ce60e2e" providerId="ADAL" clId="{4AA18C8F-ECF3-4BF9-A617-59C4C06F35DB}" dt="2023-12-11T20:53:09.448" v="143" actId="700"/>
          <ac:spMkLst>
            <pc:docMk/>
            <pc:sldMk cId="2889293013" sldId="282"/>
            <ac:spMk id="3" creationId="{AFA452B2-82D1-92FC-1CFC-73E02ECE8FD7}"/>
          </ac:spMkLst>
        </pc:spChg>
        <pc:spChg chg="del mod ord">
          <ac:chgData name="Lambert, Robert A" userId="23c7c425-d058-4757-a47f-6c134ce60e2e" providerId="ADAL" clId="{4AA18C8F-ECF3-4BF9-A617-59C4C06F35DB}" dt="2023-12-11T20:53:09.448" v="143" actId="700"/>
          <ac:spMkLst>
            <pc:docMk/>
            <pc:sldMk cId="2889293013" sldId="282"/>
            <ac:spMk id="4" creationId="{080237F1-80E8-7918-D48C-E28338117045}"/>
          </ac:spMkLst>
        </pc:spChg>
        <pc:spChg chg="del">
          <ac:chgData name="Lambert, Robert A" userId="23c7c425-d058-4757-a47f-6c134ce60e2e" providerId="ADAL" clId="{4AA18C8F-ECF3-4BF9-A617-59C4C06F35DB}" dt="2023-12-11T20:53:09.448" v="143" actId="700"/>
          <ac:spMkLst>
            <pc:docMk/>
            <pc:sldMk cId="2889293013" sldId="282"/>
            <ac:spMk id="5" creationId="{50AB8191-F8D4-2924-DE96-52C487E031DA}"/>
          </ac:spMkLst>
        </pc:spChg>
        <pc:spChg chg="del">
          <ac:chgData name="Lambert, Robert A" userId="23c7c425-d058-4757-a47f-6c134ce60e2e" providerId="ADAL" clId="{4AA18C8F-ECF3-4BF9-A617-59C4C06F35DB}" dt="2023-12-11T20:53:09.448" v="143" actId="700"/>
          <ac:spMkLst>
            <pc:docMk/>
            <pc:sldMk cId="2889293013" sldId="282"/>
            <ac:spMk id="6" creationId="{1F875302-C1D0-0210-0F21-812B56B7DE91}"/>
          </ac:spMkLst>
        </pc:spChg>
        <pc:spChg chg="add mod ord">
          <ac:chgData name="Lambert, Robert A" userId="23c7c425-d058-4757-a47f-6c134ce60e2e" providerId="ADAL" clId="{4AA18C8F-ECF3-4BF9-A617-59C4C06F35DB}" dt="2023-12-11T21:05:01.218" v="578" actId="1076"/>
          <ac:spMkLst>
            <pc:docMk/>
            <pc:sldMk cId="2889293013" sldId="282"/>
            <ac:spMk id="7" creationId="{8637A5CB-4A31-DE8F-031A-416D44EE737A}"/>
          </ac:spMkLst>
        </pc:spChg>
        <pc:spChg chg="add del mod ord">
          <ac:chgData name="Lambert, Robert A" userId="23c7c425-d058-4757-a47f-6c134ce60e2e" providerId="ADAL" clId="{4AA18C8F-ECF3-4BF9-A617-59C4C06F35DB}" dt="2023-12-11T20:55:36.233" v="144" actId="1032"/>
          <ac:spMkLst>
            <pc:docMk/>
            <pc:sldMk cId="2889293013" sldId="282"/>
            <ac:spMk id="8" creationId="{A01561C9-C480-DBA6-CE87-8B80EA43141E}"/>
          </ac:spMkLst>
        </pc:spChg>
        <pc:spChg chg="add mod">
          <ac:chgData name="Lambert, Robert A" userId="23c7c425-d058-4757-a47f-6c134ce60e2e" providerId="ADAL" clId="{4AA18C8F-ECF3-4BF9-A617-59C4C06F35DB}" dt="2023-12-19T19:54:09.076" v="5143" actId="1037"/>
          <ac:spMkLst>
            <pc:docMk/>
            <pc:sldMk cId="2889293013" sldId="282"/>
            <ac:spMk id="11" creationId="{DA05A5DD-C9F4-45EB-A3EA-A7D15D8D4973}"/>
          </ac:spMkLst>
        </pc:spChg>
        <pc:spChg chg="add mod">
          <ac:chgData name="Lambert, Robert A" userId="23c7c425-d058-4757-a47f-6c134ce60e2e" providerId="ADAL" clId="{4AA18C8F-ECF3-4BF9-A617-59C4C06F35DB}" dt="2023-12-11T21:07:18.132" v="597" actId="1076"/>
          <ac:spMkLst>
            <pc:docMk/>
            <pc:sldMk cId="2889293013" sldId="282"/>
            <ac:spMk id="12" creationId="{8CCD3921-5B84-04EF-C3E2-EE8D92E385AC}"/>
          </ac:spMkLst>
        </pc:spChg>
        <pc:spChg chg="add mod">
          <ac:chgData name="Lambert, Robert A" userId="23c7c425-d058-4757-a47f-6c134ce60e2e" providerId="ADAL" clId="{4AA18C8F-ECF3-4BF9-A617-59C4C06F35DB}" dt="2023-12-11T21:13:42.422" v="1546" actId="1076"/>
          <ac:spMkLst>
            <pc:docMk/>
            <pc:sldMk cId="2889293013" sldId="282"/>
            <ac:spMk id="13" creationId="{766DCF59-B4D3-F7FE-8B78-D4D1B4B56B04}"/>
          </ac:spMkLst>
        </pc:spChg>
        <pc:spChg chg="add del mod">
          <ac:chgData name="Lambert, Robert A" userId="23c7c425-d058-4757-a47f-6c134ce60e2e" providerId="ADAL" clId="{4AA18C8F-ECF3-4BF9-A617-59C4C06F35DB}" dt="2023-12-11T21:07:36.417" v="602" actId="478"/>
          <ac:spMkLst>
            <pc:docMk/>
            <pc:sldMk cId="2889293013" sldId="282"/>
            <ac:spMk id="14" creationId="{56AD9B5E-35BE-EAE8-1DA7-9DEE8BA1CE83}"/>
          </ac:spMkLst>
        </pc:spChg>
        <pc:spChg chg="add mod">
          <ac:chgData name="Lambert, Robert A" userId="23c7c425-d058-4757-a47f-6c134ce60e2e" providerId="ADAL" clId="{4AA18C8F-ECF3-4BF9-A617-59C4C06F35DB}" dt="2023-12-11T21:09:02.828" v="624" actId="113"/>
          <ac:spMkLst>
            <pc:docMk/>
            <pc:sldMk cId="2889293013" sldId="282"/>
            <ac:spMk id="15" creationId="{61D3CF14-E151-AE4F-994F-5D9A7585A588}"/>
          </ac:spMkLst>
        </pc:spChg>
        <pc:spChg chg="add mod">
          <ac:chgData name="Lambert, Robert A" userId="23c7c425-d058-4757-a47f-6c134ce60e2e" providerId="ADAL" clId="{4AA18C8F-ECF3-4BF9-A617-59C4C06F35DB}" dt="2023-12-11T21:09:07.594" v="626" actId="207"/>
          <ac:spMkLst>
            <pc:docMk/>
            <pc:sldMk cId="2889293013" sldId="282"/>
            <ac:spMk id="16" creationId="{D21340F0-16FC-7C26-5966-131ED36100A0}"/>
          </ac:spMkLst>
        </pc:spChg>
        <pc:graphicFrameChg chg="add mod modGraphic">
          <ac:chgData name="Lambert, Robert A" userId="23c7c425-d058-4757-a47f-6c134ce60e2e" providerId="ADAL" clId="{4AA18C8F-ECF3-4BF9-A617-59C4C06F35DB}" dt="2023-12-11T21:13:34.541" v="1545" actId="1076"/>
          <ac:graphicFrameMkLst>
            <pc:docMk/>
            <pc:sldMk cId="2889293013" sldId="282"/>
            <ac:graphicFrameMk id="9" creationId="{DE67C40A-16A0-7293-E215-3A1BF4C66672}"/>
          </ac:graphicFrameMkLst>
        </pc:graphicFrameChg>
      </pc:sldChg>
      <pc:sldChg chg="addSp delSp modSp add del mod modClrScheme chgLayout">
        <pc:chgData name="Lambert, Robert A" userId="23c7c425-d058-4757-a47f-6c134ce60e2e" providerId="ADAL" clId="{4AA18C8F-ECF3-4BF9-A617-59C4C06F35DB}" dt="2023-12-11T21:29:40.230" v="2051" actId="47"/>
        <pc:sldMkLst>
          <pc:docMk/>
          <pc:sldMk cId="1992578212" sldId="283"/>
        </pc:sldMkLst>
        <pc:spChg chg="mod ord">
          <ac:chgData name="Lambert, Robert A" userId="23c7c425-d058-4757-a47f-6c134ce60e2e" providerId="ADAL" clId="{4AA18C8F-ECF3-4BF9-A617-59C4C06F35DB}" dt="2023-12-11T21:14:56.596" v="1762" actId="700"/>
          <ac:spMkLst>
            <pc:docMk/>
            <pc:sldMk cId="1992578212" sldId="283"/>
            <ac:spMk id="2" creationId="{6C82A374-3E33-89DE-9D39-0A2D6B3948FE}"/>
          </ac:spMkLst>
        </pc:spChg>
        <pc:spChg chg="del mod ord">
          <ac:chgData name="Lambert, Robert A" userId="23c7c425-d058-4757-a47f-6c134ce60e2e" providerId="ADAL" clId="{4AA18C8F-ECF3-4BF9-A617-59C4C06F35DB}" dt="2023-12-11T21:14:56.596" v="1762" actId="700"/>
          <ac:spMkLst>
            <pc:docMk/>
            <pc:sldMk cId="1992578212" sldId="283"/>
            <ac:spMk id="3" creationId="{AB7C5C73-4231-FFF0-E9A1-4A4284B56789}"/>
          </ac:spMkLst>
        </pc:spChg>
        <pc:spChg chg="add mod ord">
          <ac:chgData name="Lambert, Robert A" userId="23c7c425-d058-4757-a47f-6c134ce60e2e" providerId="ADAL" clId="{4AA18C8F-ECF3-4BF9-A617-59C4C06F35DB}" dt="2023-12-11T21:14:56.596" v="1762" actId="700"/>
          <ac:spMkLst>
            <pc:docMk/>
            <pc:sldMk cId="1992578212" sldId="283"/>
            <ac:spMk id="4" creationId="{4857B00D-6DA8-AECC-1308-9440BC4585D1}"/>
          </ac:spMkLst>
        </pc:spChg>
      </pc:sldChg>
      <pc:sldChg chg="addSp delSp modSp add mod ord modClrScheme chgLayout">
        <pc:chgData name="Lambert, Robert A" userId="23c7c425-d058-4757-a47f-6c134ce60e2e" providerId="ADAL" clId="{4AA18C8F-ECF3-4BF9-A617-59C4C06F35DB}" dt="2023-12-19T19:53:43.561" v="5130"/>
        <pc:sldMkLst>
          <pc:docMk/>
          <pc:sldMk cId="854318613" sldId="284"/>
        </pc:sldMkLst>
        <pc:spChg chg="mod ord">
          <ac:chgData name="Lambert, Robert A" userId="23c7c425-d058-4757-a47f-6c134ce60e2e" providerId="ADAL" clId="{4AA18C8F-ECF3-4BF9-A617-59C4C06F35DB}" dt="2023-12-11T21:35:03.684" v="2110" actId="20577"/>
          <ac:spMkLst>
            <pc:docMk/>
            <pc:sldMk cId="854318613" sldId="284"/>
            <ac:spMk id="2" creationId="{6C82A374-3E33-89DE-9D39-0A2D6B3948FE}"/>
          </ac:spMkLst>
        </pc:spChg>
        <pc:spChg chg="del mod ord">
          <ac:chgData name="Lambert, Robert A" userId="23c7c425-d058-4757-a47f-6c134ce60e2e" providerId="ADAL" clId="{4AA18C8F-ECF3-4BF9-A617-59C4C06F35DB}" dt="2023-12-11T21:30:56.363" v="2059" actId="478"/>
          <ac:spMkLst>
            <pc:docMk/>
            <pc:sldMk cId="854318613" sldId="284"/>
            <ac:spMk id="3" creationId="{AB7C5C73-4231-FFF0-E9A1-4A4284B56789}"/>
          </ac:spMkLst>
        </pc:spChg>
        <pc:spChg chg="mod">
          <ac:chgData name="Lambert, Robert A" userId="23c7c425-d058-4757-a47f-6c134ce60e2e" providerId="ADAL" clId="{4AA18C8F-ECF3-4BF9-A617-59C4C06F35DB}" dt="2023-12-11T21:34:55.537" v="2106" actId="14100"/>
          <ac:spMkLst>
            <pc:docMk/>
            <pc:sldMk cId="854318613" sldId="284"/>
            <ac:spMk id="4" creationId="{505E01E9-2E35-8A68-8169-D8610BA0591C}"/>
          </ac:spMkLst>
        </pc:spChg>
        <pc:spChg chg="add del mod">
          <ac:chgData name="Lambert, Robert A" userId="23c7c425-d058-4757-a47f-6c134ce60e2e" providerId="ADAL" clId="{4AA18C8F-ECF3-4BF9-A617-59C4C06F35DB}" dt="2023-12-11T21:30:58.371" v="2060" actId="478"/>
          <ac:spMkLst>
            <pc:docMk/>
            <pc:sldMk cId="854318613" sldId="284"/>
            <ac:spMk id="6" creationId="{2D98B465-188E-4919-155C-17925315FC86}"/>
          </ac:spMkLst>
        </pc:spChg>
        <pc:spChg chg="add mod">
          <ac:chgData name="Lambert, Robert A" userId="23c7c425-d058-4757-a47f-6c134ce60e2e" providerId="ADAL" clId="{4AA18C8F-ECF3-4BF9-A617-59C4C06F35DB}" dt="2023-12-11T21:35:40.581" v="2161" actId="14100"/>
          <ac:spMkLst>
            <pc:docMk/>
            <pc:sldMk cId="854318613" sldId="284"/>
            <ac:spMk id="8" creationId="{BEA017BD-EAE2-2785-0CDD-7BBD5154B0D4}"/>
          </ac:spMkLst>
        </pc:spChg>
        <pc:spChg chg="del mod">
          <ac:chgData name="Lambert, Robert A" userId="23c7c425-d058-4757-a47f-6c134ce60e2e" providerId="ADAL" clId="{4AA18C8F-ECF3-4BF9-A617-59C4C06F35DB}" dt="2023-12-11T21:31:00.064" v="2062" actId="478"/>
          <ac:spMkLst>
            <pc:docMk/>
            <pc:sldMk cId="854318613" sldId="284"/>
            <ac:spMk id="10" creationId="{7DF672D1-A1FD-4F6F-2AE3-7DF2B64FB9BB}"/>
          </ac:spMkLst>
        </pc:spChg>
        <pc:spChg chg="mod">
          <ac:chgData name="Lambert, Robert A" userId="23c7c425-d058-4757-a47f-6c134ce60e2e" providerId="ADAL" clId="{4AA18C8F-ECF3-4BF9-A617-59C4C06F35DB}" dt="2023-12-11T21:37:35.231" v="2266" actId="27636"/>
          <ac:spMkLst>
            <pc:docMk/>
            <pc:sldMk cId="854318613" sldId="284"/>
            <ac:spMk id="11" creationId="{EED86C4F-F820-42A5-6427-081CB11D78F8}"/>
          </ac:spMkLst>
        </pc:spChg>
        <pc:spChg chg="del">
          <ac:chgData name="Lambert, Robert A" userId="23c7c425-d058-4757-a47f-6c134ce60e2e" providerId="ADAL" clId="{4AA18C8F-ECF3-4BF9-A617-59C4C06F35DB}" dt="2023-12-11T21:30:50.184" v="2057" actId="478"/>
          <ac:spMkLst>
            <pc:docMk/>
            <pc:sldMk cId="854318613" sldId="284"/>
            <ac:spMk id="12" creationId="{B3AE30FF-9770-F773-AFA1-BCEC731141E4}"/>
          </ac:spMkLst>
        </pc:spChg>
        <pc:spChg chg="add mod">
          <ac:chgData name="Lambert, Robert A" userId="23c7c425-d058-4757-a47f-6c134ce60e2e" providerId="ADAL" clId="{4AA18C8F-ECF3-4BF9-A617-59C4C06F35DB}" dt="2023-12-11T21:37:48.449" v="2269" actId="1076"/>
          <ac:spMkLst>
            <pc:docMk/>
            <pc:sldMk cId="854318613" sldId="284"/>
            <ac:spMk id="13" creationId="{A8DFE447-FEBA-0062-57ED-66C7A596FCFB}"/>
          </ac:spMkLst>
        </pc:spChg>
        <pc:spChg chg="add mod">
          <ac:chgData name="Lambert, Robert A" userId="23c7c425-d058-4757-a47f-6c134ce60e2e" providerId="ADAL" clId="{4AA18C8F-ECF3-4BF9-A617-59C4C06F35DB}" dt="2023-12-11T21:37:20.578" v="2258" actId="1076"/>
          <ac:spMkLst>
            <pc:docMk/>
            <pc:sldMk cId="854318613" sldId="284"/>
            <ac:spMk id="20" creationId="{4CFE1F2E-62AF-1D6B-8119-52F7B5633C80}"/>
          </ac:spMkLst>
        </pc:spChg>
        <pc:picChg chg="del">
          <ac:chgData name="Lambert, Robert A" userId="23c7c425-d058-4757-a47f-6c134ce60e2e" providerId="ADAL" clId="{4AA18C8F-ECF3-4BF9-A617-59C4C06F35DB}" dt="2023-12-11T21:30:48.009" v="2055" actId="478"/>
          <ac:picMkLst>
            <pc:docMk/>
            <pc:sldMk cId="854318613" sldId="284"/>
            <ac:picMk id="7" creationId="{53065BA5-A4DD-5CD8-88C3-08F0B7643546}"/>
          </ac:picMkLst>
        </pc:picChg>
        <pc:picChg chg="del">
          <ac:chgData name="Lambert, Robert A" userId="23c7c425-d058-4757-a47f-6c134ce60e2e" providerId="ADAL" clId="{4AA18C8F-ECF3-4BF9-A617-59C4C06F35DB}" dt="2023-12-11T21:30:48.552" v="2056" actId="478"/>
          <ac:picMkLst>
            <pc:docMk/>
            <pc:sldMk cId="854318613" sldId="284"/>
            <ac:picMk id="9" creationId="{BAA13AA4-BA61-7CAD-FC1E-64C3BE46BE00}"/>
          </ac:picMkLst>
        </pc:picChg>
        <pc:picChg chg="add del mod">
          <ac:chgData name="Lambert, Robert A" userId="23c7c425-d058-4757-a47f-6c134ce60e2e" providerId="ADAL" clId="{4AA18C8F-ECF3-4BF9-A617-59C4C06F35DB}" dt="2023-12-11T21:34:31.364" v="2099" actId="478"/>
          <ac:picMkLst>
            <pc:docMk/>
            <pc:sldMk cId="854318613" sldId="284"/>
            <ac:picMk id="15" creationId="{2E7F91ED-B943-58BD-C5F4-FC964AFA1954}"/>
          </ac:picMkLst>
        </pc:picChg>
        <pc:picChg chg="add mod">
          <ac:chgData name="Lambert, Robert A" userId="23c7c425-d058-4757-a47f-6c134ce60e2e" providerId="ADAL" clId="{4AA18C8F-ECF3-4BF9-A617-59C4C06F35DB}" dt="2023-12-11T21:34:48.624" v="2105" actId="1076"/>
          <ac:picMkLst>
            <pc:docMk/>
            <pc:sldMk cId="854318613" sldId="284"/>
            <ac:picMk id="17" creationId="{E17B6B13-1E7B-1C62-91E9-C17D7228F45A}"/>
          </ac:picMkLst>
        </pc:picChg>
        <pc:picChg chg="add mod">
          <ac:chgData name="Lambert, Robert A" userId="23c7c425-d058-4757-a47f-6c134ce60e2e" providerId="ADAL" clId="{4AA18C8F-ECF3-4BF9-A617-59C4C06F35DB}" dt="2023-12-11T21:34:11.874" v="2094" actId="1076"/>
          <ac:picMkLst>
            <pc:docMk/>
            <pc:sldMk cId="854318613" sldId="284"/>
            <ac:picMk id="19" creationId="{438D20E8-C211-990C-135A-66FDABDB7756}"/>
          </ac:picMkLst>
        </pc:picChg>
      </pc:sldChg>
      <pc:sldChg chg="addSp delSp modSp add mod modClrScheme chgLayout">
        <pc:chgData name="Lambert, Robert A" userId="23c7c425-d058-4757-a47f-6c134ce60e2e" providerId="ADAL" clId="{4AA18C8F-ECF3-4BF9-A617-59C4C06F35DB}" dt="2023-12-11T21:44:10.371" v="2472" actId="1076"/>
        <pc:sldMkLst>
          <pc:docMk/>
          <pc:sldMk cId="1255137480" sldId="285"/>
        </pc:sldMkLst>
        <pc:spChg chg="mod ord">
          <ac:chgData name="Lambert, Robert A" userId="23c7c425-d058-4757-a47f-6c134ce60e2e" providerId="ADAL" clId="{4AA18C8F-ECF3-4BF9-A617-59C4C06F35DB}" dt="2023-12-11T21:38:41.378" v="2325" actId="1076"/>
          <ac:spMkLst>
            <pc:docMk/>
            <pc:sldMk cId="1255137480" sldId="285"/>
            <ac:spMk id="2" creationId="{6C82A374-3E33-89DE-9D39-0A2D6B3948FE}"/>
          </ac:spMkLst>
        </pc:spChg>
        <pc:spChg chg="mod">
          <ac:chgData name="Lambert, Robert A" userId="23c7c425-d058-4757-a47f-6c134ce60e2e" providerId="ADAL" clId="{4AA18C8F-ECF3-4BF9-A617-59C4C06F35DB}" dt="2023-12-11T21:41:20.561" v="2384" actId="14100"/>
          <ac:spMkLst>
            <pc:docMk/>
            <pc:sldMk cId="1255137480" sldId="285"/>
            <ac:spMk id="4" creationId="{505E01E9-2E35-8A68-8169-D8610BA0591C}"/>
          </ac:spMkLst>
        </pc:spChg>
        <pc:spChg chg="add del mod ord">
          <ac:chgData name="Lambert, Robert A" userId="23c7c425-d058-4757-a47f-6c134ce60e2e" providerId="ADAL" clId="{4AA18C8F-ECF3-4BF9-A617-59C4C06F35DB}" dt="2023-12-11T21:42:42.957" v="2402" actId="14100"/>
          <ac:spMkLst>
            <pc:docMk/>
            <pc:sldMk cId="1255137480" sldId="285"/>
            <ac:spMk id="8" creationId="{BEA017BD-EAE2-2785-0CDD-7BBD5154B0D4}"/>
          </ac:spMkLst>
        </pc:spChg>
        <pc:spChg chg="mod">
          <ac:chgData name="Lambert, Robert A" userId="23c7c425-d058-4757-a47f-6c134ce60e2e" providerId="ADAL" clId="{4AA18C8F-ECF3-4BF9-A617-59C4C06F35DB}" dt="2023-12-11T21:44:10.371" v="2472" actId="1076"/>
          <ac:spMkLst>
            <pc:docMk/>
            <pc:sldMk cId="1255137480" sldId="285"/>
            <ac:spMk id="11" creationId="{EED86C4F-F820-42A5-6427-081CB11D78F8}"/>
          </ac:spMkLst>
        </pc:spChg>
        <pc:spChg chg="mod ord">
          <ac:chgData name="Lambert, Robert A" userId="23c7c425-d058-4757-a47f-6c134ce60e2e" providerId="ADAL" clId="{4AA18C8F-ECF3-4BF9-A617-59C4C06F35DB}" dt="2023-12-11T21:42:46.916" v="2414" actId="1037"/>
          <ac:spMkLst>
            <pc:docMk/>
            <pc:sldMk cId="1255137480" sldId="285"/>
            <ac:spMk id="13" creationId="{A8DFE447-FEBA-0062-57ED-66C7A596FCFB}"/>
          </ac:spMkLst>
        </pc:spChg>
        <pc:spChg chg="del">
          <ac:chgData name="Lambert, Robert A" userId="23c7c425-d058-4757-a47f-6c134ce60e2e" providerId="ADAL" clId="{4AA18C8F-ECF3-4BF9-A617-59C4C06F35DB}" dt="2023-12-11T21:39:39.180" v="2334" actId="478"/>
          <ac:spMkLst>
            <pc:docMk/>
            <pc:sldMk cId="1255137480" sldId="285"/>
            <ac:spMk id="20" creationId="{4CFE1F2E-62AF-1D6B-8119-52F7B5633C80}"/>
          </ac:spMkLst>
        </pc:spChg>
        <pc:picChg chg="add mod">
          <ac:chgData name="Lambert, Robert A" userId="23c7c425-d058-4757-a47f-6c134ce60e2e" providerId="ADAL" clId="{4AA18C8F-ECF3-4BF9-A617-59C4C06F35DB}" dt="2023-12-11T21:39:35.674" v="2333" actId="1076"/>
          <ac:picMkLst>
            <pc:docMk/>
            <pc:sldMk cId="1255137480" sldId="285"/>
            <ac:picMk id="5" creationId="{DB8DCA80-CBFE-3ABE-7E7F-40399A4F74F7}"/>
          </ac:picMkLst>
        </pc:picChg>
        <pc:picChg chg="add mod">
          <ac:chgData name="Lambert, Robert A" userId="23c7c425-d058-4757-a47f-6c134ce60e2e" providerId="ADAL" clId="{4AA18C8F-ECF3-4BF9-A617-59C4C06F35DB}" dt="2023-12-11T21:41:11.227" v="2382" actId="1076"/>
          <ac:picMkLst>
            <pc:docMk/>
            <pc:sldMk cId="1255137480" sldId="285"/>
            <ac:picMk id="7" creationId="{23CC07A7-EEA1-BB1C-217E-59941C8B58BB}"/>
          </ac:picMkLst>
        </pc:picChg>
        <pc:picChg chg="del mod">
          <ac:chgData name="Lambert, Robert A" userId="23c7c425-d058-4757-a47f-6c134ce60e2e" providerId="ADAL" clId="{4AA18C8F-ECF3-4BF9-A617-59C4C06F35DB}" dt="2023-12-11T21:38:47.782" v="2327" actId="478"/>
          <ac:picMkLst>
            <pc:docMk/>
            <pc:sldMk cId="1255137480" sldId="285"/>
            <ac:picMk id="17" creationId="{E17B6B13-1E7B-1C62-91E9-C17D7228F45A}"/>
          </ac:picMkLst>
        </pc:picChg>
        <pc:picChg chg="del">
          <ac:chgData name="Lambert, Robert A" userId="23c7c425-d058-4757-a47f-6c134ce60e2e" providerId="ADAL" clId="{4AA18C8F-ECF3-4BF9-A617-59C4C06F35DB}" dt="2023-12-11T21:38:52.705" v="2329" actId="478"/>
          <ac:picMkLst>
            <pc:docMk/>
            <pc:sldMk cId="1255137480" sldId="285"/>
            <ac:picMk id="19" creationId="{438D20E8-C211-990C-135A-66FDABDB7756}"/>
          </ac:picMkLst>
        </pc:picChg>
      </pc:sldChg>
      <pc:sldChg chg="addSp delSp modSp new mod modClrScheme modAnim chgLayout modNotesTx">
        <pc:chgData name="Lambert, Robert A" userId="23c7c425-d058-4757-a47f-6c134ce60e2e" providerId="ADAL" clId="{4AA18C8F-ECF3-4BF9-A617-59C4C06F35DB}" dt="2023-12-19T19:57:02.130" v="5257" actId="20577"/>
        <pc:sldMkLst>
          <pc:docMk/>
          <pc:sldMk cId="3699966195" sldId="286"/>
        </pc:sldMkLst>
        <pc:spChg chg="del mod ord">
          <ac:chgData name="Lambert, Robert A" userId="23c7c425-d058-4757-a47f-6c134ce60e2e" providerId="ADAL" clId="{4AA18C8F-ECF3-4BF9-A617-59C4C06F35DB}" dt="2023-12-12T16:34:48.408" v="3475" actId="700"/>
          <ac:spMkLst>
            <pc:docMk/>
            <pc:sldMk cId="3699966195" sldId="286"/>
            <ac:spMk id="2" creationId="{9E564B4E-0921-AB5C-AFAF-0E0E81C8B30A}"/>
          </ac:spMkLst>
        </pc:spChg>
        <pc:spChg chg="del mod ord">
          <ac:chgData name="Lambert, Robert A" userId="23c7c425-d058-4757-a47f-6c134ce60e2e" providerId="ADAL" clId="{4AA18C8F-ECF3-4BF9-A617-59C4C06F35DB}" dt="2023-12-12T16:34:48.408" v="3475" actId="700"/>
          <ac:spMkLst>
            <pc:docMk/>
            <pc:sldMk cId="3699966195" sldId="286"/>
            <ac:spMk id="3" creationId="{F90D394E-0D12-546A-D9F8-BD0F7FBAC529}"/>
          </ac:spMkLst>
        </pc:spChg>
        <pc:spChg chg="add mod ord">
          <ac:chgData name="Lambert, Robert A" userId="23c7c425-d058-4757-a47f-6c134ce60e2e" providerId="ADAL" clId="{4AA18C8F-ECF3-4BF9-A617-59C4C06F35DB}" dt="2023-12-12T16:56:56.448" v="4522" actId="20577"/>
          <ac:spMkLst>
            <pc:docMk/>
            <pc:sldMk cId="3699966195" sldId="286"/>
            <ac:spMk id="4" creationId="{472B5E6F-96EB-B574-4F50-331E8F011722}"/>
          </ac:spMkLst>
        </pc:spChg>
        <pc:spChg chg="add del mod ord">
          <ac:chgData name="Lambert, Robert A" userId="23c7c425-d058-4757-a47f-6c134ce60e2e" providerId="ADAL" clId="{4AA18C8F-ECF3-4BF9-A617-59C4C06F35DB}" dt="2023-12-12T16:36:11.450" v="3544" actId="478"/>
          <ac:spMkLst>
            <pc:docMk/>
            <pc:sldMk cId="3699966195" sldId="286"/>
            <ac:spMk id="5" creationId="{6A49A814-4ECC-7B55-6E8B-066EDFCD8AF3}"/>
          </ac:spMkLst>
        </pc:spChg>
        <pc:spChg chg="add del mod ord">
          <ac:chgData name="Lambert, Robert A" userId="23c7c425-d058-4757-a47f-6c134ce60e2e" providerId="ADAL" clId="{4AA18C8F-ECF3-4BF9-A617-59C4C06F35DB}" dt="2023-12-12T16:35:16.638" v="3476" actId="3680"/>
          <ac:spMkLst>
            <pc:docMk/>
            <pc:sldMk cId="3699966195" sldId="286"/>
            <ac:spMk id="6" creationId="{2D51B500-00E7-13AE-7314-AC50B6E2EA2B}"/>
          </ac:spMkLst>
        </pc:spChg>
        <pc:spChg chg="add mod">
          <ac:chgData name="Lambert, Robert A" userId="23c7c425-d058-4757-a47f-6c134ce60e2e" providerId="ADAL" clId="{4AA18C8F-ECF3-4BF9-A617-59C4C06F35DB}" dt="2023-12-12T16:45:13.599" v="3800" actId="242"/>
          <ac:spMkLst>
            <pc:docMk/>
            <pc:sldMk cId="3699966195" sldId="286"/>
            <ac:spMk id="9" creationId="{9E044709-BD1B-329A-E527-505FABB1F56F}"/>
          </ac:spMkLst>
        </pc:spChg>
        <pc:spChg chg="add mod">
          <ac:chgData name="Lambert, Robert A" userId="23c7c425-d058-4757-a47f-6c134ce60e2e" providerId="ADAL" clId="{4AA18C8F-ECF3-4BF9-A617-59C4C06F35DB}" dt="2023-12-12T17:02:06.053" v="4984" actId="1582"/>
          <ac:spMkLst>
            <pc:docMk/>
            <pc:sldMk cId="3699966195" sldId="286"/>
            <ac:spMk id="10" creationId="{2BA4EA35-6882-0178-44E4-CE5500CEA772}"/>
          </ac:spMkLst>
        </pc:spChg>
        <pc:graphicFrameChg chg="add mod ord modGraphic">
          <ac:chgData name="Lambert, Robert A" userId="23c7c425-d058-4757-a47f-6c134ce60e2e" providerId="ADAL" clId="{4AA18C8F-ECF3-4BF9-A617-59C4C06F35DB}" dt="2023-12-12T17:01:26.476" v="4980" actId="12788"/>
          <ac:graphicFrameMkLst>
            <pc:docMk/>
            <pc:sldMk cId="3699966195" sldId="286"/>
            <ac:graphicFrameMk id="7" creationId="{75B7851A-5379-E603-DCBE-3287448D4886}"/>
          </ac:graphicFrameMkLst>
        </pc:graphicFrameChg>
      </pc:sldChg>
    </pc:docChg>
  </pc:docChgLst>
  <pc:docChgLst>
    <pc:chgData name="Lambert, Robert A" userId="23c7c425-d058-4757-a47f-6c134ce60e2e" providerId="ADAL" clId="{023B084B-2F0F-4543-BED8-C29E2F1C4F56}"/>
    <pc:docChg chg="undo custSel delSld modSld">
      <pc:chgData name="Lambert, Robert A" userId="23c7c425-d058-4757-a47f-6c134ce60e2e" providerId="ADAL" clId="{023B084B-2F0F-4543-BED8-C29E2F1C4F56}" dt="2023-12-18T21:56:29.600" v="881" actId="20577"/>
      <pc:docMkLst>
        <pc:docMk/>
      </pc:docMkLst>
      <pc:sldChg chg="addSp delSp modSp mod">
        <pc:chgData name="Lambert, Robert A" userId="23c7c425-d058-4757-a47f-6c134ce60e2e" providerId="ADAL" clId="{023B084B-2F0F-4543-BED8-C29E2F1C4F56}" dt="2023-12-18T21:53:19.813" v="347"/>
        <pc:sldMkLst>
          <pc:docMk/>
          <pc:sldMk cId="483533534" sldId="266"/>
        </pc:sldMkLst>
        <pc:spChg chg="del mod">
          <ac:chgData name="Lambert, Robert A" userId="23c7c425-d058-4757-a47f-6c134ce60e2e" providerId="ADAL" clId="{023B084B-2F0F-4543-BED8-C29E2F1C4F56}" dt="2023-12-18T21:51:26.193" v="331" actId="478"/>
          <ac:spMkLst>
            <pc:docMk/>
            <pc:sldMk cId="483533534" sldId="266"/>
            <ac:spMk id="2" creationId="{B5F9BEDB-26FE-B89F-501B-62869F483C94}"/>
          </ac:spMkLst>
        </pc:spChg>
        <pc:spChg chg="add del">
          <ac:chgData name="Lambert, Robert A" userId="23c7c425-d058-4757-a47f-6c134ce60e2e" providerId="ADAL" clId="{023B084B-2F0F-4543-BED8-C29E2F1C4F56}" dt="2023-12-18T20:53:12.016" v="267" actId="26606"/>
          <ac:spMkLst>
            <pc:docMk/>
            <pc:sldMk cId="483533534" sldId="266"/>
            <ac:spMk id="3" creationId="{B1DE711F-1085-D540-1063-F81B9F8B838A}"/>
          </ac:spMkLst>
        </pc:spChg>
        <pc:spChg chg="add del mod">
          <ac:chgData name="Lambert, Robert A" userId="23c7c425-d058-4757-a47f-6c134ce60e2e" providerId="ADAL" clId="{023B084B-2F0F-4543-BED8-C29E2F1C4F56}" dt="2023-12-18T21:51:30.859" v="332" actId="478"/>
          <ac:spMkLst>
            <pc:docMk/>
            <pc:sldMk cId="483533534" sldId="266"/>
            <ac:spMk id="8" creationId="{0428DDA3-6552-A34B-017E-411744BAD84B}"/>
          </ac:spMkLst>
        </pc:spChg>
        <pc:spChg chg="add mod">
          <ac:chgData name="Lambert, Robert A" userId="23c7c425-d058-4757-a47f-6c134ce60e2e" providerId="ADAL" clId="{023B084B-2F0F-4543-BED8-C29E2F1C4F56}" dt="2023-12-18T21:53:19.813" v="347"/>
          <ac:spMkLst>
            <pc:docMk/>
            <pc:sldMk cId="483533534" sldId="266"/>
            <ac:spMk id="10" creationId="{AD44CFDE-17B7-AE09-2A1F-1D8688A9348D}"/>
          </ac:spMkLst>
        </pc:spChg>
        <pc:graphicFrameChg chg="add del">
          <ac:chgData name="Lambert, Robert A" userId="23c7c425-d058-4757-a47f-6c134ce60e2e" providerId="ADAL" clId="{023B084B-2F0F-4543-BED8-C29E2F1C4F56}" dt="2023-12-18T20:53:10.319" v="264" actId="26606"/>
          <ac:graphicFrameMkLst>
            <pc:docMk/>
            <pc:sldMk cId="483533534" sldId="266"/>
            <ac:graphicFrameMk id="5" creationId="{56465C6D-A45D-1ADD-A0F8-F263D536AB4E}"/>
          </ac:graphicFrameMkLst>
        </pc:graphicFrameChg>
        <pc:graphicFrameChg chg="add del">
          <ac:chgData name="Lambert, Robert A" userId="23c7c425-d058-4757-a47f-6c134ce60e2e" providerId="ADAL" clId="{023B084B-2F0F-4543-BED8-C29E2F1C4F56}" dt="2023-12-18T20:53:11.979" v="266" actId="26606"/>
          <ac:graphicFrameMkLst>
            <pc:docMk/>
            <pc:sldMk cId="483533534" sldId="266"/>
            <ac:graphicFrameMk id="7" creationId="{48650180-8D26-39EC-A7FE-2A22FE72EB1A}"/>
          </ac:graphicFrameMkLst>
        </pc:graphicFrameChg>
        <pc:graphicFrameChg chg="add mod modGraphic">
          <ac:chgData name="Lambert, Robert A" userId="23c7c425-d058-4757-a47f-6c134ce60e2e" providerId="ADAL" clId="{023B084B-2F0F-4543-BED8-C29E2F1C4F56}" dt="2023-12-18T21:20:12.679" v="313" actId="14100"/>
          <ac:graphicFrameMkLst>
            <pc:docMk/>
            <pc:sldMk cId="483533534" sldId="266"/>
            <ac:graphicFrameMk id="9" creationId="{56465C6D-A45D-1ADD-A0F8-F263D536AB4E}"/>
          </ac:graphicFrameMkLst>
        </pc:graphicFrameChg>
        <pc:picChg chg="add mod ord">
          <ac:chgData name="Lambert, Robert A" userId="23c7c425-d058-4757-a47f-6c134ce60e2e" providerId="ADAL" clId="{023B084B-2F0F-4543-BED8-C29E2F1C4F56}" dt="2023-12-18T21:20:17.970" v="314" actId="171"/>
          <ac:picMkLst>
            <pc:docMk/>
            <pc:sldMk cId="483533534" sldId="266"/>
            <ac:picMk id="4" creationId="{885FBF24-8721-D16F-6EFD-BBA4802FA43E}"/>
          </ac:picMkLst>
        </pc:picChg>
      </pc:sldChg>
      <pc:sldChg chg="modNotesTx">
        <pc:chgData name="Lambert, Robert A" userId="23c7c425-d058-4757-a47f-6c134ce60e2e" providerId="ADAL" clId="{023B084B-2F0F-4543-BED8-C29E2F1C4F56}" dt="2023-12-18T21:56:29.600" v="881" actId="20577"/>
        <pc:sldMkLst>
          <pc:docMk/>
          <pc:sldMk cId="1499331085" sldId="268"/>
        </pc:sldMkLst>
      </pc:sldChg>
      <pc:sldChg chg="modNotesTx">
        <pc:chgData name="Lambert, Robert A" userId="23c7c425-d058-4757-a47f-6c134ce60e2e" providerId="ADAL" clId="{023B084B-2F0F-4543-BED8-C29E2F1C4F56}" dt="2023-12-18T21:55:00.262" v="588" actId="20577"/>
        <pc:sldMkLst>
          <pc:docMk/>
          <pc:sldMk cId="3130630707" sldId="271"/>
        </pc:sldMkLst>
      </pc:sldChg>
      <pc:sldChg chg="modSp del mod">
        <pc:chgData name="Lambert, Robert A" userId="23c7c425-d058-4757-a47f-6c134ce60e2e" providerId="ADAL" clId="{023B084B-2F0F-4543-BED8-C29E2F1C4F56}" dt="2023-12-18T21:52:49.909" v="344" actId="47"/>
        <pc:sldMkLst>
          <pc:docMk/>
          <pc:sldMk cId="2527740373" sldId="276"/>
        </pc:sldMkLst>
        <pc:spChg chg="mod">
          <ac:chgData name="Lambert, Robert A" userId="23c7c425-d058-4757-a47f-6c134ce60e2e" providerId="ADAL" clId="{023B084B-2F0F-4543-BED8-C29E2F1C4F56}" dt="2023-12-18T21:51:20.372" v="330" actId="14100"/>
          <ac:spMkLst>
            <pc:docMk/>
            <pc:sldMk cId="2527740373" sldId="276"/>
            <ac:spMk id="2" creationId="{7F562304-B301-FA25-1656-1DCA54FC5261}"/>
          </ac:spMkLst>
        </pc:spChg>
      </pc:sldChg>
      <pc:sldChg chg="modNotesTx">
        <pc:chgData name="Lambert, Robert A" userId="23c7c425-d058-4757-a47f-6c134ce60e2e" providerId="ADAL" clId="{023B084B-2F0F-4543-BED8-C29E2F1C4F56}" dt="2023-12-18T21:55:58.782" v="851" actId="20577"/>
        <pc:sldMkLst>
          <pc:docMk/>
          <pc:sldMk cId="2868107145" sldId="277"/>
        </pc:sldMkLst>
      </pc:sldChg>
      <pc:sldChg chg="modSp mod">
        <pc:chgData name="Lambert, Robert A" userId="23c7c425-d058-4757-a47f-6c134ce60e2e" providerId="ADAL" clId="{023B084B-2F0F-4543-BED8-C29E2F1C4F56}" dt="2023-12-18T20:39:02.670" v="8" actId="1035"/>
        <pc:sldMkLst>
          <pc:docMk/>
          <pc:sldMk cId="854318613" sldId="284"/>
        </pc:sldMkLst>
        <pc:spChg chg="mod">
          <ac:chgData name="Lambert, Robert A" userId="23c7c425-d058-4757-a47f-6c134ce60e2e" providerId="ADAL" clId="{023B084B-2F0F-4543-BED8-C29E2F1C4F56}" dt="2023-12-18T20:38:52.799" v="0" actId="20577"/>
          <ac:spMkLst>
            <pc:docMk/>
            <pc:sldMk cId="854318613" sldId="284"/>
            <ac:spMk id="11" creationId="{EED86C4F-F820-42A5-6427-081CB11D78F8}"/>
          </ac:spMkLst>
        </pc:spChg>
        <pc:spChg chg="mod">
          <ac:chgData name="Lambert, Robert A" userId="23c7c425-d058-4757-a47f-6c134ce60e2e" providerId="ADAL" clId="{023B084B-2F0F-4543-BED8-C29E2F1C4F56}" dt="2023-12-18T20:39:02.670" v="8" actId="1035"/>
          <ac:spMkLst>
            <pc:docMk/>
            <pc:sldMk cId="854318613" sldId="284"/>
            <ac:spMk id="13" creationId="{A8DFE447-FEBA-0062-57ED-66C7A596FCFB}"/>
          </ac:spMkLst>
        </pc:spChg>
      </pc:sldChg>
      <pc:sldChg chg="modNotesTx">
        <pc:chgData name="Lambert, Robert A" userId="23c7c425-d058-4757-a47f-6c134ce60e2e" providerId="ADAL" clId="{023B084B-2F0F-4543-BED8-C29E2F1C4F56}" dt="2023-12-18T20:41:19.655" v="262" actId="20577"/>
        <pc:sldMkLst>
          <pc:docMk/>
          <pc:sldMk cId="3699966195" sldId="286"/>
        </pc:sldMkLst>
      </pc:sldChg>
    </pc:docChg>
  </pc:docChgLst>
  <pc:docChgLst>
    <pc:chgData name="Lambert, Robert A" userId="23c7c425-d058-4757-a47f-6c134ce60e2e" providerId="ADAL" clId="{07F3D118-A9C7-4CC1-A7E5-7F15A8D09973}"/>
    <pc:docChg chg="custSel addSld delSld modSld modMainMaster">
      <pc:chgData name="Lambert, Robert A" userId="23c7c425-d058-4757-a47f-6c134ce60e2e" providerId="ADAL" clId="{07F3D118-A9C7-4CC1-A7E5-7F15A8D09973}" dt="2024-01-04T21:53:27.205" v="1598" actId="255"/>
      <pc:docMkLst>
        <pc:docMk/>
      </pc:docMkLst>
      <pc:sldChg chg="modTransition modNotesTx">
        <pc:chgData name="Lambert, Robert A" userId="23c7c425-d058-4757-a47f-6c134ce60e2e" providerId="ADAL" clId="{07F3D118-A9C7-4CC1-A7E5-7F15A8D09973}" dt="2024-01-04T21:46:30.916" v="907" actId="20577"/>
        <pc:sldMkLst>
          <pc:docMk/>
          <pc:sldMk cId="2238269523" sldId="256"/>
        </pc:sldMkLst>
      </pc:sldChg>
      <pc:sldChg chg="modTransition">
        <pc:chgData name="Lambert, Robert A" userId="23c7c425-d058-4757-a47f-6c134ce60e2e" providerId="ADAL" clId="{07F3D118-A9C7-4CC1-A7E5-7F15A8D09973}" dt="2024-01-04T21:16:56.978" v="256"/>
        <pc:sldMkLst>
          <pc:docMk/>
          <pc:sldMk cId="1219406346" sldId="259"/>
        </pc:sldMkLst>
      </pc:sldChg>
      <pc:sldChg chg="modTransition">
        <pc:chgData name="Lambert, Robert A" userId="23c7c425-d058-4757-a47f-6c134ce60e2e" providerId="ADAL" clId="{07F3D118-A9C7-4CC1-A7E5-7F15A8D09973}" dt="2024-01-04T21:16:56.978" v="256"/>
        <pc:sldMkLst>
          <pc:docMk/>
          <pc:sldMk cId="1586114281" sldId="260"/>
        </pc:sldMkLst>
      </pc:sldChg>
      <pc:sldChg chg="addSp modSp mod modTransition modNotesTx">
        <pc:chgData name="Lambert, Robert A" userId="23c7c425-d058-4757-a47f-6c134ce60e2e" providerId="ADAL" clId="{07F3D118-A9C7-4CC1-A7E5-7F15A8D09973}" dt="2024-01-04T21:53:27.205" v="1598" actId="255"/>
        <pc:sldMkLst>
          <pc:docMk/>
          <pc:sldMk cId="706599896" sldId="264"/>
        </pc:sldMkLst>
        <pc:spChg chg="mod">
          <ac:chgData name="Lambert, Robert A" userId="23c7c425-d058-4757-a47f-6c134ce60e2e" providerId="ADAL" clId="{07F3D118-A9C7-4CC1-A7E5-7F15A8D09973}" dt="2024-01-04T21:53:27.205" v="1598" actId="255"/>
          <ac:spMkLst>
            <pc:docMk/>
            <pc:sldMk cId="706599896" sldId="264"/>
            <ac:spMk id="2" creationId="{1572E782-41AD-8174-90B7-056404F96B57}"/>
          </ac:spMkLst>
        </pc:spChg>
        <pc:spChg chg="mod">
          <ac:chgData name="Lambert, Robert A" userId="23c7c425-d058-4757-a47f-6c134ce60e2e" providerId="ADAL" clId="{07F3D118-A9C7-4CC1-A7E5-7F15A8D09973}" dt="2024-01-04T21:52:05.921" v="1579" actId="14100"/>
          <ac:spMkLst>
            <pc:docMk/>
            <pc:sldMk cId="706599896" sldId="264"/>
            <ac:spMk id="3" creationId="{946365F5-6C4A-E269-6F64-3B5AB907DF6B}"/>
          </ac:spMkLst>
        </pc:spChg>
        <pc:spChg chg="add mod">
          <ac:chgData name="Lambert, Robert A" userId="23c7c425-d058-4757-a47f-6c134ce60e2e" providerId="ADAL" clId="{07F3D118-A9C7-4CC1-A7E5-7F15A8D09973}" dt="2024-01-04T21:52:09.945" v="1580" actId="1076"/>
          <ac:spMkLst>
            <pc:docMk/>
            <pc:sldMk cId="706599896" sldId="264"/>
            <ac:spMk id="4" creationId="{AC23FAA2-9684-802B-8BD9-6B6F68D01375}"/>
          </ac:spMkLst>
        </pc:spChg>
      </pc:sldChg>
      <pc:sldChg chg="modTransition">
        <pc:chgData name="Lambert, Robert A" userId="23c7c425-d058-4757-a47f-6c134ce60e2e" providerId="ADAL" clId="{07F3D118-A9C7-4CC1-A7E5-7F15A8D09973}" dt="2024-01-04T21:16:56.978" v="256"/>
        <pc:sldMkLst>
          <pc:docMk/>
          <pc:sldMk cId="483533534" sldId="266"/>
        </pc:sldMkLst>
      </pc:sldChg>
      <pc:sldChg chg="modTransition">
        <pc:chgData name="Lambert, Robert A" userId="23c7c425-d058-4757-a47f-6c134ce60e2e" providerId="ADAL" clId="{07F3D118-A9C7-4CC1-A7E5-7F15A8D09973}" dt="2024-01-04T21:16:56.978" v="256"/>
        <pc:sldMkLst>
          <pc:docMk/>
          <pc:sldMk cId="1499331085" sldId="268"/>
        </pc:sldMkLst>
      </pc:sldChg>
      <pc:sldChg chg="modTransition modAnim">
        <pc:chgData name="Lambert, Robert A" userId="23c7c425-d058-4757-a47f-6c134ce60e2e" providerId="ADAL" clId="{07F3D118-A9C7-4CC1-A7E5-7F15A8D09973}" dt="2024-01-04T21:17:52.318" v="258"/>
        <pc:sldMkLst>
          <pc:docMk/>
          <pc:sldMk cId="3917030762" sldId="269"/>
        </pc:sldMkLst>
      </pc:sldChg>
      <pc:sldChg chg="modTransition">
        <pc:chgData name="Lambert, Robert A" userId="23c7c425-d058-4757-a47f-6c134ce60e2e" providerId="ADAL" clId="{07F3D118-A9C7-4CC1-A7E5-7F15A8D09973}" dt="2024-01-04T21:16:56.978" v="256"/>
        <pc:sldMkLst>
          <pc:docMk/>
          <pc:sldMk cId="3130630707" sldId="271"/>
        </pc:sldMkLst>
      </pc:sldChg>
      <pc:sldChg chg="modTransition">
        <pc:chgData name="Lambert, Robert A" userId="23c7c425-d058-4757-a47f-6c134ce60e2e" providerId="ADAL" clId="{07F3D118-A9C7-4CC1-A7E5-7F15A8D09973}" dt="2024-01-04T21:16:56.978" v="256"/>
        <pc:sldMkLst>
          <pc:docMk/>
          <pc:sldMk cId="2868107145" sldId="277"/>
        </pc:sldMkLst>
      </pc:sldChg>
      <pc:sldChg chg="modTransition">
        <pc:chgData name="Lambert, Robert A" userId="23c7c425-d058-4757-a47f-6c134ce60e2e" providerId="ADAL" clId="{07F3D118-A9C7-4CC1-A7E5-7F15A8D09973}" dt="2024-01-04T21:16:56.978" v="256"/>
        <pc:sldMkLst>
          <pc:docMk/>
          <pc:sldMk cId="2482693125" sldId="278"/>
        </pc:sldMkLst>
      </pc:sldChg>
      <pc:sldChg chg="modTransition">
        <pc:chgData name="Lambert, Robert A" userId="23c7c425-d058-4757-a47f-6c134ce60e2e" providerId="ADAL" clId="{07F3D118-A9C7-4CC1-A7E5-7F15A8D09973}" dt="2024-01-04T21:16:56.978" v="256"/>
        <pc:sldMkLst>
          <pc:docMk/>
          <pc:sldMk cId="2027126030" sldId="279"/>
        </pc:sldMkLst>
      </pc:sldChg>
      <pc:sldChg chg="addSp modSp mod modTransition modNotesTx">
        <pc:chgData name="Lambert, Robert A" userId="23c7c425-d058-4757-a47f-6c134ce60e2e" providerId="ADAL" clId="{07F3D118-A9C7-4CC1-A7E5-7F15A8D09973}" dt="2024-01-04T21:42:10.483" v="562" actId="20577"/>
        <pc:sldMkLst>
          <pc:docMk/>
          <pc:sldMk cId="2359679921" sldId="280"/>
        </pc:sldMkLst>
        <pc:spChg chg="add mod">
          <ac:chgData name="Lambert, Robert A" userId="23c7c425-d058-4757-a47f-6c134ce60e2e" providerId="ADAL" clId="{07F3D118-A9C7-4CC1-A7E5-7F15A8D09973}" dt="2024-01-04T21:40:29.195" v="475" actId="1035"/>
          <ac:spMkLst>
            <pc:docMk/>
            <pc:sldMk cId="2359679921" sldId="280"/>
            <ac:spMk id="5" creationId="{51E435EA-EBB1-1669-9138-515CAF96585B}"/>
          </ac:spMkLst>
        </pc:spChg>
        <pc:picChg chg="add mod">
          <ac:chgData name="Lambert, Robert A" userId="23c7c425-d058-4757-a47f-6c134ce60e2e" providerId="ADAL" clId="{07F3D118-A9C7-4CC1-A7E5-7F15A8D09973}" dt="2024-01-04T21:41:38.820" v="480" actId="1037"/>
          <ac:picMkLst>
            <pc:docMk/>
            <pc:sldMk cId="2359679921" sldId="280"/>
            <ac:picMk id="3" creationId="{2A559554-C2E6-19D5-3664-B778E5818308}"/>
          </ac:picMkLst>
        </pc:picChg>
      </pc:sldChg>
      <pc:sldChg chg="modTransition">
        <pc:chgData name="Lambert, Robert A" userId="23c7c425-d058-4757-a47f-6c134ce60e2e" providerId="ADAL" clId="{07F3D118-A9C7-4CC1-A7E5-7F15A8D09973}" dt="2024-01-04T21:16:56.978" v="256"/>
        <pc:sldMkLst>
          <pc:docMk/>
          <pc:sldMk cId="2889293013" sldId="282"/>
        </pc:sldMkLst>
      </pc:sldChg>
      <pc:sldChg chg="modTransition">
        <pc:chgData name="Lambert, Robert A" userId="23c7c425-d058-4757-a47f-6c134ce60e2e" providerId="ADAL" clId="{07F3D118-A9C7-4CC1-A7E5-7F15A8D09973}" dt="2024-01-04T21:16:56.978" v="256"/>
        <pc:sldMkLst>
          <pc:docMk/>
          <pc:sldMk cId="854318613" sldId="284"/>
        </pc:sldMkLst>
      </pc:sldChg>
      <pc:sldChg chg="modTransition modNotesTx">
        <pc:chgData name="Lambert, Robert A" userId="23c7c425-d058-4757-a47f-6c134ce60e2e" providerId="ADAL" clId="{07F3D118-A9C7-4CC1-A7E5-7F15A8D09973}" dt="2024-01-04T21:43:59.546" v="584" actId="20577"/>
        <pc:sldMkLst>
          <pc:docMk/>
          <pc:sldMk cId="1255137480" sldId="285"/>
        </pc:sldMkLst>
      </pc:sldChg>
      <pc:sldChg chg="modTransition modAnim">
        <pc:chgData name="Lambert, Robert A" userId="23c7c425-d058-4757-a47f-6c134ce60e2e" providerId="ADAL" clId="{07F3D118-A9C7-4CC1-A7E5-7F15A8D09973}" dt="2024-01-04T21:17:47.167" v="257"/>
        <pc:sldMkLst>
          <pc:docMk/>
          <pc:sldMk cId="3699966195" sldId="286"/>
        </pc:sldMkLst>
      </pc:sldChg>
      <pc:sldChg chg="addSp delSp modSp new mod modClrScheme chgLayout">
        <pc:chgData name="Lambert, Robert A" userId="23c7c425-d058-4757-a47f-6c134ce60e2e" providerId="ADAL" clId="{07F3D118-A9C7-4CC1-A7E5-7F15A8D09973}" dt="2024-01-04T21:45:40.156" v="798" actId="20577"/>
        <pc:sldMkLst>
          <pc:docMk/>
          <pc:sldMk cId="3758416387" sldId="287"/>
        </pc:sldMkLst>
        <pc:spChg chg="del mod ord">
          <ac:chgData name="Lambert, Robert A" userId="23c7c425-d058-4757-a47f-6c134ce60e2e" providerId="ADAL" clId="{07F3D118-A9C7-4CC1-A7E5-7F15A8D09973}" dt="2024-01-04T21:44:26.497" v="586" actId="700"/>
          <ac:spMkLst>
            <pc:docMk/>
            <pc:sldMk cId="3758416387" sldId="287"/>
            <ac:spMk id="2" creationId="{0006C403-25F3-3137-8EEE-F6CBF4A15EAF}"/>
          </ac:spMkLst>
        </pc:spChg>
        <pc:spChg chg="del mod ord">
          <ac:chgData name="Lambert, Robert A" userId="23c7c425-d058-4757-a47f-6c134ce60e2e" providerId="ADAL" clId="{07F3D118-A9C7-4CC1-A7E5-7F15A8D09973}" dt="2024-01-04T21:44:26.497" v="586" actId="700"/>
          <ac:spMkLst>
            <pc:docMk/>
            <pc:sldMk cId="3758416387" sldId="287"/>
            <ac:spMk id="3" creationId="{A589804D-29CA-2FF4-A36C-3477C081935A}"/>
          </ac:spMkLst>
        </pc:spChg>
        <pc:spChg chg="add mod ord">
          <ac:chgData name="Lambert, Robert A" userId="23c7c425-d058-4757-a47f-6c134ce60e2e" providerId="ADAL" clId="{07F3D118-A9C7-4CC1-A7E5-7F15A8D09973}" dt="2024-01-04T21:44:32.676" v="619" actId="20577"/>
          <ac:spMkLst>
            <pc:docMk/>
            <pc:sldMk cId="3758416387" sldId="287"/>
            <ac:spMk id="4" creationId="{F6ACA712-5305-2137-9D41-EC22E686FFAD}"/>
          </ac:spMkLst>
        </pc:spChg>
        <pc:spChg chg="add mod ord">
          <ac:chgData name="Lambert, Robert A" userId="23c7c425-d058-4757-a47f-6c134ce60e2e" providerId="ADAL" clId="{07F3D118-A9C7-4CC1-A7E5-7F15A8D09973}" dt="2024-01-04T21:45:40.156" v="798" actId="20577"/>
          <ac:spMkLst>
            <pc:docMk/>
            <pc:sldMk cId="3758416387" sldId="287"/>
            <ac:spMk id="5" creationId="{F5B5CADF-E31B-7FD4-F967-F7198472B74C}"/>
          </ac:spMkLst>
        </pc:spChg>
      </pc:sldChg>
      <pc:sldChg chg="modSp add mod">
        <pc:chgData name="Lambert, Robert A" userId="23c7c425-d058-4757-a47f-6c134ce60e2e" providerId="ADAL" clId="{07F3D118-A9C7-4CC1-A7E5-7F15A8D09973}" dt="2024-01-04T21:46:23.155" v="906" actId="20577"/>
        <pc:sldMkLst>
          <pc:docMk/>
          <pc:sldMk cId="2143224281" sldId="288"/>
        </pc:sldMkLst>
        <pc:spChg chg="mod">
          <ac:chgData name="Lambert, Robert A" userId="23c7c425-d058-4757-a47f-6c134ce60e2e" providerId="ADAL" clId="{07F3D118-A9C7-4CC1-A7E5-7F15A8D09973}" dt="2024-01-04T21:46:23.155" v="906" actId="20577"/>
          <ac:spMkLst>
            <pc:docMk/>
            <pc:sldMk cId="2143224281" sldId="288"/>
            <ac:spMk id="5" creationId="{F5B5CADF-E31B-7FD4-F967-F7198472B74C}"/>
          </ac:spMkLst>
        </pc:spChg>
      </pc:sldChg>
      <pc:sldChg chg="addSp delSp modSp new mod modClrScheme chgLayout">
        <pc:chgData name="Lambert, Robert A" userId="23c7c425-d058-4757-a47f-6c134ce60e2e" providerId="ADAL" clId="{07F3D118-A9C7-4CC1-A7E5-7F15A8D09973}" dt="2024-01-04T21:49:05.190" v="1292" actId="12"/>
        <pc:sldMkLst>
          <pc:docMk/>
          <pc:sldMk cId="303999061" sldId="289"/>
        </pc:sldMkLst>
        <pc:spChg chg="del mod ord">
          <ac:chgData name="Lambert, Robert A" userId="23c7c425-d058-4757-a47f-6c134ce60e2e" providerId="ADAL" clId="{07F3D118-A9C7-4CC1-A7E5-7F15A8D09973}" dt="2024-01-04T21:46:54.640" v="909" actId="700"/>
          <ac:spMkLst>
            <pc:docMk/>
            <pc:sldMk cId="303999061" sldId="289"/>
            <ac:spMk id="2" creationId="{259FC891-CA71-BD69-8649-B25A84EE8331}"/>
          </ac:spMkLst>
        </pc:spChg>
        <pc:spChg chg="del mod ord">
          <ac:chgData name="Lambert, Robert A" userId="23c7c425-d058-4757-a47f-6c134ce60e2e" providerId="ADAL" clId="{07F3D118-A9C7-4CC1-A7E5-7F15A8D09973}" dt="2024-01-04T21:46:54.640" v="909" actId="700"/>
          <ac:spMkLst>
            <pc:docMk/>
            <pc:sldMk cId="303999061" sldId="289"/>
            <ac:spMk id="3" creationId="{BCF97DB1-E9C2-AB70-B4FD-72D0BF6DF88F}"/>
          </ac:spMkLst>
        </pc:spChg>
        <pc:spChg chg="add mod ord">
          <ac:chgData name="Lambert, Robert A" userId="23c7c425-d058-4757-a47f-6c134ce60e2e" providerId="ADAL" clId="{07F3D118-A9C7-4CC1-A7E5-7F15A8D09973}" dt="2024-01-04T21:47:03.348" v="932" actId="20577"/>
          <ac:spMkLst>
            <pc:docMk/>
            <pc:sldMk cId="303999061" sldId="289"/>
            <ac:spMk id="4" creationId="{C8BF5102-9234-8C78-1562-41F3EC76C031}"/>
          </ac:spMkLst>
        </pc:spChg>
        <pc:spChg chg="add mod ord">
          <ac:chgData name="Lambert, Robert A" userId="23c7c425-d058-4757-a47f-6c134ce60e2e" providerId="ADAL" clId="{07F3D118-A9C7-4CC1-A7E5-7F15A8D09973}" dt="2024-01-04T21:49:05.190" v="1292" actId="12"/>
          <ac:spMkLst>
            <pc:docMk/>
            <pc:sldMk cId="303999061" sldId="289"/>
            <ac:spMk id="5" creationId="{4E9595CF-E6B0-4B16-7B2F-6CF29199B22D}"/>
          </ac:spMkLst>
        </pc:spChg>
      </pc:sldChg>
      <pc:sldChg chg="modSp new del mod">
        <pc:chgData name="Lambert, Robert A" userId="23c7c425-d058-4757-a47f-6c134ce60e2e" providerId="ADAL" clId="{07F3D118-A9C7-4CC1-A7E5-7F15A8D09973}" dt="2024-01-04T21:49:26.957" v="1309" actId="47"/>
        <pc:sldMkLst>
          <pc:docMk/>
          <pc:sldMk cId="63805953" sldId="290"/>
        </pc:sldMkLst>
        <pc:spChg chg="mod">
          <ac:chgData name="Lambert, Robert A" userId="23c7c425-d058-4757-a47f-6c134ce60e2e" providerId="ADAL" clId="{07F3D118-A9C7-4CC1-A7E5-7F15A8D09973}" dt="2024-01-04T21:49:24.679" v="1308" actId="20577"/>
          <ac:spMkLst>
            <pc:docMk/>
            <pc:sldMk cId="63805953" sldId="290"/>
            <ac:spMk id="2" creationId="{24307695-F934-423F-C296-4AC701D94990}"/>
          </ac:spMkLst>
        </pc:spChg>
      </pc:sldChg>
      <pc:sldChg chg="modSp add mod">
        <pc:chgData name="Lambert, Robert A" userId="23c7c425-d058-4757-a47f-6c134ce60e2e" providerId="ADAL" clId="{07F3D118-A9C7-4CC1-A7E5-7F15A8D09973}" dt="2024-01-04T21:50:50.211" v="1553" actId="20577"/>
        <pc:sldMkLst>
          <pc:docMk/>
          <pc:sldMk cId="1035994359" sldId="290"/>
        </pc:sldMkLst>
        <pc:spChg chg="mod">
          <ac:chgData name="Lambert, Robert A" userId="23c7c425-d058-4757-a47f-6c134ce60e2e" providerId="ADAL" clId="{07F3D118-A9C7-4CC1-A7E5-7F15A8D09973}" dt="2024-01-04T21:50:50.211" v="1553" actId="20577"/>
          <ac:spMkLst>
            <pc:docMk/>
            <pc:sldMk cId="1035994359" sldId="290"/>
            <ac:spMk id="5" creationId="{4E9595CF-E6B0-4B16-7B2F-6CF29199B22D}"/>
          </ac:spMkLst>
        </pc:spChg>
      </pc:sldChg>
      <pc:sldMasterChg chg="modTransition modSldLayout">
        <pc:chgData name="Lambert, Robert A" userId="23c7c425-d058-4757-a47f-6c134ce60e2e" providerId="ADAL" clId="{07F3D118-A9C7-4CC1-A7E5-7F15A8D09973}" dt="2024-01-04T21:16:56.978" v="256"/>
        <pc:sldMasterMkLst>
          <pc:docMk/>
          <pc:sldMasterMk cId="3083284923" sldId="2147483660"/>
        </pc:sldMasterMkLst>
        <pc:sldLayoutChg chg="modTransition">
          <pc:chgData name="Lambert, Robert A" userId="23c7c425-d058-4757-a47f-6c134ce60e2e" providerId="ADAL" clId="{07F3D118-A9C7-4CC1-A7E5-7F15A8D09973}" dt="2024-01-04T21:16:56.978" v="256"/>
          <pc:sldLayoutMkLst>
            <pc:docMk/>
            <pc:sldMasterMk cId="3083284923" sldId="2147483660"/>
            <pc:sldLayoutMk cId="2471296716" sldId="2147483661"/>
          </pc:sldLayoutMkLst>
        </pc:sldLayoutChg>
      </pc:sldMasterChg>
      <pc:sldMasterChg chg="modTransition modSldLayout">
        <pc:chgData name="Lambert, Robert A" userId="23c7c425-d058-4757-a47f-6c134ce60e2e" providerId="ADAL" clId="{07F3D118-A9C7-4CC1-A7E5-7F15A8D09973}" dt="2024-01-04T21:16:56.978" v="256"/>
        <pc:sldMasterMkLst>
          <pc:docMk/>
          <pc:sldMasterMk cId="3923337178" sldId="2147483662"/>
        </pc:sldMasterMkLst>
        <pc:sldLayoutChg chg="modTransition">
          <pc:chgData name="Lambert, Robert A" userId="23c7c425-d058-4757-a47f-6c134ce60e2e" providerId="ADAL" clId="{07F3D118-A9C7-4CC1-A7E5-7F15A8D09973}" dt="2024-01-04T21:16:56.978" v="256"/>
          <pc:sldLayoutMkLst>
            <pc:docMk/>
            <pc:sldMasterMk cId="3923337178" sldId="2147483662"/>
            <pc:sldLayoutMk cId="4154630898" sldId="2147483663"/>
          </pc:sldLayoutMkLst>
        </pc:sldLayoutChg>
      </pc:sldMasterChg>
      <pc:sldMasterChg chg="modTransition modSldLayout">
        <pc:chgData name="Lambert, Robert A" userId="23c7c425-d058-4757-a47f-6c134ce60e2e" providerId="ADAL" clId="{07F3D118-A9C7-4CC1-A7E5-7F15A8D09973}" dt="2024-01-04T21:16:56.978" v="256"/>
        <pc:sldMasterMkLst>
          <pc:docMk/>
          <pc:sldMasterMk cId="2703141172" sldId="2147483664"/>
        </pc:sldMasterMkLst>
        <pc:sldLayoutChg chg="modTransition">
          <pc:chgData name="Lambert, Robert A" userId="23c7c425-d058-4757-a47f-6c134ce60e2e" providerId="ADAL" clId="{07F3D118-A9C7-4CC1-A7E5-7F15A8D09973}" dt="2024-01-04T21:16:56.978" v="256"/>
          <pc:sldLayoutMkLst>
            <pc:docMk/>
            <pc:sldMasterMk cId="2703141172" sldId="2147483664"/>
            <pc:sldLayoutMk cId="1583612459" sldId="2147483665"/>
          </pc:sldLayoutMkLst>
        </pc:sldLayoutChg>
        <pc:sldLayoutChg chg="modTransition">
          <pc:chgData name="Lambert, Robert A" userId="23c7c425-d058-4757-a47f-6c134ce60e2e" providerId="ADAL" clId="{07F3D118-A9C7-4CC1-A7E5-7F15A8D09973}" dt="2024-01-04T21:16:56.978" v="256"/>
          <pc:sldLayoutMkLst>
            <pc:docMk/>
            <pc:sldMasterMk cId="2703141172" sldId="2147483664"/>
            <pc:sldLayoutMk cId="1469293036" sldId="2147483666"/>
          </pc:sldLayoutMkLst>
        </pc:sldLayoutChg>
        <pc:sldLayoutChg chg="modTransition">
          <pc:chgData name="Lambert, Robert A" userId="23c7c425-d058-4757-a47f-6c134ce60e2e" providerId="ADAL" clId="{07F3D118-A9C7-4CC1-A7E5-7F15A8D09973}" dt="2024-01-04T21:16:56.978" v="256"/>
          <pc:sldLayoutMkLst>
            <pc:docMk/>
            <pc:sldMasterMk cId="2703141172" sldId="2147483664"/>
            <pc:sldLayoutMk cId="520540959" sldId="2147483667"/>
          </pc:sldLayoutMkLst>
        </pc:sldLayoutChg>
        <pc:sldLayoutChg chg="modTransition">
          <pc:chgData name="Lambert, Robert A" userId="23c7c425-d058-4757-a47f-6c134ce60e2e" providerId="ADAL" clId="{07F3D118-A9C7-4CC1-A7E5-7F15A8D09973}" dt="2024-01-04T21:16:56.978" v="256"/>
          <pc:sldLayoutMkLst>
            <pc:docMk/>
            <pc:sldMasterMk cId="2703141172" sldId="2147483664"/>
            <pc:sldLayoutMk cId="587474141" sldId="2147483668"/>
          </pc:sldLayoutMkLst>
        </pc:sldLayoutChg>
        <pc:sldLayoutChg chg="modTransition">
          <pc:chgData name="Lambert, Robert A" userId="23c7c425-d058-4757-a47f-6c134ce60e2e" providerId="ADAL" clId="{07F3D118-A9C7-4CC1-A7E5-7F15A8D09973}" dt="2024-01-04T21:16:56.978" v="256"/>
          <pc:sldLayoutMkLst>
            <pc:docMk/>
            <pc:sldMasterMk cId="2703141172" sldId="2147483664"/>
            <pc:sldLayoutMk cId="1152637356" sldId="2147483669"/>
          </pc:sldLayoutMkLst>
        </pc:sldLayoutChg>
        <pc:sldLayoutChg chg="modTransition">
          <pc:chgData name="Lambert, Robert A" userId="23c7c425-d058-4757-a47f-6c134ce60e2e" providerId="ADAL" clId="{07F3D118-A9C7-4CC1-A7E5-7F15A8D09973}" dt="2024-01-04T21:16:56.978" v="256"/>
          <pc:sldLayoutMkLst>
            <pc:docMk/>
            <pc:sldMasterMk cId="2703141172" sldId="2147483664"/>
            <pc:sldLayoutMk cId="2355252967" sldId="2147483670"/>
          </pc:sldLayoutMkLst>
        </pc:sldLayoutChg>
        <pc:sldLayoutChg chg="modTransition">
          <pc:chgData name="Lambert, Robert A" userId="23c7c425-d058-4757-a47f-6c134ce60e2e" providerId="ADAL" clId="{07F3D118-A9C7-4CC1-A7E5-7F15A8D09973}" dt="2024-01-04T21:16:56.978" v="256"/>
          <pc:sldLayoutMkLst>
            <pc:docMk/>
            <pc:sldMasterMk cId="2703141172" sldId="2147483664"/>
            <pc:sldLayoutMk cId="2822421980" sldId="2147483672"/>
          </pc:sldLayoutMkLst>
        </pc:sldLayoutChg>
      </pc:sldMasterChg>
    </pc:docChg>
  </pc:docChgLst>
  <pc:docChgLst>
    <pc:chgData name="Robert Lambert" userId="23c7c425-d058-4757-a47f-6c134ce60e2e" providerId="ADAL" clId="{77DD5890-1676-2F45-984D-232FDA93A355}"/>
    <pc:docChg chg="modSld">
      <pc:chgData name="Robert Lambert" userId="23c7c425-d058-4757-a47f-6c134ce60e2e" providerId="ADAL" clId="{77DD5890-1676-2F45-984D-232FDA93A355}" dt="2024-01-05T14:56:15.094" v="65" actId="20577"/>
      <pc:docMkLst>
        <pc:docMk/>
      </pc:docMkLst>
      <pc:sldChg chg="modSp">
        <pc:chgData name="Robert Lambert" userId="23c7c425-d058-4757-a47f-6c134ce60e2e" providerId="ADAL" clId="{77DD5890-1676-2F45-984D-232FDA93A355}" dt="2024-01-05T14:56:15.094" v="65" actId="20577"/>
        <pc:sldMkLst>
          <pc:docMk/>
          <pc:sldMk cId="1586114281" sldId="260"/>
        </pc:sldMkLst>
        <pc:spChg chg="mod">
          <ac:chgData name="Robert Lambert" userId="23c7c425-d058-4757-a47f-6c134ce60e2e" providerId="ADAL" clId="{77DD5890-1676-2F45-984D-232FDA93A355}" dt="2024-01-05T14:56:15.094" v="65" actId="20577"/>
          <ac:spMkLst>
            <pc:docMk/>
            <pc:sldMk cId="1586114281" sldId="260"/>
            <ac:spMk id="3" creationId="{5175A7AF-3D10-F203-467B-EB0E1FBE25AE}"/>
          </ac:spMkLst>
        </pc:spChg>
      </pc:sldChg>
      <pc:sldChg chg="modSp">
        <pc:chgData name="Robert Lambert" userId="23c7c425-d058-4757-a47f-6c134ce60e2e" providerId="ADAL" clId="{77DD5890-1676-2F45-984D-232FDA93A355}" dt="2024-01-05T14:55:37.091" v="58" actId="20577"/>
        <pc:sldMkLst>
          <pc:docMk/>
          <pc:sldMk cId="1035994359" sldId="290"/>
        </pc:sldMkLst>
        <pc:spChg chg="mod">
          <ac:chgData name="Robert Lambert" userId="23c7c425-d058-4757-a47f-6c134ce60e2e" providerId="ADAL" clId="{77DD5890-1676-2F45-984D-232FDA93A355}" dt="2024-01-05T14:55:37.091" v="58" actId="20577"/>
          <ac:spMkLst>
            <pc:docMk/>
            <pc:sldMk cId="1035994359" sldId="290"/>
            <ac:spMk id="5" creationId="{4E9595CF-E6B0-4B16-7B2F-6CF29199B22D}"/>
          </ac:spMkLst>
        </pc:spChg>
      </pc:sldChg>
    </pc:docChg>
  </pc:docChgLst>
  <pc:docChgLst>
    <pc:chgData name="Lambert, Robert A" userId="23c7c425-d058-4757-a47f-6c134ce60e2e" providerId="ADAL" clId="{C6B55669-1EE8-46D9-8A3B-812EEF584718}"/>
    <pc:docChg chg="undo custSel addSld modSld sldOrd">
      <pc:chgData name="Lambert, Robert A" userId="23c7c425-d058-4757-a47f-6c134ce60e2e" providerId="ADAL" clId="{C6B55669-1EE8-46D9-8A3B-812EEF584718}" dt="2023-12-08T21:36:43.850" v="970" actId="5793"/>
      <pc:docMkLst>
        <pc:docMk/>
      </pc:docMkLst>
      <pc:sldChg chg="ord">
        <pc:chgData name="Lambert, Robert A" userId="23c7c425-d058-4757-a47f-6c134ce60e2e" providerId="ADAL" clId="{C6B55669-1EE8-46D9-8A3B-812EEF584718}" dt="2023-12-08T21:33:04.340" v="688"/>
        <pc:sldMkLst>
          <pc:docMk/>
          <pc:sldMk cId="483533534" sldId="266"/>
        </pc:sldMkLst>
      </pc:sldChg>
      <pc:sldChg chg="modSp mod modNotesTx">
        <pc:chgData name="Lambert, Robert A" userId="23c7c425-d058-4757-a47f-6c134ce60e2e" providerId="ADAL" clId="{C6B55669-1EE8-46D9-8A3B-812EEF584718}" dt="2023-12-08T20:59:42.033" v="267" actId="20577"/>
        <pc:sldMkLst>
          <pc:docMk/>
          <pc:sldMk cId="1499331085" sldId="268"/>
        </pc:sldMkLst>
        <pc:spChg chg="mod">
          <ac:chgData name="Lambert, Robert A" userId="23c7c425-d058-4757-a47f-6c134ce60e2e" providerId="ADAL" clId="{C6B55669-1EE8-46D9-8A3B-812EEF584718}" dt="2023-12-08T20:58:56.644" v="137" actId="12"/>
          <ac:spMkLst>
            <pc:docMk/>
            <pc:sldMk cId="1499331085" sldId="268"/>
            <ac:spMk id="3" creationId="{8CDDE5C4-C52E-2E11-CAB8-E6EB56A0241E}"/>
          </ac:spMkLst>
        </pc:spChg>
      </pc:sldChg>
      <pc:sldChg chg="ord modNotesTx">
        <pc:chgData name="Lambert, Robert A" userId="23c7c425-d058-4757-a47f-6c134ce60e2e" providerId="ADAL" clId="{C6B55669-1EE8-46D9-8A3B-812EEF584718}" dt="2023-12-08T21:34:59.209" v="767" actId="5793"/>
        <pc:sldMkLst>
          <pc:docMk/>
          <pc:sldMk cId="3917030762" sldId="269"/>
        </pc:sldMkLst>
      </pc:sldChg>
      <pc:sldChg chg="modSp mod">
        <pc:chgData name="Lambert, Robert A" userId="23c7c425-d058-4757-a47f-6c134ce60e2e" providerId="ADAL" clId="{C6B55669-1EE8-46D9-8A3B-812EEF584718}" dt="2023-12-08T21:33:21.440" v="699" actId="20577"/>
        <pc:sldMkLst>
          <pc:docMk/>
          <pc:sldMk cId="2527740373" sldId="276"/>
        </pc:sldMkLst>
        <pc:spChg chg="mod">
          <ac:chgData name="Lambert, Robert A" userId="23c7c425-d058-4757-a47f-6c134ce60e2e" providerId="ADAL" clId="{C6B55669-1EE8-46D9-8A3B-812EEF584718}" dt="2023-12-08T21:33:21.440" v="699" actId="20577"/>
          <ac:spMkLst>
            <pc:docMk/>
            <pc:sldMk cId="2527740373" sldId="276"/>
            <ac:spMk id="3" creationId="{21248391-45B6-95E2-19B3-4E6EE1A249C7}"/>
          </ac:spMkLst>
        </pc:spChg>
      </pc:sldChg>
      <pc:sldChg chg="modNotesTx">
        <pc:chgData name="Lambert, Robert A" userId="23c7c425-d058-4757-a47f-6c134ce60e2e" providerId="ADAL" clId="{C6B55669-1EE8-46D9-8A3B-812EEF584718}" dt="2023-12-08T21:35:12.733" v="798" actId="20577"/>
        <pc:sldMkLst>
          <pc:docMk/>
          <pc:sldMk cId="2482693125" sldId="278"/>
        </pc:sldMkLst>
      </pc:sldChg>
      <pc:sldChg chg="addSp delSp modSp new mod setBg modClrScheme chgLayout modNotesTx">
        <pc:chgData name="Lambert, Robert A" userId="23c7c425-d058-4757-a47f-6c134ce60e2e" providerId="ADAL" clId="{C6B55669-1EE8-46D9-8A3B-812EEF584718}" dt="2023-12-08T21:36:43.850" v="970" actId="5793"/>
        <pc:sldMkLst>
          <pc:docMk/>
          <pc:sldMk cId="2359679921" sldId="280"/>
        </pc:sldMkLst>
        <pc:spChg chg="del mod ord">
          <ac:chgData name="Lambert, Robert A" userId="23c7c425-d058-4757-a47f-6c134ce60e2e" providerId="ADAL" clId="{C6B55669-1EE8-46D9-8A3B-812EEF584718}" dt="2023-12-08T21:27:55.319" v="357" actId="700"/>
          <ac:spMkLst>
            <pc:docMk/>
            <pc:sldMk cId="2359679921" sldId="280"/>
            <ac:spMk id="2" creationId="{CC5644A0-D7BD-5935-74DA-31F87CA92EE8}"/>
          </ac:spMkLst>
        </pc:spChg>
        <pc:spChg chg="del mod">
          <ac:chgData name="Lambert, Robert A" userId="23c7c425-d058-4757-a47f-6c134ce60e2e" providerId="ADAL" clId="{C6B55669-1EE8-46D9-8A3B-812EEF584718}" dt="2023-12-08T21:27:48.734" v="356" actId="478"/>
          <ac:spMkLst>
            <pc:docMk/>
            <pc:sldMk cId="2359679921" sldId="280"/>
            <ac:spMk id="3" creationId="{DBB664C3-4F72-2A46-64F5-31E966D095CD}"/>
          </ac:spMkLst>
        </pc:spChg>
        <pc:spChg chg="add del mod">
          <ac:chgData name="Lambert, Robert A" userId="23c7c425-d058-4757-a47f-6c134ce60e2e" providerId="ADAL" clId="{C6B55669-1EE8-46D9-8A3B-812EEF584718}" dt="2023-12-08T21:27:55.319" v="357" actId="700"/>
          <ac:spMkLst>
            <pc:docMk/>
            <pc:sldMk cId="2359679921" sldId="280"/>
            <ac:spMk id="5" creationId="{46E0DAEF-669D-DE1B-D4EE-7B3EE861E927}"/>
          </ac:spMkLst>
        </pc:spChg>
        <pc:spChg chg="add mod ord">
          <ac:chgData name="Lambert, Robert A" userId="23c7c425-d058-4757-a47f-6c134ce60e2e" providerId="ADAL" clId="{C6B55669-1EE8-46D9-8A3B-812EEF584718}" dt="2023-12-08T21:36:43.850" v="970" actId="5793"/>
          <ac:spMkLst>
            <pc:docMk/>
            <pc:sldMk cId="2359679921" sldId="280"/>
            <ac:spMk id="6" creationId="{18854E57-7F96-6722-B8A8-C0081622714C}"/>
          </ac:spMkLst>
        </pc:spChg>
        <pc:spChg chg="add mod">
          <ac:chgData name="Lambert, Robert A" userId="23c7c425-d058-4757-a47f-6c134ce60e2e" providerId="ADAL" clId="{C6B55669-1EE8-46D9-8A3B-812EEF584718}" dt="2023-12-08T21:35:56.352" v="835" actId="20577"/>
          <ac:spMkLst>
            <pc:docMk/>
            <pc:sldMk cId="2359679921" sldId="280"/>
            <ac:spMk id="9" creationId="{41511013-CA28-D057-E77D-D3CF60D259E3}"/>
          </ac:spMkLst>
        </pc:spChg>
        <pc:spChg chg="add del">
          <ac:chgData name="Lambert, Robert A" userId="23c7c425-d058-4757-a47f-6c134ce60e2e" providerId="ADAL" clId="{C6B55669-1EE8-46D9-8A3B-812EEF584718}" dt="2023-12-08T21:28:23.171" v="360" actId="26606"/>
          <ac:spMkLst>
            <pc:docMk/>
            <pc:sldMk cId="2359679921" sldId="280"/>
            <ac:spMk id="13" creationId="{D12DDE76-C203-4047-9998-63900085B5E8}"/>
          </ac:spMkLst>
        </pc:spChg>
        <pc:spChg chg="add del">
          <ac:chgData name="Lambert, Robert A" userId="23c7c425-d058-4757-a47f-6c134ce60e2e" providerId="ADAL" clId="{C6B55669-1EE8-46D9-8A3B-812EEF584718}" dt="2023-12-08T21:28:26.432" v="362" actId="26606"/>
          <ac:spMkLst>
            <pc:docMk/>
            <pc:sldMk cId="2359679921" sldId="280"/>
            <ac:spMk id="15" creationId="{4845A0EE-C4C8-4AE1-B3C6-1261368AC036}"/>
          </ac:spMkLst>
        </pc:spChg>
        <pc:spChg chg="add">
          <ac:chgData name="Lambert, Robert A" userId="23c7c425-d058-4757-a47f-6c134ce60e2e" providerId="ADAL" clId="{C6B55669-1EE8-46D9-8A3B-812EEF584718}" dt="2023-12-08T21:28:26.437" v="363" actId="26606"/>
          <ac:spMkLst>
            <pc:docMk/>
            <pc:sldMk cId="2359679921" sldId="280"/>
            <ac:spMk id="17" creationId="{D12DDE76-C203-4047-9998-63900085B5E8}"/>
          </ac:spMkLst>
        </pc:spChg>
        <pc:picChg chg="add mod">
          <ac:chgData name="Lambert, Robert A" userId="23c7c425-d058-4757-a47f-6c134ce60e2e" providerId="ADAL" clId="{C6B55669-1EE8-46D9-8A3B-812EEF584718}" dt="2023-12-08T21:32:41.078" v="686" actId="208"/>
          <ac:picMkLst>
            <pc:docMk/>
            <pc:sldMk cId="2359679921" sldId="280"/>
            <ac:picMk id="8" creationId="{0CB8C441-F33C-04E7-710C-FE85AEF6D974}"/>
          </ac:picMkLst>
        </pc:picChg>
      </pc:sldChg>
    </pc:docChg>
  </pc:docChgLst>
  <pc:docChgLst>
    <pc:chgData name="Lambert, Robert A" userId="23c7c425-d058-4757-a47f-6c134ce60e2e" providerId="ADAL" clId="{47A804CA-F2EA-4450-AB43-228C75172D74}"/>
    <pc:docChg chg="undo custSel addSld delSld modSld sldOrd">
      <pc:chgData name="Lambert, Robert A" userId="23c7c425-d058-4757-a47f-6c134ce60e2e" providerId="ADAL" clId="{47A804CA-F2EA-4450-AB43-228C75172D74}" dt="2023-11-14T19:10:23.022" v="2618" actId="6549"/>
      <pc:docMkLst>
        <pc:docMk/>
      </pc:docMkLst>
      <pc:sldChg chg="modSp mod">
        <pc:chgData name="Lambert, Robert A" userId="23c7c425-d058-4757-a47f-6c134ce60e2e" providerId="ADAL" clId="{47A804CA-F2EA-4450-AB43-228C75172D74}" dt="2023-11-14T18:58:08.123" v="2559" actId="20577"/>
        <pc:sldMkLst>
          <pc:docMk/>
          <pc:sldMk cId="2238269523" sldId="256"/>
        </pc:sldMkLst>
        <pc:spChg chg="mod">
          <ac:chgData name="Lambert, Robert A" userId="23c7c425-d058-4757-a47f-6c134ce60e2e" providerId="ADAL" clId="{47A804CA-F2EA-4450-AB43-228C75172D74}" dt="2023-11-14T18:58:08.123" v="2559" actId="20577"/>
          <ac:spMkLst>
            <pc:docMk/>
            <pc:sldMk cId="2238269523" sldId="256"/>
            <ac:spMk id="2" creationId="{9B0BC2FD-4AEC-A61E-C83F-3F2A1E65B3AF}"/>
          </ac:spMkLst>
        </pc:spChg>
        <pc:spChg chg="mod">
          <ac:chgData name="Lambert, Robert A" userId="23c7c425-d058-4757-a47f-6c134ce60e2e" providerId="ADAL" clId="{47A804CA-F2EA-4450-AB43-228C75172D74}" dt="2023-11-14T18:57:37.269" v="2548" actId="20577"/>
          <ac:spMkLst>
            <pc:docMk/>
            <pc:sldMk cId="2238269523" sldId="256"/>
            <ac:spMk id="3" creationId="{B320F726-ADC2-C802-4C01-847A6E086E30}"/>
          </ac:spMkLst>
        </pc:spChg>
      </pc:sldChg>
      <pc:sldChg chg="ord">
        <pc:chgData name="Lambert, Robert A" userId="23c7c425-d058-4757-a47f-6c134ce60e2e" providerId="ADAL" clId="{47A804CA-F2EA-4450-AB43-228C75172D74}" dt="2023-11-08T15:52:40.914" v="3"/>
        <pc:sldMkLst>
          <pc:docMk/>
          <pc:sldMk cId="512157590" sldId="257"/>
        </pc:sldMkLst>
      </pc:sldChg>
      <pc:sldChg chg="modSp mod ord modNotesTx">
        <pc:chgData name="Lambert, Robert A" userId="23c7c425-d058-4757-a47f-6c134ce60e2e" providerId="ADAL" clId="{47A804CA-F2EA-4450-AB43-228C75172D74}" dt="2023-11-14T19:10:23.022" v="2618" actId="6549"/>
        <pc:sldMkLst>
          <pc:docMk/>
          <pc:sldMk cId="1586114281" sldId="260"/>
        </pc:sldMkLst>
        <pc:spChg chg="mod">
          <ac:chgData name="Lambert, Robert A" userId="23c7c425-d058-4757-a47f-6c134ce60e2e" providerId="ADAL" clId="{47A804CA-F2EA-4450-AB43-228C75172D74}" dt="2023-11-14T19:10:23.022" v="2618" actId="6549"/>
          <ac:spMkLst>
            <pc:docMk/>
            <pc:sldMk cId="1586114281" sldId="260"/>
            <ac:spMk id="3" creationId="{5175A7AF-3D10-F203-467B-EB0E1FBE25AE}"/>
          </ac:spMkLst>
        </pc:spChg>
      </pc:sldChg>
      <pc:sldChg chg="modSp new mod">
        <pc:chgData name="Lambert, Robert A" userId="23c7c425-d058-4757-a47f-6c134ce60e2e" providerId="ADAL" clId="{47A804CA-F2EA-4450-AB43-228C75172D74}" dt="2023-11-08T15:59:18.682" v="679" actId="20577"/>
        <pc:sldMkLst>
          <pc:docMk/>
          <pc:sldMk cId="483533534" sldId="266"/>
        </pc:sldMkLst>
        <pc:spChg chg="mod">
          <ac:chgData name="Lambert, Robert A" userId="23c7c425-d058-4757-a47f-6c134ce60e2e" providerId="ADAL" clId="{47A804CA-F2EA-4450-AB43-228C75172D74}" dt="2023-11-08T15:56:02.741" v="536" actId="113"/>
          <ac:spMkLst>
            <pc:docMk/>
            <pc:sldMk cId="483533534" sldId="266"/>
            <ac:spMk id="2" creationId="{B5F9BEDB-26FE-B89F-501B-62869F483C94}"/>
          </ac:spMkLst>
        </pc:spChg>
        <pc:spChg chg="mod">
          <ac:chgData name="Lambert, Robert A" userId="23c7c425-d058-4757-a47f-6c134ce60e2e" providerId="ADAL" clId="{47A804CA-F2EA-4450-AB43-228C75172D74}" dt="2023-11-08T15:59:18.682" v="679" actId="20577"/>
          <ac:spMkLst>
            <pc:docMk/>
            <pc:sldMk cId="483533534" sldId="266"/>
            <ac:spMk id="3" creationId="{B1DE711F-1085-D540-1063-F81B9F8B838A}"/>
          </ac:spMkLst>
        </pc:spChg>
      </pc:sldChg>
      <pc:sldChg chg="modSp new mod">
        <pc:chgData name="Lambert, Robert A" userId="23c7c425-d058-4757-a47f-6c134ce60e2e" providerId="ADAL" clId="{47A804CA-F2EA-4450-AB43-228C75172D74}" dt="2023-11-08T15:55:34.875" v="535" actId="20577"/>
        <pc:sldMkLst>
          <pc:docMk/>
          <pc:sldMk cId="4156859248" sldId="267"/>
        </pc:sldMkLst>
        <pc:spChg chg="mod">
          <ac:chgData name="Lambert, Robert A" userId="23c7c425-d058-4757-a47f-6c134ce60e2e" providerId="ADAL" clId="{47A804CA-F2EA-4450-AB43-228C75172D74}" dt="2023-11-08T15:53:07.136" v="12" actId="20577"/>
          <ac:spMkLst>
            <pc:docMk/>
            <pc:sldMk cId="4156859248" sldId="267"/>
            <ac:spMk id="2" creationId="{0BBC14CB-7C17-2BBC-7FA9-611C947DAE8E}"/>
          </ac:spMkLst>
        </pc:spChg>
        <pc:spChg chg="mod">
          <ac:chgData name="Lambert, Robert A" userId="23c7c425-d058-4757-a47f-6c134ce60e2e" providerId="ADAL" clId="{47A804CA-F2EA-4450-AB43-228C75172D74}" dt="2023-11-08T15:55:34.875" v="535" actId="20577"/>
          <ac:spMkLst>
            <pc:docMk/>
            <pc:sldMk cId="4156859248" sldId="267"/>
            <ac:spMk id="3" creationId="{72813A14-51CF-1864-79F4-B7C1476C5CE0}"/>
          </ac:spMkLst>
        </pc:spChg>
      </pc:sldChg>
      <pc:sldChg chg="modSp new mod">
        <pc:chgData name="Lambert, Robert A" userId="23c7c425-d058-4757-a47f-6c134ce60e2e" providerId="ADAL" clId="{47A804CA-F2EA-4450-AB43-228C75172D74}" dt="2023-11-08T15:53:57.264" v="187" actId="20577"/>
        <pc:sldMkLst>
          <pc:docMk/>
          <pc:sldMk cId="1499331085" sldId="268"/>
        </pc:sldMkLst>
        <pc:spChg chg="mod">
          <ac:chgData name="Lambert, Robert A" userId="23c7c425-d058-4757-a47f-6c134ce60e2e" providerId="ADAL" clId="{47A804CA-F2EA-4450-AB43-228C75172D74}" dt="2023-11-08T15:53:14.453" v="15" actId="20577"/>
          <ac:spMkLst>
            <pc:docMk/>
            <pc:sldMk cId="1499331085" sldId="268"/>
            <ac:spMk id="2" creationId="{94A82CE7-9EA5-2049-D5A5-BD7F96A72F2F}"/>
          </ac:spMkLst>
        </pc:spChg>
        <pc:spChg chg="mod">
          <ac:chgData name="Lambert, Robert A" userId="23c7c425-d058-4757-a47f-6c134ce60e2e" providerId="ADAL" clId="{47A804CA-F2EA-4450-AB43-228C75172D74}" dt="2023-11-08T15:53:57.264" v="187" actId="20577"/>
          <ac:spMkLst>
            <pc:docMk/>
            <pc:sldMk cId="1499331085" sldId="268"/>
            <ac:spMk id="3" creationId="{8CDDE5C4-C52E-2E11-CAB8-E6EB56A0241E}"/>
          </ac:spMkLst>
        </pc:spChg>
      </pc:sldChg>
      <pc:sldChg chg="addSp delSp modSp new mod ord setBg modAnim">
        <pc:chgData name="Lambert, Robert A" userId="23c7c425-d058-4757-a47f-6c134ce60e2e" providerId="ADAL" clId="{47A804CA-F2EA-4450-AB43-228C75172D74}" dt="2023-11-08T16:52:40.047" v="1004"/>
        <pc:sldMkLst>
          <pc:docMk/>
          <pc:sldMk cId="3917030762" sldId="269"/>
        </pc:sldMkLst>
        <pc:spChg chg="del">
          <ac:chgData name="Lambert, Robert A" userId="23c7c425-d058-4757-a47f-6c134ce60e2e" providerId="ADAL" clId="{47A804CA-F2EA-4450-AB43-228C75172D74}" dt="2023-11-08T16:46:49.496" v="695" actId="478"/>
          <ac:spMkLst>
            <pc:docMk/>
            <pc:sldMk cId="3917030762" sldId="269"/>
            <ac:spMk id="2" creationId="{71CD77D7-8C3E-A30A-14C4-3B40E0304B73}"/>
          </ac:spMkLst>
        </pc:spChg>
        <pc:spChg chg="del">
          <ac:chgData name="Lambert, Robert A" userId="23c7c425-d058-4757-a47f-6c134ce60e2e" providerId="ADAL" clId="{47A804CA-F2EA-4450-AB43-228C75172D74}" dt="2023-11-08T16:46:43.157" v="694"/>
          <ac:spMkLst>
            <pc:docMk/>
            <pc:sldMk cId="3917030762" sldId="269"/>
            <ac:spMk id="3" creationId="{1EE6A8B1-FD9B-1D86-FE15-1500BCF185CD}"/>
          </ac:spMkLst>
        </pc:spChg>
        <pc:spChg chg="add mod">
          <ac:chgData name="Lambert, Robert A" userId="23c7c425-d058-4757-a47f-6c134ce60e2e" providerId="ADAL" clId="{47A804CA-F2EA-4450-AB43-228C75172D74}" dt="2023-11-08T16:50:40.645" v="889" actId="1076"/>
          <ac:spMkLst>
            <pc:docMk/>
            <pc:sldMk cId="3917030762" sldId="269"/>
            <ac:spMk id="5" creationId="{F2C209B6-CB73-D414-4CEA-C4F5316096B3}"/>
          </ac:spMkLst>
        </pc:spChg>
        <pc:spChg chg="add del">
          <ac:chgData name="Lambert, Robert A" userId="23c7c425-d058-4757-a47f-6c134ce60e2e" providerId="ADAL" clId="{47A804CA-F2EA-4450-AB43-228C75172D74}" dt="2023-11-08T16:47:21.583" v="703" actId="26606"/>
          <ac:spMkLst>
            <pc:docMk/>
            <pc:sldMk cId="3917030762" sldId="269"/>
            <ac:spMk id="6" creationId="{C2B1823D-9FD0-772D-86EC-4F72760F4217}"/>
          </ac:spMkLst>
        </pc:spChg>
        <pc:spChg chg="add mod">
          <ac:chgData name="Lambert, Robert A" userId="23c7c425-d058-4757-a47f-6c134ce60e2e" providerId="ADAL" clId="{47A804CA-F2EA-4450-AB43-228C75172D74}" dt="2023-11-08T16:50:32.082" v="888" actId="1037"/>
          <ac:spMkLst>
            <pc:docMk/>
            <pc:sldMk cId="3917030762" sldId="269"/>
            <ac:spMk id="7" creationId="{72E496C4-C57D-B1DB-6D6D-02BE88B678FE}"/>
          </ac:spMkLst>
        </pc:spChg>
        <pc:spChg chg="add del">
          <ac:chgData name="Lambert, Robert A" userId="23c7c425-d058-4757-a47f-6c134ce60e2e" providerId="ADAL" clId="{47A804CA-F2EA-4450-AB43-228C75172D74}" dt="2023-11-08T16:47:06.457" v="699" actId="26606"/>
          <ac:spMkLst>
            <pc:docMk/>
            <pc:sldMk cId="3917030762" sldId="269"/>
            <ac:spMk id="8" creationId="{1AE6272F-588A-EBC5-249A-E7173DEE01FB}"/>
          </ac:spMkLst>
        </pc:spChg>
        <pc:spChg chg="add mod">
          <ac:chgData name="Lambert, Robert A" userId="23c7c425-d058-4757-a47f-6c134ce60e2e" providerId="ADAL" clId="{47A804CA-F2EA-4450-AB43-228C75172D74}" dt="2023-11-08T16:52:16.921" v="1000" actId="20577"/>
          <ac:spMkLst>
            <pc:docMk/>
            <pc:sldMk cId="3917030762" sldId="269"/>
            <ac:spMk id="9" creationId="{07FEAD46-CAF5-9E12-C2E2-2E82844399A7}"/>
          </ac:spMkLst>
        </pc:spChg>
        <pc:spChg chg="add mod">
          <ac:chgData name="Lambert, Robert A" userId="23c7c425-d058-4757-a47f-6c134ce60e2e" providerId="ADAL" clId="{47A804CA-F2EA-4450-AB43-228C75172D74}" dt="2023-11-08T16:50:15.477" v="870" actId="1037"/>
          <ac:spMkLst>
            <pc:docMk/>
            <pc:sldMk cId="3917030762" sldId="269"/>
            <ac:spMk id="10" creationId="{99EB5299-C415-B745-6196-74FC78B6E3FE}"/>
          </ac:spMkLst>
        </pc:spChg>
        <pc:spChg chg="add mod">
          <ac:chgData name="Lambert, Robert A" userId="23c7c425-d058-4757-a47f-6c134ce60e2e" providerId="ADAL" clId="{47A804CA-F2EA-4450-AB43-228C75172D74}" dt="2023-11-08T16:52:32.894" v="1002" actId="1076"/>
          <ac:spMkLst>
            <pc:docMk/>
            <pc:sldMk cId="3917030762" sldId="269"/>
            <ac:spMk id="14" creationId="{3F33CE7C-4B06-C5CA-7188-F75F3182A324}"/>
          </ac:spMkLst>
        </pc:spChg>
        <pc:grpChg chg="add del">
          <ac:chgData name="Lambert, Robert A" userId="23c7c425-d058-4757-a47f-6c134ce60e2e" providerId="ADAL" clId="{47A804CA-F2EA-4450-AB43-228C75172D74}" dt="2023-11-08T16:47:21.583" v="703" actId="26606"/>
          <ac:grpSpMkLst>
            <pc:docMk/>
            <pc:sldMk cId="3917030762" sldId="269"/>
            <ac:grpSpMk id="11" creationId="{BE589684-54CA-64D8-C963-5F19FF75BF72}"/>
          </ac:grpSpMkLst>
        </pc:grpChg>
        <pc:picChg chg="add mod">
          <ac:chgData name="Lambert, Robert A" userId="23c7c425-d058-4757-a47f-6c134ce60e2e" providerId="ADAL" clId="{47A804CA-F2EA-4450-AB43-228C75172D74}" dt="2023-11-08T16:47:39.255" v="720" actId="1037"/>
          <ac:picMkLst>
            <pc:docMk/>
            <pc:sldMk cId="3917030762" sldId="269"/>
            <ac:picMk id="4" creationId="{AE8931E7-C10F-5197-7A33-54611BAADCB8}"/>
          </ac:picMkLst>
        </pc:picChg>
      </pc:sldChg>
      <pc:sldChg chg="addSp delSp modSp new del mod setBg modClrScheme chgLayout">
        <pc:chgData name="Lambert, Robert A" userId="23c7c425-d058-4757-a47f-6c134ce60e2e" providerId="ADAL" clId="{47A804CA-F2EA-4450-AB43-228C75172D74}" dt="2023-11-08T17:20:32.166" v="1038" actId="47"/>
        <pc:sldMkLst>
          <pc:docMk/>
          <pc:sldMk cId="2158455410" sldId="270"/>
        </pc:sldMkLst>
        <pc:spChg chg="del mod ord">
          <ac:chgData name="Lambert, Robert A" userId="23c7c425-d058-4757-a47f-6c134ce60e2e" providerId="ADAL" clId="{47A804CA-F2EA-4450-AB43-228C75172D74}" dt="2023-11-08T17:16:56.374" v="1006" actId="700"/>
          <ac:spMkLst>
            <pc:docMk/>
            <pc:sldMk cId="2158455410" sldId="270"/>
            <ac:spMk id="2" creationId="{D0AC2EF1-0119-7CC0-1AD3-345BAC4FBD02}"/>
          </ac:spMkLst>
        </pc:spChg>
        <pc:spChg chg="del">
          <ac:chgData name="Lambert, Robert A" userId="23c7c425-d058-4757-a47f-6c134ce60e2e" providerId="ADAL" clId="{47A804CA-F2EA-4450-AB43-228C75172D74}" dt="2023-11-08T17:16:56.374" v="1006" actId="700"/>
          <ac:spMkLst>
            <pc:docMk/>
            <pc:sldMk cId="2158455410" sldId="270"/>
            <ac:spMk id="3" creationId="{645FD76C-033B-83C2-BBEC-F421927809D4}"/>
          </ac:spMkLst>
        </pc:spChg>
        <pc:spChg chg="add del mod ord">
          <ac:chgData name="Lambert, Robert A" userId="23c7c425-d058-4757-a47f-6c134ce60e2e" providerId="ADAL" clId="{47A804CA-F2EA-4450-AB43-228C75172D74}" dt="2023-11-08T17:16:59.902" v="1007" actId="478"/>
          <ac:spMkLst>
            <pc:docMk/>
            <pc:sldMk cId="2158455410" sldId="270"/>
            <ac:spMk id="4" creationId="{3CDA7F15-B794-1F87-19E2-C68531CF4930}"/>
          </ac:spMkLst>
        </pc:spChg>
        <pc:spChg chg="add mod">
          <ac:chgData name="Lambert, Robert A" userId="23c7c425-d058-4757-a47f-6c134ce60e2e" providerId="ADAL" clId="{47A804CA-F2EA-4450-AB43-228C75172D74}" dt="2023-11-08T17:17:58.155" v="1019" actId="26606"/>
          <ac:spMkLst>
            <pc:docMk/>
            <pc:sldMk cId="2158455410" sldId="270"/>
            <ac:spMk id="5" creationId="{199F413B-4BB1-332C-ACDC-BDFA03156018}"/>
          </ac:spMkLst>
        </pc:spChg>
        <pc:spChg chg="add">
          <ac:chgData name="Lambert, Robert A" userId="23c7c425-d058-4757-a47f-6c134ce60e2e" providerId="ADAL" clId="{47A804CA-F2EA-4450-AB43-228C75172D74}" dt="2023-11-08T17:17:58.155" v="1019" actId="26606"/>
          <ac:spMkLst>
            <pc:docMk/>
            <pc:sldMk cId="2158455410" sldId="270"/>
            <ac:spMk id="8" creationId="{9180DE06-7362-4888-AADA-7AADD57AC49D}"/>
          </ac:spMkLst>
        </pc:spChg>
        <pc:spChg chg="add del">
          <ac:chgData name="Lambert, Robert A" userId="23c7c425-d058-4757-a47f-6c134ce60e2e" providerId="ADAL" clId="{47A804CA-F2EA-4450-AB43-228C75172D74}" dt="2023-11-08T17:17:21.692" v="1011" actId="26606"/>
          <ac:spMkLst>
            <pc:docMk/>
            <pc:sldMk cId="2158455410" sldId="270"/>
            <ac:spMk id="11" creationId="{A4AC5506-6312-4701-8D3C-40187889A947}"/>
          </ac:spMkLst>
        </pc:spChg>
        <pc:spChg chg="add">
          <ac:chgData name="Lambert, Robert A" userId="23c7c425-d058-4757-a47f-6c134ce60e2e" providerId="ADAL" clId="{47A804CA-F2EA-4450-AB43-228C75172D74}" dt="2023-11-08T17:17:58.155" v="1019" actId="26606"/>
          <ac:spMkLst>
            <pc:docMk/>
            <pc:sldMk cId="2158455410" sldId="270"/>
            <ac:spMk id="17" creationId="{04357C93-F0CB-4A1C-8F77-4E9063789819}"/>
          </ac:spMkLst>
        </pc:spChg>
        <pc:grpChg chg="add">
          <ac:chgData name="Lambert, Robert A" userId="23c7c425-d058-4757-a47f-6c134ce60e2e" providerId="ADAL" clId="{47A804CA-F2EA-4450-AB43-228C75172D74}" dt="2023-11-08T17:17:58.155" v="1019" actId="26606"/>
          <ac:grpSpMkLst>
            <pc:docMk/>
            <pc:sldMk cId="2158455410" sldId="270"/>
            <ac:grpSpMk id="13" creationId="{3AF6A671-C637-4547-85F4-51B6D1881399}"/>
          </ac:grpSpMkLst>
        </pc:grpChg>
        <pc:graphicFrameChg chg="add mod modGraphic">
          <ac:chgData name="Lambert, Robert A" userId="23c7c425-d058-4757-a47f-6c134ce60e2e" providerId="ADAL" clId="{47A804CA-F2EA-4450-AB43-228C75172D74}" dt="2023-11-08T17:17:58.155" v="1019" actId="26606"/>
          <ac:graphicFrameMkLst>
            <pc:docMk/>
            <pc:sldMk cId="2158455410" sldId="270"/>
            <ac:graphicFrameMk id="6" creationId="{9D56C9A5-B2FE-000A-316F-528CC214EB03}"/>
          </ac:graphicFrameMkLst>
        </pc:graphicFrameChg>
      </pc:sldChg>
      <pc:sldChg chg="addSp delSp modSp new mod setBg">
        <pc:chgData name="Lambert, Robert A" userId="23c7c425-d058-4757-a47f-6c134ce60e2e" providerId="ADAL" clId="{47A804CA-F2EA-4450-AB43-228C75172D74}" dt="2023-11-08T17:20:28.002" v="1037" actId="12789"/>
        <pc:sldMkLst>
          <pc:docMk/>
          <pc:sldMk cId="3130630707" sldId="271"/>
        </pc:sldMkLst>
        <pc:spChg chg="del">
          <ac:chgData name="Lambert, Robert A" userId="23c7c425-d058-4757-a47f-6c134ce60e2e" providerId="ADAL" clId="{47A804CA-F2EA-4450-AB43-228C75172D74}" dt="2023-11-08T17:18:25.537" v="1021" actId="478"/>
          <ac:spMkLst>
            <pc:docMk/>
            <pc:sldMk cId="3130630707" sldId="271"/>
            <ac:spMk id="2" creationId="{F9C1C780-9788-1DC1-8285-BC1864C9922C}"/>
          </ac:spMkLst>
        </pc:spChg>
        <pc:spChg chg="add mod">
          <ac:chgData name="Lambert, Robert A" userId="23c7c425-d058-4757-a47f-6c134ce60e2e" providerId="ADAL" clId="{47A804CA-F2EA-4450-AB43-228C75172D74}" dt="2023-11-08T17:18:49.117" v="1023" actId="26606"/>
          <ac:spMkLst>
            <pc:docMk/>
            <pc:sldMk cId="3130630707" sldId="271"/>
            <ac:spMk id="3" creationId="{477419B1-1322-DF13-75A8-6165F29535EB}"/>
          </ac:spMkLst>
        </pc:spChg>
        <pc:spChg chg="add">
          <ac:chgData name="Lambert, Robert A" userId="23c7c425-d058-4757-a47f-6c134ce60e2e" providerId="ADAL" clId="{47A804CA-F2EA-4450-AB43-228C75172D74}" dt="2023-11-08T17:18:49.117" v="1023" actId="26606"/>
          <ac:spMkLst>
            <pc:docMk/>
            <pc:sldMk cId="3130630707" sldId="271"/>
            <ac:spMk id="9" creationId="{665DBBEF-238B-476B-96AB-8AAC3224ECEA}"/>
          </ac:spMkLst>
        </pc:spChg>
        <pc:spChg chg="add">
          <ac:chgData name="Lambert, Robert A" userId="23c7c425-d058-4757-a47f-6c134ce60e2e" providerId="ADAL" clId="{47A804CA-F2EA-4450-AB43-228C75172D74}" dt="2023-11-08T17:18:49.117" v="1023" actId="26606"/>
          <ac:spMkLst>
            <pc:docMk/>
            <pc:sldMk cId="3130630707" sldId="271"/>
            <ac:spMk id="11" creationId="{3FCFB1DE-0B7E-48CC-BA90-B2AB0889F9D6}"/>
          </ac:spMkLst>
        </pc:spChg>
        <pc:graphicFrameChg chg="add mod modGraphic">
          <ac:chgData name="Lambert, Robert A" userId="23c7c425-d058-4757-a47f-6c134ce60e2e" providerId="ADAL" clId="{47A804CA-F2EA-4450-AB43-228C75172D74}" dt="2023-11-08T17:20:28.002" v="1037" actId="12789"/>
          <ac:graphicFrameMkLst>
            <pc:docMk/>
            <pc:sldMk cId="3130630707" sldId="271"/>
            <ac:graphicFrameMk id="4" creationId="{5F01ED4F-42EA-5F9A-6B4B-153B100A00A9}"/>
          </ac:graphicFrameMkLst>
        </pc:graphicFrameChg>
      </pc:sldChg>
      <pc:sldChg chg="modSp add mod">
        <pc:chgData name="Lambert, Robert A" userId="23c7c425-d058-4757-a47f-6c134ce60e2e" providerId="ADAL" clId="{47A804CA-F2EA-4450-AB43-228C75172D74}" dt="2023-11-08T17:21:58.446" v="1055" actId="20577"/>
        <pc:sldMkLst>
          <pc:docMk/>
          <pc:sldMk cId="2527740373" sldId="276"/>
        </pc:sldMkLst>
        <pc:spChg chg="mod">
          <ac:chgData name="Lambert, Robert A" userId="23c7c425-d058-4757-a47f-6c134ce60e2e" providerId="ADAL" clId="{47A804CA-F2EA-4450-AB43-228C75172D74}" dt="2023-11-08T17:21:58.446" v="1055" actId="20577"/>
          <ac:spMkLst>
            <pc:docMk/>
            <pc:sldMk cId="2527740373" sldId="276"/>
            <ac:spMk id="2" creationId="{7F562304-B301-FA25-1656-1DCA54FC5261}"/>
          </ac:spMkLst>
        </pc:spChg>
        <pc:spChg chg="mod">
          <ac:chgData name="Lambert, Robert A" userId="23c7c425-d058-4757-a47f-6c134ce60e2e" providerId="ADAL" clId="{47A804CA-F2EA-4450-AB43-228C75172D74}" dt="2023-11-08T17:21:46.494" v="1053" actId="14100"/>
          <ac:spMkLst>
            <pc:docMk/>
            <pc:sldMk cId="2527740373" sldId="276"/>
            <ac:spMk id="3" creationId="{21248391-45B6-95E2-19B3-4E6EE1A249C7}"/>
          </ac:spMkLst>
        </pc:spChg>
        <pc:picChg chg="mod ord">
          <ac:chgData name="Lambert, Robert A" userId="23c7c425-d058-4757-a47f-6c134ce60e2e" providerId="ADAL" clId="{47A804CA-F2EA-4450-AB43-228C75172D74}" dt="2023-11-08T17:21:18.353" v="1047" actId="14100"/>
          <ac:picMkLst>
            <pc:docMk/>
            <pc:sldMk cId="2527740373" sldId="276"/>
            <ac:picMk id="4" creationId="{68BE7351-46E6-D7A2-113F-91363C727D7F}"/>
          </ac:picMkLst>
        </pc:picChg>
      </pc:sldChg>
      <pc:sldChg chg="addSp delSp modSp new mod">
        <pc:chgData name="Lambert, Robert A" userId="23c7c425-d058-4757-a47f-6c134ce60e2e" providerId="ADAL" clId="{47A804CA-F2EA-4450-AB43-228C75172D74}" dt="2023-11-08T17:40:15.267" v="1063" actId="478"/>
        <pc:sldMkLst>
          <pc:docMk/>
          <pc:sldMk cId="2868107145" sldId="277"/>
        </pc:sldMkLst>
        <pc:spChg chg="del">
          <ac:chgData name="Lambert, Robert A" userId="23c7c425-d058-4757-a47f-6c134ce60e2e" providerId="ADAL" clId="{47A804CA-F2EA-4450-AB43-228C75172D74}" dt="2023-11-08T17:40:15.267" v="1063" actId="478"/>
          <ac:spMkLst>
            <pc:docMk/>
            <pc:sldMk cId="2868107145" sldId="277"/>
            <ac:spMk id="2" creationId="{DCC6FE1B-D171-6EF5-A601-DCCA25F264B4}"/>
          </ac:spMkLst>
        </pc:spChg>
        <pc:spChg chg="del">
          <ac:chgData name="Lambert, Robert A" userId="23c7c425-d058-4757-a47f-6c134ce60e2e" providerId="ADAL" clId="{47A804CA-F2EA-4450-AB43-228C75172D74}" dt="2023-11-08T17:39:44.237" v="1057"/>
          <ac:spMkLst>
            <pc:docMk/>
            <pc:sldMk cId="2868107145" sldId="277"/>
            <ac:spMk id="3" creationId="{E14FA902-D032-44A6-293A-D6A1701C4346}"/>
          </ac:spMkLst>
        </pc:spChg>
        <pc:picChg chg="add mod">
          <ac:chgData name="Lambert, Robert A" userId="23c7c425-d058-4757-a47f-6c134ce60e2e" providerId="ADAL" clId="{47A804CA-F2EA-4450-AB43-228C75172D74}" dt="2023-11-08T17:40:10.957" v="1062" actId="12788"/>
          <ac:picMkLst>
            <pc:docMk/>
            <pc:sldMk cId="2868107145" sldId="277"/>
            <ac:picMk id="1026" creationId="{E380C7E2-E871-2AE0-862E-B6C40333B87F}"/>
          </ac:picMkLst>
        </pc:picChg>
      </pc:sldChg>
      <pc:sldChg chg="modSp new mod">
        <pc:chgData name="Lambert, Robert A" userId="23c7c425-d058-4757-a47f-6c134ce60e2e" providerId="ADAL" clId="{47A804CA-F2EA-4450-AB43-228C75172D74}" dt="2023-11-08T17:46:36.898" v="1132" actId="1076"/>
        <pc:sldMkLst>
          <pc:docMk/>
          <pc:sldMk cId="2482693125" sldId="278"/>
        </pc:sldMkLst>
        <pc:spChg chg="mod">
          <ac:chgData name="Lambert, Robert A" userId="23c7c425-d058-4757-a47f-6c134ce60e2e" providerId="ADAL" clId="{47A804CA-F2EA-4450-AB43-228C75172D74}" dt="2023-11-08T17:46:01.870" v="1126" actId="14100"/>
          <ac:spMkLst>
            <pc:docMk/>
            <pc:sldMk cId="2482693125" sldId="278"/>
            <ac:spMk id="2" creationId="{C6B695F7-3228-805F-445E-DD2B39F8214C}"/>
          </ac:spMkLst>
        </pc:spChg>
        <pc:spChg chg="mod">
          <ac:chgData name="Lambert, Robert A" userId="23c7c425-d058-4757-a47f-6c134ce60e2e" providerId="ADAL" clId="{47A804CA-F2EA-4450-AB43-228C75172D74}" dt="2023-11-08T17:46:36.898" v="1132" actId="1076"/>
          <ac:spMkLst>
            <pc:docMk/>
            <pc:sldMk cId="2482693125" sldId="278"/>
            <ac:spMk id="3" creationId="{ADF5F73D-FA9A-50FA-6304-65EB90D23371}"/>
          </ac:spMkLst>
        </pc:spChg>
      </pc:sldChg>
      <pc:sldChg chg="modSp new mod">
        <pc:chgData name="Lambert, Robert A" userId="23c7c425-d058-4757-a47f-6c134ce60e2e" providerId="ADAL" clId="{47A804CA-F2EA-4450-AB43-228C75172D74}" dt="2023-11-14T19:08:44.114" v="2612" actId="6549"/>
        <pc:sldMkLst>
          <pc:docMk/>
          <pc:sldMk cId="2027126030" sldId="279"/>
        </pc:sldMkLst>
        <pc:spChg chg="mod">
          <ac:chgData name="Lambert, Robert A" userId="23c7c425-d058-4757-a47f-6c134ce60e2e" providerId="ADAL" clId="{47A804CA-F2EA-4450-AB43-228C75172D74}" dt="2023-11-13T21:57:00.266" v="1169" actId="20577"/>
          <ac:spMkLst>
            <pc:docMk/>
            <pc:sldMk cId="2027126030" sldId="279"/>
            <ac:spMk id="2" creationId="{F52688D1-7A99-7996-124F-3CB706BA542F}"/>
          </ac:spMkLst>
        </pc:spChg>
        <pc:spChg chg="mod">
          <ac:chgData name="Lambert, Robert A" userId="23c7c425-d058-4757-a47f-6c134ce60e2e" providerId="ADAL" clId="{47A804CA-F2EA-4450-AB43-228C75172D74}" dt="2023-11-14T19:08:44.114" v="2612" actId="6549"/>
          <ac:spMkLst>
            <pc:docMk/>
            <pc:sldMk cId="2027126030" sldId="279"/>
            <ac:spMk id="3" creationId="{62EDB8DE-6985-A5AD-818E-2C55B2D44664}"/>
          </ac:spMkLst>
        </pc:spChg>
      </pc:sldChg>
    </pc:docChg>
  </pc:docChgLst>
  <pc:docChgLst>
    <pc:chgData name="Lambert, Robert A" userId="23c7c425-d058-4757-a47f-6c134ce60e2e" providerId="ADAL" clId="{8C4F4F2C-A388-4090-85C4-E727E00B3586}"/>
    <pc:docChg chg="undo custSel addSld modSld">
      <pc:chgData name="Lambert, Robert A" userId="23c7c425-d058-4757-a47f-6c134ce60e2e" providerId="ADAL" clId="{8C4F4F2C-A388-4090-85C4-E727E00B3586}" dt="2024-01-05T15:19:14.304" v="298" actId="20577"/>
      <pc:docMkLst>
        <pc:docMk/>
      </pc:docMkLst>
      <pc:sldChg chg="modNotesTx">
        <pc:chgData name="Lambert, Robert A" userId="23c7c425-d058-4757-a47f-6c134ce60e2e" providerId="ADAL" clId="{8C4F4F2C-A388-4090-85C4-E727E00B3586}" dt="2024-01-05T15:09:44.070" v="46" actId="20577"/>
        <pc:sldMkLst>
          <pc:docMk/>
          <pc:sldMk cId="706599896" sldId="264"/>
        </pc:sldMkLst>
      </pc:sldChg>
      <pc:sldChg chg="addSp modSp mod">
        <pc:chgData name="Lambert, Robert A" userId="23c7c425-d058-4757-a47f-6c134ce60e2e" providerId="ADAL" clId="{8C4F4F2C-A388-4090-85C4-E727E00B3586}" dt="2024-01-05T15:15:46.049" v="281" actId="1038"/>
        <pc:sldMkLst>
          <pc:docMk/>
          <pc:sldMk cId="2482693125" sldId="278"/>
        </pc:sldMkLst>
        <pc:spChg chg="add mod">
          <ac:chgData name="Lambert, Robert A" userId="23c7c425-d058-4757-a47f-6c134ce60e2e" providerId="ADAL" clId="{8C4F4F2C-A388-4090-85C4-E727E00B3586}" dt="2024-01-05T15:15:46.049" v="281" actId="1038"/>
          <ac:spMkLst>
            <pc:docMk/>
            <pc:sldMk cId="2482693125" sldId="278"/>
            <ac:spMk id="5" creationId="{021073AC-C39F-983C-8290-E6EBED4B63AE}"/>
          </ac:spMkLst>
        </pc:spChg>
      </pc:sldChg>
      <pc:sldChg chg="modSp mod">
        <pc:chgData name="Lambert, Robert A" userId="23c7c425-d058-4757-a47f-6c134ce60e2e" providerId="ADAL" clId="{8C4F4F2C-A388-4090-85C4-E727E00B3586}" dt="2024-01-05T15:19:14.304" v="298" actId="20577"/>
        <pc:sldMkLst>
          <pc:docMk/>
          <pc:sldMk cId="2359679921" sldId="280"/>
        </pc:sldMkLst>
        <pc:spChg chg="mod">
          <ac:chgData name="Lambert, Robert A" userId="23c7c425-d058-4757-a47f-6c134ce60e2e" providerId="ADAL" clId="{8C4F4F2C-A388-4090-85C4-E727E00B3586}" dt="2024-01-05T15:19:14.304" v="298" actId="20577"/>
          <ac:spMkLst>
            <pc:docMk/>
            <pc:sldMk cId="2359679921" sldId="280"/>
            <ac:spMk id="5" creationId="{51E435EA-EBB1-1669-9138-515CAF96585B}"/>
          </ac:spMkLst>
        </pc:spChg>
      </pc:sldChg>
      <pc:sldChg chg="modSp mod">
        <pc:chgData name="Lambert, Robert A" userId="23c7c425-d058-4757-a47f-6c134ce60e2e" providerId="ADAL" clId="{8C4F4F2C-A388-4090-85C4-E727E00B3586}" dt="2024-01-05T15:17:03.843" v="290" actId="20577"/>
        <pc:sldMkLst>
          <pc:docMk/>
          <pc:sldMk cId="2889293013" sldId="282"/>
        </pc:sldMkLst>
        <pc:spChg chg="mod">
          <ac:chgData name="Lambert, Robert A" userId="23c7c425-d058-4757-a47f-6c134ce60e2e" providerId="ADAL" clId="{8C4F4F2C-A388-4090-85C4-E727E00B3586}" dt="2024-01-05T15:17:03.843" v="290" actId="20577"/>
          <ac:spMkLst>
            <pc:docMk/>
            <pc:sldMk cId="2889293013" sldId="282"/>
            <ac:spMk id="11" creationId="{DA05A5DD-C9F4-45EB-A3EA-A7D15D8D4973}"/>
          </ac:spMkLst>
        </pc:spChg>
      </pc:sldChg>
      <pc:sldChg chg="modSp new mod modShow">
        <pc:chgData name="Lambert, Robert A" userId="23c7c425-d058-4757-a47f-6c134ce60e2e" providerId="ADAL" clId="{8C4F4F2C-A388-4090-85C4-E727E00B3586}" dt="2024-01-05T15:11:47.936" v="261" actId="20578"/>
        <pc:sldMkLst>
          <pc:docMk/>
          <pc:sldMk cId="3712101654" sldId="291"/>
        </pc:sldMkLst>
        <pc:spChg chg="mod">
          <ac:chgData name="Lambert, Robert A" userId="23c7c425-d058-4757-a47f-6c134ce60e2e" providerId="ADAL" clId="{8C4F4F2C-A388-4090-85C4-E727E00B3586}" dt="2024-01-05T15:09:26.449" v="24" actId="20577"/>
          <ac:spMkLst>
            <pc:docMk/>
            <pc:sldMk cId="3712101654" sldId="291"/>
            <ac:spMk id="2" creationId="{3BCFB8C4-CA44-2BAA-47A4-D7BF1D40AB41}"/>
          </ac:spMkLst>
        </pc:spChg>
        <pc:spChg chg="mod">
          <ac:chgData name="Lambert, Robert A" userId="23c7c425-d058-4757-a47f-6c134ce60e2e" providerId="ADAL" clId="{8C4F4F2C-A388-4090-85C4-E727E00B3586}" dt="2024-01-05T15:11:47.936" v="261" actId="20578"/>
          <ac:spMkLst>
            <pc:docMk/>
            <pc:sldMk cId="3712101654" sldId="291"/>
            <ac:spMk id="3" creationId="{3E2394CE-3F39-FAE7-82B2-4C29AAB0846C}"/>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D3BF7-DB99-408B-83C0-0CBA9427322C}" type="doc">
      <dgm:prSet loTypeId="urn:microsoft.com/office/officeart/2005/8/layout/venn1" loCatId="relationship" qsTypeId="urn:microsoft.com/office/officeart/2005/8/quickstyle/simple1" qsCatId="simple" csTypeId="urn:microsoft.com/office/officeart/2005/8/colors/colorful2" csCatId="colorful" phldr="1"/>
      <dgm:spPr/>
    </dgm:pt>
    <dgm:pt modelId="{5FADBD5B-44CB-4364-BC55-A4FCD688AEBF}">
      <dgm:prSet phldrT="[Text]"/>
      <dgm:spPr>
        <a:solidFill>
          <a:srgbClr val="00B0F0">
            <a:alpha val="50000"/>
          </a:srgbClr>
        </a:solidFill>
      </dgm:spPr>
      <dgm:t>
        <a:bodyPr/>
        <a:lstStyle/>
        <a:p>
          <a:r>
            <a:rPr lang="en-US"/>
            <a:t> </a:t>
          </a:r>
        </a:p>
      </dgm:t>
    </dgm:pt>
    <dgm:pt modelId="{25B28621-D1AF-45C7-897A-31EA69F89D7F}" type="parTrans" cxnId="{2F00E96E-FCC2-4D3F-A777-F45242B4DEFB}">
      <dgm:prSet/>
      <dgm:spPr/>
      <dgm:t>
        <a:bodyPr/>
        <a:lstStyle/>
        <a:p>
          <a:endParaRPr lang="en-US"/>
        </a:p>
      </dgm:t>
    </dgm:pt>
    <dgm:pt modelId="{ED4D0D87-AD97-4A34-BFA8-38E8167DEFDC}" type="sibTrans" cxnId="{2F00E96E-FCC2-4D3F-A777-F45242B4DEFB}">
      <dgm:prSet/>
      <dgm:spPr/>
      <dgm:t>
        <a:bodyPr/>
        <a:lstStyle/>
        <a:p>
          <a:endParaRPr lang="en-US"/>
        </a:p>
      </dgm:t>
    </dgm:pt>
    <dgm:pt modelId="{1E49A833-A9CF-4EF5-819B-ED8AC27D2A91}">
      <dgm:prSet phldrT="[Text]" custT="1"/>
      <dgm:spPr>
        <a:solidFill>
          <a:srgbClr val="FFFF00">
            <a:alpha val="50000"/>
          </a:srgbClr>
        </a:solidFill>
      </dgm:spPr>
      <dgm:t>
        <a:bodyPr/>
        <a:lstStyle/>
        <a:p>
          <a:pPr algn="l"/>
          <a:endParaRPr lang="en-US" sz="1600"/>
        </a:p>
      </dgm:t>
    </dgm:pt>
    <dgm:pt modelId="{2F2D5F82-B767-4423-9B4A-CE7C3AEFC1F6}" type="sibTrans" cxnId="{1E8FBEB0-6C47-40E8-8FA7-20A873841625}">
      <dgm:prSet/>
      <dgm:spPr/>
      <dgm:t>
        <a:bodyPr/>
        <a:lstStyle/>
        <a:p>
          <a:endParaRPr lang="en-US"/>
        </a:p>
      </dgm:t>
    </dgm:pt>
    <dgm:pt modelId="{668A8130-E14E-4F01-90F0-2354F84BD301}" type="parTrans" cxnId="{1E8FBEB0-6C47-40E8-8FA7-20A873841625}">
      <dgm:prSet/>
      <dgm:spPr/>
      <dgm:t>
        <a:bodyPr/>
        <a:lstStyle/>
        <a:p>
          <a:endParaRPr lang="en-US"/>
        </a:p>
      </dgm:t>
    </dgm:pt>
    <dgm:pt modelId="{CCCF9F71-C2FC-460F-92BA-B349CA696032}" type="pres">
      <dgm:prSet presAssocID="{25AD3BF7-DB99-408B-83C0-0CBA9427322C}" presName="compositeShape" presStyleCnt="0">
        <dgm:presLayoutVars>
          <dgm:chMax val="7"/>
          <dgm:dir/>
          <dgm:resizeHandles val="exact"/>
        </dgm:presLayoutVars>
      </dgm:prSet>
      <dgm:spPr/>
    </dgm:pt>
    <dgm:pt modelId="{A1B9036D-CF8E-4AFD-8EF2-5368E0DDCE64}" type="pres">
      <dgm:prSet presAssocID="{1E49A833-A9CF-4EF5-819B-ED8AC27D2A91}" presName="circ1" presStyleLbl="vennNode1" presStyleIdx="0" presStyleCnt="2" custScaleX="138898" custScaleY="100547" custLinFactNeighborX="-10268" custLinFactNeighborY="-437"/>
      <dgm:spPr/>
    </dgm:pt>
    <dgm:pt modelId="{09BFC934-C611-470C-B532-C570879AF7CE}" type="pres">
      <dgm:prSet presAssocID="{1E49A833-A9CF-4EF5-819B-ED8AC27D2A91}" presName="circ1Tx" presStyleLbl="revTx" presStyleIdx="0" presStyleCnt="0">
        <dgm:presLayoutVars>
          <dgm:chMax val="0"/>
          <dgm:chPref val="0"/>
          <dgm:bulletEnabled val="1"/>
        </dgm:presLayoutVars>
      </dgm:prSet>
      <dgm:spPr/>
    </dgm:pt>
    <dgm:pt modelId="{4EA60C51-EE66-40A7-8229-1E6D75B6CA69}" type="pres">
      <dgm:prSet presAssocID="{5FADBD5B-44CB-4364-BC55-A4FCD688AEBF}" presName="circ2" presStyleLbl="vennNode1" presStyleIdx="1" presStyleCnt="2" custScaleX="134490"/>
      <dgm:spPr/>
    </dgm:pt>
    <dgm:pt modelId="{BE574BE5-F731-41DD-B0E8-07B85BB35210}" type="pres">
      <dgm:prSet presAssocID="{5FADBD5B-44CB-4364-BC55-A4FCD688AEBF}" presName="circ2Tx" presStyleLbl="revTx" presStyleIdx="0" presStyleCnt="0">
        <dgm:presLayoutVars>
          <dgm:chMax val="0"/>
          <dgm:chPref val="0"/>
          <dgm:bulletEnabled val="1"/>
        </dgm:presLayoutVars>
      </dgm:prSet>
      <dgm:spPr/>
    </dgm:pt>
  </dgm:ptLst>
  <dgm:cxnLst>
    <dgm:cxn modelId="{AD9C450D-D2B9-449D-A6C9-59524FDD004E}" type="presOf" srcId="{1E49A833-A9CF-4EF5-819B-ED8AC27D2A91}" destId="{A1B9036D-CF8E-4AFD-8EF2-5368E0DDCE64}" srcOrd="0" destOrd="0" presId="urn:microsoft.com/office/officeart/2005/8/layout/venn1"/>
    <dgm:cxn modelId="{C4492E2A-A31E-419E-B305-9C47F1E5250A}" type="presOf" srcId="{25AD3BF7-DB99-408B-83C0-0CBA9427322C}" destId="{CCCF9F71-C2FC-460F-92BA-B349CA696032}" srcOrd="0" destOrd="0" presId="urn:microsoft.com/office/officeart/2005/8/layout/venn1"/>
    <dgm:cxn modelId="{9F34CC5E-F669-4FB9-9630-DAB8C7E1E776}" type="presOf" srcId="{5FADBD5B-44CB-4364-BC55-A4FCD688AEBF}" destId="{BE574BE5-F731-41DD-B0E8-07B85BB35210}" srcOrd="1" destOrd="0" presId="urn:microsoft.com/office/officeart/2005/8/layout/venn1"/>
    <dgm:cxn modelId="{DCEE9848-A509-4E39-A89B-BC6EC69C7475}" type="presOf" srcId="{5FADBD5B-44CB-4364-BC55-A4FCD688AEBF}" destId="{4EA60C51-EE66-40A7-8229-1E6D75B6CA69}" srcOrd="0" destOrd="0" presId="urn:microsoft.com/office/officeart/2005/8/layout/venn1"/>
    <dgm:cxn modelId="{2F00E96E-FCC2-4D3F-A777-F45242B4DEFB}" srcId="{25AD3BF7-DB99-408B-83C0-0CBA9427322C}" destId="{5FADBD5B-44CB-4364-BC55-A4FCD688AEBF}" srcOrd="1" destOrd="0" parTransId="{25B28621-D1AF-45C7-897A-31EA69F89D7F}" sibTransId="{ED4D0D87-AD97-4A34-BFA8-38E8167DEFDC}"/>
    <dgm:cxn modelId="{8F308B58-5580-4F5F-8677-DCD6B9EA17F2}" type="presOf" srcId="{1E49A833-A9CF-4EF5-819B-ED8AC27D2A91}" destId="{09BFC934-C611-470C-B532-C570879AF7CE}" srcOrd="1" destOrd="0" presId="urn:microsoft.com/office/officeart/2005/8/layout/venn1"/>
    <dgm:cxn modelId="{1E8FBEB0-6C47-40E8-8FA7-20A873841625}" srcId="{25AD3BF7-DB99-408B-83C0-0CBA9427322C}" destId="{1E49A833-A9CF-4EF5-819B-ED8AC27D2A91}" srcOrd="0" destOrd="0" parTransId="{668A8130-E14E-4F01-90F0-2354F84BD301}" sibTransId="{2F2D5F82-B767-4423-9B4A-CE7C3AEFC1F6}"/>
    <dgm:cxn modelId="{1CD21BE0-1AB2-4A40-8C19-D3F4E6A90696}" type="presParOf" srcId="{CCCF9F71-C2FC-460F-92BA-B349CA696032}" destId="{A1B9036D-CF8E-4AFD-8EF2-5368E0DDCE64}" srcOrd="0" destOrd="0" presId="urn:microsoft.com/office/officeart/2005/8/layout/venn1"/>
    <dgm:cxn modelId="{72136CA9-D7BB-453F-82D8-8A82D31F6F50}" type="presParOf" srcId="{CCCF9F71-C2FC-460F-92BA-B349CA696032}" destId="{09BFC934-C611-470C-B532-C570879AF7CE}" srcOrd="1" destOrd="0" presId="urn:microsoft.com/office/officeart/2005/8/layout/venn1"/>
    <dgm:cxn modelId="{D571AC44-2457-489A-83AA-AEA50B1EDBA2}" type="presParOf" srcId="{CCCF9F71-C2FC-460F-92BA-B349CA696032}" destId="{4EA60C51-EE66-40A7-8229-1E6D75B6CA69}" srcOrd="2" destOrd="0" presId="urn:microsoft.com/office/officeart/2005/8/layout/venn1"/>
    <dgm:cxn modelId="{4E459DC8-C3A3-4A0B-9A39-01FA421A4D65}" type="presParOf" srcId="{CCCF9F71-C2FC-460F-92BA-B349CA696032}" destId="{BE574BE5-F731-41DD-B0E8-07B85BB3521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65B8497-CBD3-4AC4-84EA-6620F24FF6E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957702E-E960-4862-B3CF-8359BDC4CFB4}">
      <dgm:prSet/>
      <dgm:spPr/>
      <dgm:t>
        <a:bodyPr/>
        <a:lstStyle/>
        <a:p>
          <a:pPr>
            <a:lnSpc>
              <a:spcPct val="100000"/>
            </a:lnSpc>
          </a:pPr>
          <a:r>
            <a:rPr lang="en-US" b="0" i="0"/>
            <a:t>Self-reflection</a:t>
          </a:r>
          <a:endParaRPr lang="en-US"/>
        </a:p>
      </dgm:t>
    </dgm:pt>
    <dgm:pt modelId="{A8913E8A-51C9-4395-AEB6-B79A567797E1}" type="parTrans" cxnId="{EE3E5939-CF12-4B81-B3E8-03D495083065}">
      <dgm:prSet/>
      <dgm:spPr/>
      <dgm:t>
        <a:bodyPr/>
        <a:lstStyle/>
        <a:p>
          <a:endParaRPr lang="en-US"/>
        </a:p>
      </dgm:t>
    </dgm:pt>
    <dgm:pt modelId="{70E6FCC6-53EA-45D8-A784-CB56498AE754}" type="sibTrans" cxnId="{EE3E5939-CF12-4B81-B3E8-03D495083065}">
      <dgm:prSet/>
      <dgm:spPr/>
      <dgm:t>
        <a:bodyPr/>
        <a:lstStyle/>
        <a:p>
          <a:pPr>
            <a:lnSpc>
              <a:spcPct val="100000"/>
            </a:lnSpc>
          </a:pPr>
          <a:endParaRPr lang="en-US"/>
        </a:p>
      </dgm:t>
    </dgm:pt>
    <dgm:pt modelId="{48619E47-83A0-4591-BA26-2D3E795AFB5B}">
      <dgm:prSet/>
      <dgm:spPr/>
      <dgm:t>
        <a:bodyPr/>
        <a:lstStyle/>
        <a:p>
          <a:pPr>
            <a:lnSpc>
              <a:spcPct val="100000"/>
            </a:lnSpc>
          </a:pPr>
          <a:r>
            <a:rPr lang="en-US" b="0" i="0"/>
            <a:t>Strengths/struggles</a:t>
          </a:r>
          <a:endParaRPr lang="en-US"/>
        </a:p>
      </dgm:t>
    </dgm:pt>
    <dgm:pt modelId="{3D1CF7FE-F60B-4BDE-9E24-203F2DA6529B}" type="parTrans" cxnId="{3154DD7C-4FFC-46A6-B86E-665249283C6A}">
      <dgm:prSet/>
      <dgm:spPr/>
      <dgm:t>
        <a:bodyPr/>
        <a:lstStyle/>
        <a:p>
          <a:endParaRPr lang="en-US"/>
        </a:p>
      </dgm:t>
    </dgm:pt>
    <dgm:pt modelId="{452C1DF2-8D8B-426E-90FC-95202887B453}" type="sibTrans" cxnId="{3154DD7C-4FFC-46A6-B86E-665249283C6A}">
      <dgm:prSet/>
      <dgm:spPr/>
      <dgm:t>
        <a:bodyPr/>
        <a:lstStyle/>
        <a:p>
          <a:pPr>
            <a:lnSpc>
              <a:spcPct val="100000"/>
            </a:lnSpc>
          </a:pPr>
          <a:endParaRPr lang="en-US"/>
        </a:p>
      </dgm:t>
    </dgm:pt>
    <dgm:pt modelId="{9C4F6C8C-7B18-4A0F-BD15-CB69CBCEA915}">
      <dgm:prSet/>
      <dgm:spPr/>
      <dgm:t>
        <a:bodyPr/>
        <a:lstStyle/>
        <a:p>
          <a:pPr>
            <a:lnSpc>
              <a:spcPct val="100000"/>
            </a:lnSpc>
          </a:pPr>
          <a:r>
            <a:rPr lang="en-US" b="0" i="0"/>
            <a:t>Knowledge/skills needed for future practice</a:t>
          </a:r>
          <a:endParaRPr lang="en-US"/>
        </a:p>
      </dgm:t>
    </dgm:pt>
    <dgm:pt modelId="{0CDB0960-35AC-4348-8CE8-62B20F37A608}" type="parTrans" cxnId="{F10A32A6-EFA3-4B1F-838D-6643369192CE}">
      <dgm:prSet/>
      <dgm:spPr/>
      <dgm:t>
        <a:bodyPr/>
        <a:lstStyle/>
        <a:p>
          <a:endParaRPr lang="en-US"/>
        </a:p>
      </dgm:t>
    </dgm:pt>
    <dgm:pt modelId="{FA748EDD-EEDB-4662-B81A-624921325550}" type="sibTrans" cxnId="{F10A32A6-EFA3-4B1F-838D-6643369192CE}">
      <dgm:prSet/>
      <dgm:spPr/>
      <dgm:t>
        <a:bodyPr/>
        <a:lstStyle/>
        <a:p>
          <a:pPr>
            <a:lnSpc>
              <a:spcPct val="100000"/>
            </a:lnSpc>
          </a:pPr>
          <a:endParaRPr lang="en-US"/>
        </a:p>
      </dgm:t>
    </dgm:pt>
    <dgm:pt modelId="{180B6B23-6007-4BC7-AEC5-6E5AFBECD72E}">
      <dgm:prSet/>
      <dgm:spPr/>
      <dgm:t>
        <a:bodyPr/>
        <a:lstStyle/>
        <a:p>
          <a:pPr>
            <a:lnSpc>
              <a:spcPct val="100000"/>
            </a:lnSpc>
          </a:pPr>
          <a:r>
            <a:rPr lang="en-US" b="0" i="0"/>
            <a:t>Goals with SMART(IE) objectives for next steps</a:t>
          </a:r>
          <a:endParaRPr lang="en-US"/>
        </a:p>
      </dgm:t>
    </dgm:pt>
    <dgm:pt modelId="{A98DA69F-13F1-43E1-B97B-E09386404820}" type="parTrans" cxnId="{528B3A63-8405-4C59-9031-227B1D11E6E7}">
      <dgm:prSet/>
      <dgm:spPr/>
      <dgm:t>
        <a:bodyPr/>
        <a:lstStyle/>
        <a:p>
          <a:endParaRPr lang="en-US"/>
        </a:p>
      </dgm:t>
    </dgm:pt>
    <dgm:pt modelId="{F35BF01C-3266-4BB2-8C4E-9AD6D96C91B0}" type="sibTrans" cxnId="{528B3A63-8405-4C59-9031-227B1D11E6E7}">
      <dgm:prSet/>
      <dgm:spPr/>
      <dgm:t>
        <a:bodyPr/>
        <a:lstStyle/>
        <a:p>
          <a:endParaRPr lang="en-US"/>
        </a:p>
      </dgm:t>
    </dgm:pt>
    <dgm:pt modelId="{2AEF18AD-1CE1-4F62-B26C-C5C4A602CCE8}" type="pres">
      <dgm:prSet presAssocID="{B65B8497-CBD3-4AC4-84EA-6620F24FF6E8}" presName="root" presStyleCnt="0">
        <dgm:presLayoutVars>
          <dgm:dir/>
          <dgm:resizeHandles val="exact"/>
        </dgm:presLayoutVars>
      </dgm:prSet>
      <dgm:spPr/>
    </dgm:pt>
    <dgm:pt modelId="{7753AAB8-B2C5-43D8-95CB-F4671ADFA22B}" type="pres">
      <dgm:prSet presAssocID="{9957702E-E960-4862-B3CF-8359BDC4CFB4}" presName="compNode" presStyleCnt="0"/>
      <dgm:spPr/>
    </dgm:pt>
    <dgm:pt modelId="{D0AFC92E-1C72-43EB-AB33-6FBD1ABECE77}" type="pres">
      <dgm:prSet presAssocID="{9957702E-E960-4862-B3CF-8359BDC4CFB4}" presName="bgRect" presStyleLbl="bgShp" presStyleIdx="0" presStyleCnt="4"/>
      <dgm:spPr/>
    </dgm:pt>
    <dgm:pt modelId="{8998E8C0-58DF-40A9-9A19-29A487F25B7C}" type="pres">
      <dgm:prSet presAssocID="{9957702E-E960-4862-B3CF-8359BDC4CF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ought bubble"/>
        </a:ext>
      </dgm:extLst>
    </dgm:pt>
    <dgm:pt modelId="{A9EE1F98-6AF3-418A-A06F-E0BA1E838566}" type="pres">
      <dgm:prSet presAssocID="{9957702E-E960-4862-B3CF-8359BDC4CFB4}" presName="spaceRect" presStyleCnt="0"/>
      <dgm:spPr/>
    </dgm:pt>
    <dgm:pt modelId="{7636F432-097B-421E-84F7-E9BD1C69E9CF}" type="pres">
      <dgm:prSet presAssocID="{9957702E-E960-4862-B3CF-8359BDC4CFB4}" presName="parTx" presStyleLbl="revTx" presStyleIdx="0" presStyleCnt="4">
        <dgm:presLayoutVars>
          <dgm:chMax val="0"/>
          <dgm:chPref val="0"/>
        </dgm:presLayoutVars>
      </dgm:prSet>
      <dgm:spPr/>
    </dgm:pt>
    <dgm:pt modelId="{C4F53B39-A10C-4A8F-A5EE-28BBF3B8D2EF}" type="pres">
      <dgm:prSet presAssocID="{70E6FCC6-53EA-45D8-A784-CB56498AE754}" presName="sibTrans" presStyleCnt="0"/>
      <dgm:spPr/>
    </dgm:pt>
    <dgm:pt modelId="{05D69DAA-5E31-4682-9168-BE809DB26CD4}" type="pres">
      <dgm:prSet presAssocID="{48619E47-83A0-4591-BA26-2D3E795AFB5B}" presName="compNode" presStyleCnt="0"/>
      <dgm:spPr/>
    </dgm:pt>
    <dgm:pt modelId="{C699F3E5-0178-45AD-946E-7100683EA398}" type="pres">
      <dgm:prSet presAssocID="{48619E47-83A0-4591-BA26-2D3E795AFB5B}" presName="bgRect" presStyleLbl="bgShp" presStyleIdx="1" presStyleCnt="4"/>
      <dgm:spPr/>
    </dgm:pt>
    <dgm:pt modelId="{F4B29AA8-E173-40C0-8448-39EF30E4AE1D}" type="pres">
      <dgm:prSet presAssocID="{48619E47-83A0-4591-BA26-2D3E795AFB5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umbbell"/>
        </a:ext>
      </dgm:extLst>
    </dgm:pt>
    <dgm:pt modelId="{CC984A30-278B-4929-AB6D-F22C6B6873F4}" type="pres">
      <dgm:prSet presAssocID="{48619E47-83A0-4591-BA26-2D3E795AFB5B}" presName="spaceRect" presStyleCnt="0"/>
      <dgm:spPr/>
    </dgm:pt>
    <dgm:pt modelId="{0C12070C-0CC0-4665-B03B-C69F7C2678C9}" type="pres">
      <dgm:prSet presAssocID="{48619E47-83A0-4591-BA26-2D3E795AFB5B}" presName="parTx" presStyleLbl="revTx" presStyleIdx="1" presStyleCnt="4">
        <dgm:presLayoutVars>
          <dgm:chMax val="0"/>
          <dgm:chPref val="0"/>
        </dgm:presLayoutVars>
      </dgm:prSet>
      <dgm:spPr/>
    </dgm:pt>
    <dgm:pt modelId="{284C51FD-2B0F-49DE-B0FB-9004C1473072}" type="pres">
      <dgm:prSet presAssocID="{452C1DF2-8D8B-426E-90FC-95202887B453}" presName="sibTrans" presStyleCnt="0"/>
      <dgm:spPr/>
    </dgm:pt>
    <dgm:pt modelId="{5B31FE0D-98F8-4F6E-BFB2-DAB3019D4A35}" type="pres">
      <dgm:prSet presAssocID="{9C4F6C8C-7B18-4A0F-BD15-CB69CBCEA915}" presName="compNode" presStyleCnt="0"/>
      <dgm:spPr/>
    </dgm:pt>
    <dgm:pt modelId="{B1736A21-F819-40D9-B6BE-A738FCAE56CE}" type="pres">
      <dgm:prSet presAssocID="{9C4F6C8C-7B18-4A0F-BD15-CB69CBCEA915}" presName="bgRect" presStyleLbl="bgShp" presStyleIdx="2" presStyleCnt="4"/>
      <dgm:spPr/>
    </dgm:pt>
    <dgm:pt modelId="{790BBC9A-B550-4646-BBEC-E23B558646DA}" type="pres">
      <dgm:prSet presAssocID="{9C4F6C8C-7B18-4A0F-BD15-CB69CBCEA91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E5D65A1E-A8A1-4D9B-8D43-18502C3B477F}" type="pres">
      <dgm:prSet presAssocID="{9C4F6C8C-7B18-4A0F-BD15-CB69CBCEA915}" presName="spaceRect" presStyleCnt="0"/>
      <dgm:spPr/>
    </dgm:pt>
    <dgm:pt modelId="{73E96140-6D9B-430B-97C1-92B8D2BF98C1}" type="pres">
      <dgm:prSet presAssocID="{9C4F6C8C-7B18-4A0F-BD15-CB69CBCEA915}" presName="parTx" presStyleLbl="revTx" presStyleIdx="2" presStyleCnt="4">
        <dgm:presLayoutVars>
          <dgm:chMax val="0"/>
          <dgm:chPref val="0"/>
        </dgm:presLayoutVars>
      </dgm:prSet>
      <dgm:spPr/>
    </dgm:pt>
    <dgm:pt modelId="{B51713E0-B6F9-49BE-BB8A-E4D3EABA9A71}" type="pres">
      <dgm:prSet presAssocID="{FA748EDD-EEDB-4662-B81A-624921325550}" presName="sibTrans" presStyleCnt="0"/>
      <dgm:spPr/>
    </dgm:pt>
    <dgm:pt modelId="{7F0060A3-00D3-4D16-8380-054E69F06FDB}" type="pres">
      <dgm:prSet presAssocID="{180B6B23-6007-4BC7-AEC5-6E5AFBECD72E}" presName="compNode" presStyleCnt="0"/>
      <dgm:spPr/>
    </dgm:pt>
    <dgm:pt modelId="{6041017A-0B4D-4FED-89F7-C8B0F959CD7E}" type="pres">
      <dgm:prSet presAssocID="{180B6B23-6007-4BC7-AEC5-6E5AFBECD72E}" presName="bgRect" presStyleLbl="bgShp" presStyleIdx="3" presStyleCnt="4"/>
      <dgm:spPr/>
    </dgm:pt>
    <dgm:pt modelId="{BF8E81E6-22F2-4411-938F-903B367CDC98}" type="pres">
      <dgm:prSet presAssocID="{180B6B23-6007-4BC7-AEC5-6E5AFBECD7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llseye"/>
        </a:ext>
      </dgm:extLst>
    </dgm:pt>
    <dgm:pt modelId="{F71A188B-F8ED-4A5C-B78E-B785F73AF8F8}" type="pres">
      <dgm:prSet presAssocID="{180B6B23-6007-4BC7-AEC5-6E5AFBECD72E}" presName="spaceRect" presStyleCnt="0"/>
      <dgm:spPr/>
    </dgm:pt>
    <dgm:pt modelId="{E68D909E-463D-49B5-BCD0-12C10A46FBBA}" type="pres">
      <dgm:prSet presAssocID="{180B6B23-6007-4BC7-AEC5-6E5AFBECD72E}" presName="parTx" presStyleLbl="revTx" presStyleIdx="3" presStyleCnt="4">
        <dgm:presLayoutVars>
          <dgm:chMax val="0"/>
          <dgm:chPref val="0"/>
        </dgm:presLayoutVars>
      </dgm:prSet>
      <dgm:spPr/>
    </dgm:pt>
  </dgm:ptLst>
  <dgm:cxnLst>
    <dgm:cxn modelId="{8F2F9523-56E3-44C2-AA69-F2B974489DF9}" type="presOf" srcId="{9957702E-E960-4862-B3CF-8359BDC4CFB4}" destId="{7636F432-097B-421E-84F7-E9BD1C69E9CF}" srcOrd="0" destOrd="0" presId="urn:microsoft.com/office/officeart/2018/2/layout/IconVerticalSolidList"/>
    <dgm:cxn modelId="{EE3E5939-CF12-4B81-B3E8-03D495083065}" srcId="{B65B8497-CBD3-4AC4-84EA-6620F24FF6E8}" destId="{9957702E-E960-4862-B3CF-8359BDC4CFB4}" srcOrd="0" destOrd="0" parTransId="{A8913E8A-51C9-4395-AEB6-B79A567797E1}" sibTransId="{70E6FCC6-53EA-45D8-A784-CB56498AE754}"/>
    <dgm:cxn modelId="{528B3A63-8405-4C59-9031-227B1D11E6E7}" srcId="{B65B8497-CBD3-4AC4-84EA-6620F24FF6E8}" destId="{180B6B23-6007-4BC7-AEC5-6E5AFBECD72E}" srcOrd="3" destOrd="0" parTransId="{A98DA69F-13F1-43E1-B97B-E09386404820}" sibTransId="{F35BF01C-3266-4BB2-8C4E-9AD6D96C91B0}"/>
    <dgm:cxn modelId="{B9D7C767-2A76-4BE5-BFD8-7CA29248A549}" type="presOf" srcId="{9C4F6C8C-7B18-4A0F-BD15-CB69CBCEA915}" destId="{73E96140-6D9B-430B-97C1-92B8D2BF98C1}" srcOrd="0" destOrd="0" presId="urn:microsoft.com/office/officeart/2018/2/layout/IconVerticalSolidList"/>
    <dgm:cxn modelId="{CD32F879-EDE4-4DF9-B5EB-AB7DA2DDC513}" type="presOf" srcId="{180B6B23-6007-4BC7-AEC5-6E5AFBECD72E}" destId="{E68D909E-463D-49B5-BCD0-12C10A46FBBA}" srcOrd="0" destOrd="0" presId="urn:microsoft.com/office/officeart/2018/2/layout/IconVerticalSolidList"/>
    <dgm:cxn modelId="{3154DD7C-4FFC-46A6-B86E-665249283C6A}" srcId="{B65B8497-CBD3-4AC4-84EA-6620F24FF6E8}" destId="{48619E47-83A0-4591-BA26-2D3E795AFB5B}" srcOrd="1" destOrd="0" parTransId="{3D1CF7FE-F60B-4BDE-9E24-203F2DA6529B}" sibTransId="{452C1DF2-8D8B-426E-90FC-95202887B453}"/>
    <dgm:cxn modelId="{F10A32A6-EFA3-4B1F-838D-6643369192CE}" srcId="{B65B8497-CBD3-4AC4-84EA-6620F24FF6E8}" destId="{9C4F6C8C-7B18-4A0F-BD15-CB69CBCEA915}" srcOrd="2" destOrd="0" parTransId="{0CDB0960-35AC-4348-8CE8-62B20F37A608}" sibTransId="{FA748EDD-EEDB-4662-B81A-624921325550}"/>
    <dgm:cxn modelId="{4744A3B8-DA4D-4C68-845E-FA17EAB820F8}" type="presOf" srcId="{B65B8497-CBD3-4AC4-84EA-6620F24FF6E8}" destId="{2AEF18AD-1CE1-4F62-B26C-C5C4A602CCE8}" srcOrd="0" destOrd="0" presId="urn:microsoft.com/office/officeart/2018/2/layout/IconVerticalSolidList"/>
    <dgm:cxn modelId="{1A229FE0-A686-483A-A409-C09324DCDC0C}" type="presOf" srcId="{48619E47-83A0-4591-BA26-2D3E795AFB5B}" destId="{0C12070C-0CC0-4665-B03B-C69F7C2678C9}" srcOrd="0" destOrd="0" presId="urn:microsoft.com/office/officeart/2018/2/layout/IconVerticalSolidList"/>
    <dgm:cxn modelId="{4EEB6960-B98A-46F7-81D9-FECAB105D7EA}" type="presParOf" srcId="{2AEF18AD-1CE1-4F62-B26C-C5C4A602CCE8}" destId="{7753AAB8-B2C5-43D8-95CB-F4671ADFA22B}" srcOrd="0" destOrd="0" presId="urn:microsoft.com/office/officeart/2018/2/layout/IconVerticalSolidList"/>
    <dgm:cxn modelId="{6D378499-CB18-4E2E-A0A7-0A4CB6383036}" type="presParOf" srcId="{7753AAB8-B2C5-43D8-95CB-F4671ADFA22B}" destId="{D0AFC92E-1C72-43EB-AB33-6FBD1ABECE77}" srcOrd="0" destOrd="0" presId="urn:microsoft.com/office/officeart/2018/2/layout/IconVerticalSolidList"/>
    <dgm:cxn modelId="{5ACBBB88-BC07-47EF-832B-83A198643318}" type="presParOf" srcId="{7753AAB8-B2C5-43D8-95CB-F4671ADFA22B}" destId="{8998E8C0-58DF-40A9-9A19-29A487F25B7C}" srcOrd="1" destOrd="0" presId="urn:microsoft.com/office/officeart/2018/2/layout/IconVerticalSolidList"/>
    <dgm:cxn modelId="{3BCC67BF-1EC8-4291-8F5E-5C2216F36CAD}" type="presParOf" srcId="{7753AAB8-B2C5-43D8-95CB-F4671ADFA22B}" destId="{A9EE1F98-6AF3-418A-A06F-E0BA1E838566}" srcOrd="2" destOrd="0" presId="urn:microsoft.com/office/officeart/2018/2/layout/IconVerticalSolidList"/>
    <dgm:cxn modelId="{96E0F2E9-7BCB-41B0-988B-72A5B857CDFE}" type="presParOf" srcId="{7753AAB8-B2C5-43D8-95CB-F4671ADFA22B}" destId="{7636F432-097B-421E-84F7-E9BD1C69E9CF}" srcOrd="3" destOrd="0" presId="urn:microsoft.com/office/officeart/2018/2/layout/IconVerticalSolidList"/>
    <dgm:cxn modelId="{C4768C19-6171-4DF6-961C-A815B6B32ED7}" type="presParOf" srcId="{2AEF18AD-1CE1-4F62-B26C-C5C4A602CCE8}" destId="{C4F53B39-A10C-4A8F-A5EE-28BBF3B8D2EF}" srcOrd="1" destOrd="0" presId="urn:microsoft.com/office/officeart/2018/2/layout/IconVerticalSolidList"/>
    <dgm:cxn modelId="{37C8088B-25B7-4C98-96AB-52A1B06B713D}" type="presParOf" srcId="{2AEF18AD-1CE1-4F62-B26C-C5C4A602CCE8}" destId="{05D69DAA-5E31-4682-9168-BE809DB26CD4}" srcOrd="2" destOrd="0" presId="urn:microsoft.com/office/officeart/2018/2/layout/IconVerticalSolidList"/>
    <dgm:cxn modelId="{DD01E5DE-670B-4279-B644-30051EBF4DD2}" type="presParOf" srcId="{05D69DAA-5E31-4682-9168-BE809DB26CD4}" destId="{C699F3E5-0178-45AD-946E-7100683EA398}" srcOrd="0" destOrd="0" presId="urn:microsoft.com/office/officeart/2018/2/layout/IconVerticalSolidList"/>
    <dgm:cxn modelId="{4DD33A7B-D73E-4A80-B25F-083D9CB35085}" type="presParOf" srcId="{05D69DAA-5E31-4682-9168-BE809DB26CD4}" destId="{F4B29AA8-E173-40C0-8448-39EF30E4AE1D}" srcOrd="1" destOrd="0" presId="urn:microsoft.com/office/officeart/2018/2/layout/IconVerticalSolidList"/>
    <dgm:cxn modelId="{DC4BF227-0F43-4DE4-A28E-3D4E1D81A4E4}" type="presParOf" srcId="{05D69DAA-5E31-4682-9168-BE809DB26CD4}" destId="{CC984A30-278B-4929-AB6D-F22C6B6873F4}" srcOrd="2" destOrd="0" presId="urn:microsoft.com/office/officeart/2018/2/layout/IconVerticalSolidList"/>
    <dgm:cxn modelId="{07733842-53D8-47BF-835E-FE2EC89544FE}" type="presParOf" srcId="{05D69DAA-5E31-4682-9168-BE809DB26CD4}" destId="{0C12070C-0CC0-4665-B03B-C69F7C2678C9}" srcOrd="3" destOrd="0" presId="urn:microsoft.com/office/officeart/2018/2/layout/IconVerticalSolidList"/>
    <dgm:cxn modelId="{2C8BC0EF-9BFE-4D20-A614-9536C3594979}" type="presParOf" srcId="{2AEF18AD-1CE1-4F62-B26C-C5C4A602CCE8}" destId="{284C51FD-2B0F-49DE-B0FB-9004C1473072}" srcOrd="3" destOrd="0" presId="urn:microsoft.com/office/officeart/2018/2/layout/IconVerticalSolidList"/>
    <dgm:cxn modelId="{16CDBEC2-6826-4D58-93CC-7031DE0F03FB}" type="presParOf" srcId="{2AEF18AD-1CE1-4F62-B26C-C5C4A602CCE8}" destId="{5B31FE0D-98F8-4F6E-BFB2-DAB3019D4A35}" srcOrd="4" destOrd="0" presId="urn:microsoft.com/office/officeart/2018/2/layout/IconVerticalSolidList"/>
    <dgm:cxn modelId="{58AA8B0A-60CB-434F-AE43-7246E14A624C}" type="presParOf" srcId="{5B31FE0D-98F8-4F6E-BFB2-DAB3019D4A35}" destId="{B1736A21-F819-40D9-B6BE-A738FCAE56CE}" srcOrd="0" destOrd="0" presId="urn:microsoft.com/office/officeart/2018/2/layout/IconVerticalSolidList"/>
    <dgm:cxn modelId="{BE7681DF-0109-490A-855A-D362DDCB3CBA}" type="presParOf" srcId="{5B31FE0D-98F8-4F6E-BFB2-DAB3019D4A35}" destId="{790BBC9A-B550-4646-BBEC-E23B558646DA}" srcOrd="1" destOrd="0" presId="urn:microsoft.com/office/officeart/2018/2/layout/IconVerticalSolidList"/>
    <dgm:cxn modelId="{F75C0BF7-A42A-47CF-BC86-FB6DAAC55599}" type="presParOf" srcId="{5B31FE0D-98F8-4F6E-BFB2-DAB3019D4A35}" destId="{E5D65A1E-A8A1-4D9B-8D43-18502C3B477F}" srcOrd="2" destOrd="0" presId="urn:microsoft.com/office/officeart/2018/2/layout/IconVerticalSolidList"/>
    <dgm:cxn modelId="{4323B319-F1B1-4E0A-B9D7-D22208DBCFF4}" type="presParOf" srcId="{5B31FE0D-98F8-4F6E-BFB2-DAB3019D4A35}" destId="{73E96140-6D9B-430B-97C1-92B8D2BF98C1}" srcOrd="3" destOrd="0" presId="urn:microsoft.com/office/officeart/2018/2/layout/IconVerticalSolidList"/>
    <dgm:cxn modelId="{B9BDCFF0-2D76-481E-B15C-583393E54D7E}" type="presParOf" srcId="{2AEF18AD-1CE1-4F62-B26C-C5C4A602CCE8}" destId="{B51713E0-B6F9-49BE-BB8A-E4D3EABA9A71}" srcOrd="5" destOrd="0" presId="urn:microsoft.com/office/officeart/2018/2/layout/IconVerticalSolidList"/>
    <dgm:cxn modelId="{B266B9B0-6BD6-4CC8-B117-A11CB45DD6CC}" type="presParOf" srcId="{2AEF18AD-1CE1-4F62-B26C-C5C4A602CCE8}" destId="{7F0060A3-00D3-4D16-8380-054E69F06FDB}" srcOrd="6" destOrd="0" presId="urn:microsoft.com/office/officeart/2018/2/layout/IconVerticalSolidList"/>
    <dgm:cxn modelId="{B89FF336-7B36-4B14-BE5F-740881137BE5}" type="presParOf" srcId="{7F0060A3-00D3-4D16-8380-054E69F06FDB}" destId="{6041017A-0B4D-4FED-89F7-C8B0F959CD7E}" srcOrd="0" destOrd="0" presId="urn:microsoft.com/office/officeart/2018/2/layout/IconVerticalSolidList"/>
    <dgm:cxn modelId="{D0C64901-E208-4D22-9FB7-629E5D4A31E7}" type="presParOf" srcId="{7F0060A3-00D3-4D16-8380-054E69F06FDB}" destId="{BF8E81E6-22F2-4411-938F-903B367CDC98}" srcOrd="1" destOrd="0" presId="urn:microsoft.com/office/officeart/2018/2/layout/IconVerticalSolidList"/>
    <dgm:cxn modelId="{A850CE49-62F4-451B-B21C-192FF0897BA9}" type="presParOf" srcId="{7F0060A3-00D3-4D16-8380-054E69F06FDB}" destId="{F71A188B-F8ED-4A5C-B78E-B785F73AF8F8}" srcOrd="2" destOrd="0" presId="urn:microsoft.com/office/officeart/2018/2/layout/IconVerticalSolidList"/>
    <dgm:cxn modelId="{3C31606D-CAA6-42D3-ADCD-F179155D541D}" type="presParOf" srcId="{7F0060A3-00D3-4D16-8380-054E69F06FDB}" destId="{E68D909E-463D-49B5-BCD0-12C10A46FBB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BE6957-2223-4202-B345-B7D6E476016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CA555CB-7F02-4EB8-9D78-84E3BDA0250C}">
      <dgm:prSet/>
      <dgm:spPr/>
      <dgm:t>
        <a:bodyPr/>
        <a:lstStyle/>
        <a:p>
          <a:pPr>
            <a:lnSpc>
              <a:spcPct val="100000"/>
            </a:lnSpc>
          </a:pPr>
          <a:r>
            <a:rPr lang="en-US" b="0" i="0"/>
            <a:t>Collaborate with the resident – guided self-reflection</a:t>
          </a:r>
          <a:endParaRPr lang="en-US"/>
        </a:p>
      </dgm:t>
    </dgm:pt>
    <dgm:pt modelId="{D90B79A8-624C-4DDA-A539-801FAF289024}" type="parTrans" cxnId="{572DAF13-BB26-49B7-A6F9-8CE416E68066}">
      <dgm:prSet/>
      <dgm:spPr/>
      <dgm:t>
        <a:bodyPr/>
        <a:lstStyle/>
        <a:p>
          <a:endParaRPr lang="en-US"/>
        </a:p>
      </dgm:t>
    </dgm:pt>
    <dgm:pt modelId="{6EEE07FA-1077-4A57-AD47-8850B35A2457}" type="sibTrans" cxnId="{572DAF13-BB26-49B7-A6F9-8CE416E68066}">
      <dgm:prSet/>
      <dgm:spPr/>
      <dgm:t>
        <a:bodyPr/>
        <a:lstStyle/>
        <a:p>
          <a:endParaRPr lang="en-US"/>
        </a:p>
      </dgm:t>
    </dgm:pt>
    <dgm:pt modelId="{2F83FC86-C9E6-4C56-8215-6FFC37DC9B50}">
      <dgm:prSet/>
      <dgm:spPr/>
      <dgm:t>
        <a:bodyPr/>
        <a:lstStyle/>
        <a:p>
          <a:pPr>
            <a:lnSpc>
              <a:spcPct val="100000"/>
            </a:lnSpc>
          </a:pPr>
          <a:r>
            <a:rPr lang="en-US" b="0" i="0"/>
            <a:t>Make connections to why each learning is important</a:t>
          </a:r>
          <a:endParaRPr lang="en-US"/>
        </a:p>
      </dgm:t>
    </dgm:pt>
    <dgm:pt modelId="{996419E2-86EF-427C-87F5-602B22A0249A}" type="parTrans" cxnId="{D6C43A39-FB4A-42E7-B293-2A620BCACCFF}">
      <dgm:prSet/>
      <dgm:spPr/>
      <dgm:t>
        <a:bodyPr/>
        <a:lstStyle/>
        <a:p>
          <a:endParaRPr lang="en-US"/>
        </a:p>
      </dgm:t>
    </dgm:pt>
    <dgm:pt modelId="{0EBDD727-DF0B-49DA-A78C-4DF9528AF067}" type="sibTrans" cxnId="{D6C43A39-FB4A-42E7-B293-2A620BCACCFF}">
      <dgm:prSet/>
      <dgm:spPr/>
      <dgm:t>
        <a:bodyPr/>
        <a:lstStyle/>
        <a:p>
          <a:endParaRPr lang="en-US"/>
        </a:p>
      </dgm:t>
    </dgm:pt>
    <dgm:pt modelId="{A619F444-BD97-47A5-B692-D666C491FACC}">
      <dgm:prSet/>
      <dgm:spPr/>
      <dgm:t>
        <a:bodyPr/>
        <a:lstStyle/>
        <a:p>
          <a:pPr>
            <a:lnSpc>
              <a:spcPct val="100000"/>
            </a:lnSpc>
          </a:pPr>
          <a:r>
            <a:rPr lang="en-US" b="0" i="0"/>
            <a:t>Easily accessible to both learner and advisor/coach</a:t>
          </a:r>
          <a:endParaRPr lang="en-US"/>
        </a:p>
      </dgm:t>
    </dgm:pt>
    <dgm:pt modelId="{944D7013-CA32-4897-9D2D-4EEA4E3B2702}" type="parTrans" cxnId="{299F4545-4E20-423F-9CD4-C2E925C485B5}">
      <dgm:prSet/>
      <dgm:spPr/>
      <dgm:t>
        <a:bodyPr/>
        <a:lstStyle/>
        <a:p>
          <a:endParaRPr lang="en-US"/>
        </a:p>
      </dgm:t>
    </dgm:pt>
    <dgm:pt modelId="{1DA9E03B-4496-484C-91D5-B35B068997CA}" type="sibTrans" cxnId="{299F4545-4E20-423F-9CD4-C2E925C485B5}">
      <dgm:prSet/>
      <dgm:spPr/>
      <dgm:t>
        <a:bodyPr/>
        <a:lstStyle/>
        <a:p>
          <a:endParaRPr lang="en-US"/>
        </a:p>
      </dgm:t>
    </dgm:pt>
    <dgm:pt modelId="{1D06F5C0-5E9B-4F18-BE92-EB1716F5298F}" type="pres">
      <dgm:prSet presAssocID="{D5BE6957-2223-4202-B345-B7D6E4760164}" presName="root" presStyleCnt="0">
        <dgm:presLayoutVars>
          <dgm:dir/>
          <dgm:resizeHandles val="exact"/>
        </dgm:presLayoutVars>
      </dgm:prSet>
      <dgm:spPr/>
    </dgm:pt>
    <dgm:pt modelId="{40AAF3BF-0052-47D1-912A-D6781258C727}" type="pres">
      <dgm:prSet presAssocID="{2CA555CB-7F02-4EB8-9D78-84E3BDA0250C}" presName="compNode" presStyleCnt="0"/>
      <dgm:spPr/>
    </dgm:pt>
    <dgm:pt modelId="{C0F86D3E-FE62-42C5-B815-D99A9F78D0A8}" type="pres">
      <dgm:prSet presAssocID="{2CA555CB-7F02-4EB8-9D78-84E3BDA0250C}" presName="iconRect" presStyleLbl="node1" presStyleIdx="0" presStyleCnt="3" custScaleX="186386" custScaleY="18638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ard Room"/>
        </a:ext>
      </dgm:extLst>
    </dgm:pt>
    <dgm:pt modelId="{65D9AEB2-3749-48F5-A791-80417CCAE1FF}" type="pres">
      <dgm:prSet presAssocID="{2CA555CB-7F02-4EB8-9D78-84E3BDA0250C}" presName="spaceRect" presStyleCnt="0"/>
      <dgm:spPr/>
    </dgm:pt>
    <dgm:pt modelId="{5041DEE8-4F0C-4E5A-AA4F-02B7AB73BC77}" type="pres">
      <dgm:prSet presAssocID="{2CA555CB-7F02-4EB8-9D78-84E3BDA0250C}" presName="textRect" presStyleLbl="revTx" presStyleIdx="0" presStyleCnt="3">
        <dgm:presLayoutVars>
          <dgm:chMax val="1"/>
          <dgm:chPref val="1"/>
        </dgm:presLayoutVars>
      </dgm:prSet>
      <dgm:spPr/>
    </dgm:pt>
    <dgm:pt modelId="{82C7DC86-7E4C-4212-9A18-300DF24F7EA1}" type="pres">
      <dgm:prSet presAssocID="{6EEE07FA-1077-4A57-AD47-8850B35A2457}" presName="sibTrans" presStyleCnt="0"/>
      <dgm:spPr/>
    </dgm:pt>
    <dgm:pt modelId="{5EFE4976-DE71-42B5-8C76-8E46FEFBA5B2}" type="pres">
      <dgm:prSet presAssocID="{2F83FC86-C9E6-4C56-8215-6FFC37DC9B50}" presName="compNode" presStyleCnt="0"/>
      <dgm:spPr/>
    </dgm:pt>
    <dgm:pt modelId="{63F03549-62F3-4637-AE77-DA84E215A637}" type="pres">
      <dgm:prSet presAssocID="{2F83FC86-C9E6-4C56-8215-6FFC37DC9B50}" presName="iconRect" presStyleLbl="node1" presStyleIdx="1" presStyleCnt="3" custScaleX="186386" custScaleY="18638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 Network"/>
        </a:ext>
      </dgm:extLst>
    </dgm:pt>
    <dgm:pt modelId="{4177943F-C433-4516-878B-44DEC0F867ED}" type="pres">
      <dgm:prSet presAssocID="{2F83FC86-C9E6-4C56-8215-6FFC37DC9B50}" presName="spaceRect" presStyleCnt="0"/>
      <dgm:spPr/>
    </dgm:pt>
    <dgm:pt modelId="{370C5BE0-317E-4EE2-8092-C53F7E7FE46A}" type="pres">
      <dgm:prSet presAssocID="{2F83FC86-C9E6-4C56-8215-6FFC37DC9B50}" presName="textRect" presStyleLbl="revTx" presStyleIdx="1" presStyleCnt="3">
        <dgm:presLayoutVars>
          <dgm:chMax val="1"/>
          <dgm:chPref val="1"/>
        </dgm:presLayoutVars>
      </dgm:prSet>
      <dgm:spPr/>
    </dgm:pt>
    <dgm:pt modelId="{A8B55222-FB08-4E16-9017-4180310D8E49}" type="pres">
      <dgm:prSet presAssocID="{0EBDD727-DF0B-49DA-A78C-4DF9528AF067}" presName="sibTrans" presStyleCnt="0"/>
      <dgm:spPr/>
    </dgm:pt>
    <dgm:pt modelId="{A3C7F413-A18D-4C7C-B26B-51A962F9C6FD}" type="pres">
      <dgm:prSet presAssocID="{A619F444-BD97-47A5-B692-D666C491FACC}" presName="compNode" presStyleCnt="0"/>
      <dgm:spPr/>
    </dgm:pt>
    <dgm:pt modelId="{772DAE00-F3AC-49F6-AA53-D2C887F29020}" type="pres">
      <dgm:prSet presAssocID="{A619F444-BD97-47A5-B692-D666C491FACC}" presName="iconRect" presStyleLbl="node1" presStyleIdx="2" presStyleCnt="3" custScaleX="186386" custScaleY="18638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ocial Network"/>
        </a:ext>
      </dgm:extLst>
    </dgm:pt>
    <dgm:pt modelId="{459FFB88-08B3-4E5A-8DDE-7F84F5DB430A}" type="pres">
      <dgm:prSet presAssocID="{A619F444-BD97-47A5-B692-D666C491FACC}" presName="spaceRect" presStyleCnt="0"/>
      <dgm:spPr/>
    </dgm:pt>
    <dgm:pt modelId="{61F21BB8-44BA-4D2E-86A8-ACD7336DC781}" type="pres">
      <dgm:prSet presAssocID="{A619F444-BD97-47A5-B692-D666C491FACC}" presName="textRect" presStyleLbl="revTx" presStyleIdx="2" presStyleCnt="3">
        <dgm:presLayoutVars>
          <dgm:chMax val="1"/>
          <dgm:chPref val="1"/>
        </dgm:presLayoutVars>
      </dgm:prSet>
      <dgm:spPr/>
    </dgm:pt>
  </dgm:ptLst>
  <dgm:cxnLst>
    <dgm:cxn modelId="{572DAF13-BB26-49B7-A6F9-8CE416E68066}" srcId="{D5BE6957-2223-4202-B345-B7D6E4760164}" destId="{2CA555CB-7F02-4EB8-9D78-84E3BDA0250C}" srcOrd="0" destOrd="0" parTransId="{D90B79A8-624C-4DDA-A539-801FAF289024}" sibTransId="{6EEE07FA-1077-4A57-AD47-8850B35A2457}"/>
    <dgm:cxn modelId="{3BAA3F19-D454-4C8D-915F-F5F4CC1FDB07}" type="presOf" srcId="{D5BE6957-2223-4202-B345-B7D6E4760164}" destId="{1D06F5C0-5E9B-4F18-BE92-EB1716F5298F}" srcOrd="0" destOrd="0" presId="urn:microsoft.com/office/officeart/2018/2/layout/IconLabelList"/>
    <dgm:cxn modelId="{D6C43A39-FB4A-42E7-B293-2A620BCACCFF}" srcId="{D5BE6957-2223-4202-B345-B7D6E4760164}" destId="{2F83FC86-C9E6-4C56-8215-6FFC37DC9B50}" srcOrd="1" destOrd="0" parTransId="{996419E2-86EF-427C-87F5-602B22A0249A}" sibTransId="{0EBDD727-DF0B-49DA-A78C-4DF9528AF067}"/>
    <dgm:cxn modelId="{299F4545-4E20-423F-9CD4-C2E925C485B5}" srcId="{D5BE6957-2223-4202-B345-B7D6E4760164}" destId="{A619F444-BD97-47A5-B692-D666C491FACC}" srcOrd="2" destOrd="0" parTransId="{944D7013-CA32-4897-9D2D-4EEA4E3B2702}" sibTransId="{1DA9E03B-4496-484C-91D5-B35B068997CA}"/>
    <dgm:cxn modelId="{EBD05F7B-A4E3-48C0-BA51-CDF571E4E1B6}" type="presOf" srcId="{2CA555CB-7F02-4EB8-9D78-84E3BDA0250C}" destId="{5041DEE8-4F0C-4E5A-AA4F-02B7AB73BC77}" srcOrd="0" destOrd="0" presId="urn:microsoft.com/office/officeart/2018/2/layout/IconLabelList"/>
    <dgm:cxn modelId="{9F2E4A99-6221-46F2-9373-48C1AD378154}" type="presOf" srcId="{A619F444-BD97-47A5-B692-D666C491FACC}" destId="{61F21BB8-44BA-4D2E-86A8-ACD7336DC781}" srcOrd="0" destOrd="0" presId="urn:microsoft.com/office/officeart/2018/2/layout/IconLabelList"/>
    <dgm:cxn modelId="{07A31CCD-CE2D-4D7C-90AF-48500EDB040F}" type="presOf" srcId="{2F83FC86-C9E6-4C56-8215-6FFC37DC9B50}" destId="{370C5BE0-317E-4EE2-8092-C53F7E7FE46A}" srcOrd="0" destOrd="0" presId="urn:microsoft.com/office/officeart/2018/2/layout/IconLabelList"/>
    <dgm:cxn modelId="{620B5FF0-CA1B-450F-9647-8CE69505929D}" type="presParOf" srcId="{1D06F5C0-5E9B-4F18-BE92-EB1716F5298F}" destId="{40AAF3BF-0052-47D1-912A-D6781258C727}" srcOrd="0" destOrd="0" presId="urn:microsoft.com/office/officeart/2018/2/layout/IconLabelList"/>
    <dgm:cxn modelId="{AE8BC512-EE88-4450-8CF8-B0D6C8B3FBF3}" type="presParOf" srcId="{40AAF3BF-0052-47D1-912A-D6781258C727}" destId="{C0F86D3E-FE62-42C5-B815-D99A9F78D0A8}" srcOrd="0" destOrd="0" presId="urn:microsoft.com/office/officeart/2018/2/layout/IconLabelList"/>
    <dgm:cxn modelId="{A730799C-DF6D-4910-A06A-BCB715A04A00}" type="presParOf" srcId="{40AAF3BF-0052-47D1-912A-D6781258C727}" destId="{65D9AEB2-3749-48F5-A791-80417CCAE1FF}" srcOrd="1" destOrd="0" presId="urn:microsoft.com/office/officeart/2018/2/layout/IconLabelList"/>
    <dgm:cxn modelId="{4B86AF5F-D39B-47A5-A79F-961D79018F8E}" type="presParOf" srcId="{40AAF3BF-0052-47D1-912A-D6781258C727}" destId="{5041DEE8-4F0C-4E5A-AA4F-02B7AB73BC77}" srcOrd="2" destOrd="0" presId="urn:microsoft.com/office/officeart/2018/2/layout/IconLabelList"/>
    <dgm:cxn modelId="{6D82D132-5CF1-4D3E-A57F-DC45705FDEB7}" type="presParOf" srcId="{1D06F5C0-5E9B-4F18-BE92-EB1716F5298F}" destId="{82C7DC86-7E4C-4212-9A18-300DF24F7EA1}" srcOrd="1" destOrd="0" presId="urn:microsoft.com/office/officeart/2018/2/layout/IconLabelList"/>
    <dgm:cxn modelId="{A173A847-B208-41C1-9EEC-90BA5C92503A}" type="presParOf" srcId="{1D06F5C0-5E9B-4F18-BE92-EB1716F5298F}" destId="{5EFE4976-DE71-42B5-8C76-8E46FEFBA5B2}" srcOrd="2" destOrd="0" presId="urn:microsoft.com/office/officeart/2018/2/layout/IconLabelList"/>
    <dgm:cxn modelId="{F48269B0-D7D9-40A7-B03A-A1E005315792}" type="presParOf" srcId="{5EFE4976-DE71-42B5-8C76-8E46FEFBA5B2}" destId="{63F03549-62F3-4637-AE77-DA84E215A637}" srcOrd="0" destOrd="0" presId="urn:microsoft.com/office/officeart/2018/2/layout/IconLabelList"/>
    <dgm:cxn modelId="{B2AEB2B2-8608-426E-9303-4882313B199C}" type="presParOf" srcId="{5EFE4976-DE71-42B5-8C76-8E46FEFBA5B2}" destId="{4177943F-C433-4516-878B-44DEC0F867ED}" srcOrd="1" destOrd="0" presId="urn:microsoft.com/office/officeart/2018/2/layout/IconLabelList"/>
    <dgm:cxn modelId="{59EC54D0-11C6-4195-A89E-A98E36B151D6}" type="presParOf" srcId="{5EFE4976-DE71-42B5-8C76-8E46FEFBA5B2}" destId="{370C5BE0-317E-4EE2-8092-C53F7E7FE46A}" srcOrd="2" destOrd="0" presId="urn:microsoft.com/office/officeart/2018/2/layout/IconLabelList"/>
    <dgm:cxn modelId="{13E9FD4E-0CDB-45A4-8289-32C32A5A7C0E}" type="presParOf" srcId="{1D06F5C0-5E9B-4F18-BE92-EB1716F5298F}" destId="{A8B55222-FB08-4E16-9017-4180310D8E49}" srcOrd="3" destOrd="0" presId="urn:microsoft.com/office/officeart/2018/2/layout/IconLabelList"/>
    <dgm:cxn modelId="{81A1D938-B6A5-4533-BC8F-DE4A92491064}" type="presParOf" srcId="{1D06F5C0-5E9B-4F18-BE92-EB1716F5298F}" destId="{A3C7F413-A18D-4C7C-B26B-51A962F9C6FD}" srcOrd="4" destOrd="0" presId="urn:microsoft.com/office/officeart/2018/2/layout/IconLabelList"/>
    <dgm:cxn modelId="{ED5DD189-4875-47AC-A3C5-F18883EEB1B3}" type="presParOf" srcId="{A3C7F413-A18D-4C7C-B26B-51A962F9C6FD}" destId="{772DAE00-F3AC-49F6-AA53-D2C887F29020}" srcOrd="0" destOrd="0" presId="urn:microsoft.com/office/officeart/2018/2/layout/IconLabelList"/>
    <dgm:cxn modelId="{93B55938-F5A8-41D3-AAEA-5F2702413D21}" type="presParOf" srcId="{A3C7F413-A18D-4C7C-B26B-51A962F9C6FD}" destId="{459FFB88-08B3-4E5A-8DDE-7F84F5DB430A}" srcOrd="1" destOrd="0" presId="urn:microsoft.com/office/officeart/2018/2/layout/IconLabelList"/>
    <dgm:cxn modelId="{3A54E15D-3315-4E74-BD5D-08EC52661316}" type="presParOf" srcId="{A3C7F413-A18D-4C7C-B26B-51A962F9C6FD}" destId="{61F21BB8-44BA-4D2E-86A8-ACD7336DC78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9036D-CF8E-4AFD-8EF2-5368E0DDCE64}">
      <dsp:nvSpPr>
        <dsp:cNvPr id="0" name=""/>
        <dsp:cNvSpPr/>
      </dsp:nvSpPr>
      <dsp:spPr>
        <a:xfrm>
          <a:off x="-88" y="0"/>
          <a:ext cx="5247363" cy="3798518"/>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endParaRPr lang="en-US" sz="1600" kern="1200"/>
        </a:p>
      </dsp:txBody>
      <dsp:txXfrm>
        <a:off x="732651" y="447926"/>
        <a:ext cx="3025507" cy="2902664"/>
      </dsp:txXfrm>
    </dsp:sp>
    <dsp:sp modelId="{4EA60C51-EE66-40A7-8229-1E6D75B6CA69}">
      <dsp:nvSpPr>
        <dsp:cNvPr id="0" name=""/>
        <dsp:cNvSpPr/>
      </dsp:nvSpPr>
      <dsp:spPr>
        <a:xfrm>
          <a:off x="2805952" y="10331"/>
          <a:ext cx="5080835" cy="3777854"/>
        </a:xfrm>
        <a:prstGeom prst="ellipse">
          <a:avLst/>
        </a:prstGeom>
        <a:solidFill>
          <a:srgbClr val="00B0F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a:t> </a:t>
          </a:r>
        </a:p>
      </dsp:txBody>
      <dsp:txXfrm>
        <a:off x="4247811" y="455822"/>
        <a:ext cx="2929490" cy="2886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FC92E-1C72-43EB-AB33-6FBD1ABECE77}">
      <dsp:nvSpPr>
        <dsp:cNvPr id="0" name=""/>
        <dsp:cNvSpPr/>
      </dsp:nvSpPr>
      <dsp:spPr>
        <a:xfrm>
          <a:off x="0" y="1353"/>
          <a:ext cx="5415099" cy="6862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98E8C0-58DF-40A9-9A19-29A487F25B7C}">
      <dsp:nvSpPr>
        <dsp:cNvPr id="0" name=""/>
        <dsp:cNvSpPr/>
      </dsp:nvSpPr>
      <dsp:spPr>
        <a:xfrm>
          <a:off x="207585" y="155756"/>
          <a:ext cx="377427" cy="3774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36F432-097B-421E-84F7-E9BD1C69E9CF}">
      <dsp:nvSpPr>
        <dsp:cNvPr id="0" name=""/>
        <dsp:cNvSpPr/>
      </dsp:nvSpPr>
      <dsp:spPr>
        <a:xfrm>
          <a:off x="792598" y="1353"/>
          <a:ext cx="4622500" cy="686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26" tIns="72626" rIns="72626" bIns="72626" numCol="1" spcCol="1270" anchor="ctr" anchorCtr="0">
          <a:noAutofit/>
        </a:bodyPr>
        <a:lstStyle/>
        <a:p>
          <a:pPr marL="0" lvl="0" indent="0" algn="l" defTabSz="800100">
            <a:lnSpc>
              <a:spcPct val="100000"/>
            </a:lnSpc>
            <a:spcBef>
              <a:spcPct val="0"/>
            </a:spcBef>
            <a:spcAft>
              <a:spcPct val="35000"/>
            </a:spcAft>
            <a:buNone/>
          </a:pPr>
          <a:r>
            <a:rPr lang="en-US" sz="1800" b="0" i="0" kern="1200"/>
            <a:t>Self-reflection</a:t>
          </a:r>
          <a:endParaRPr lang="en-US" sz="1800" kern="1200"/>
        </a:p>
      </dsp:txBody>
      <dsp:txXfrm>
        <a:off x="792598" y="1353"/>
        <a:ext cx="4622500" cy="686232"/>
      </dsp:txXfrm>
    </dsp:sp>
    <dsp:sp modelId="{C699F3E5-0178-45AD-946E-7100683EA398}">
      <dsp:nvSpPr>
        <dsp:cNvPr id="0" name=""/>
        <dsp:cNvSpPr/>
      </dsp:nvSpPr>
      <dsp:spPr>
        <a:xfrm>
          <a:off x="0" y="859144"/>
          <a:ext cx="5415099" cy="6862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B29AA8-E173-40C0-8448-39EF30E4AE1D}">
      <dsp:nvSpPr>
        <dsp:cNvPr id="0" name=""/>
        <dsp:cNvSpPr/>
      </dsp:nvSpPr>
      <dsp:spPr>
        <a:xfrm>
          <a:off x="207585" y="1013546"/>
          <a:ext cx="377427" cy="3774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12070C-0CC0-4665-B03B-C69F7C2678C9}">
      <dsp:nvSpPr>
        <dsp:cNvPr id="0" name=""/>
        <dsp:cNvSpPr/>
      </dsp:nvSpPr>
      <dsp:spPr>
        <a:xfrm>
          <a:off x="792598" y="859144"/>
          <a:ext cx="4622500" cy="686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26" tIns="72626" rIns="72626" bIns="72626" numCol="1" spcCol="1270" anchor="ctr" anchorCtr="0">
          <a:noAutofit/>
        </a:bodyPr>
        <a:lstStyle/>
        <a:p>
          <a:pPr marL="0" lvl="0" indent="0" algn="l" defTabSz="800100">
            <a:lnSpc>
              <a:spcPct val="100000"/>
            </a:lnSpc>
            <a:spcBef>
              <a:spcPct val="0"/>
            </a:spcBef>
            <a:spcAft>
              <a:spcPct val="35000"/>
            </a:spcAft>
            <a:buNone/>
          </a:pPr>
          <a:r>
            <a:rPr lang="en-US" sz="1800" b="0" i="0" kern="1200"/>
            <a:t>Strengths/struggles</a:t>
          </a:r>
          <a:endParaRPr lang="en-US" sz="1800" kern="1200"/>
        </a:p>
      </dsp:txBody>
      <dsp:txXfrm>
        <a:off x="792598" y="859144"/>
        <a:ext cx="4622500" cy="686232"/>
      </dsp:txXfrm>
    </dsp:sp>
    <dsp:sp modelId="{B1736A21-F819-40D9-B6BE-A738FCAE56CE}">
      <dsp:nvSpPr>
        <dsp:cNvPr id="0" name=""/>
        <dsp:cNvSpPr/>
      </dsp:nvSpPr>
      <dsp:spPr>
        <a:xfrm>
          <a:off x="0" y="1716935"/>
          <a:ext cx="5415099" cy="6862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0BBC9A-B550-4646-BBEC-E23B558646DA}">
      <dsp:nvSpPr>
        <dsp:cNvPr id="0" name=""/>
        <dsp:cNvSpPr/>
      </dsp:nvSpPr>
      <dsp:spPr>
        <a:xfrm>
          <a:off x="207585" y="1871337"/>
          <a:ext cx="377427" cy="3774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E96140-6D9B-430B-97C1-92B8D2BF98C1}">
      <dsp:nvSpPr>
        <dsp:cNvPr id="0" name=""/>
        <dsp:cNvSpPr/>
      </dsp:nvSpPr>
      <dsp:spPr>
        <a:xfrm>
          <a:off x="792598" y="1716935"/>
          <a:ext cx="4622500" cy="686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26" tIns="72626" rIns="72626" bIns="72626" numCol="1" spcCol="1270" anchor="ctr" anchorCtr="0">
          <a:noAutofit/>
        </a:bodyPr>
        <a:lstStyle/>
        <a:p>
          <a:pPr marL="0" lvl="0" indent="0" algn="l" defTabSz="800100">
            <a:lnSpc>
              <a:spcPct val="100000"/>
            </a:lnSpc>
            <a:spcBef>
              <a:spcPct val="0"/>
            </a:spcBef>
            <a:spcAft>
              <a:spcPct val="35000"/>
            </a:spcAft>
            <a:buNone/>
          </a:pPr>
          <a:r>
            <a:rPr lang="en-US" sz="1800" b="0" i="0" kern="1200"/>
            <a:t>Knowledge/skills needed for future practice</a:t>
          </a:r>
          <a:endParaRPr lang="en-US" sz="1800" kern="1200"/>
        </a:p>
      </dsp:txBody>
      <dsp:txXfrm>
        <a:off x="792598" y="1716935"/>
        <a:ext cx="4622500" cy="686232"/>
      </dsp:txXfrm>
    </dsp:sp>
    <dsp:sp modelId="{6041017A-0B4D-4FED-89F7-C8B0F959CD7E}">
      <dsp:nvSpPr>
        <dsp:cNvPr id="0" name=""/>
        <dsp:cNvSpPr/>
      </dsp:nvSpPr>
      <dsp:spPr>
        <a:xfrm>
          <a:off x="0" y="2574725"/>
          <a:ext cx="5415099" cy="6862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8E81E6-22F2-4411-938F-903B367CDC98}">
      <dsp:nvSpPr>
        <dsp:cNvPr id="0" name=""/>
        <dsp:cNvSpPr/>
      </dsp:nvSpPr>
      <dsp:spPr>
        <a:xfrm>
          <a:off x="207585" y="2729127"/>
          <a:ext cx="377427" cy="3774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8D909E-463D-49B5-BCD0-12C10A46FBBA}">
      <dsp:nvSpPr>
        <dsp:cNvPr id="0" name=""/>
        <dsp:cNvSpPr/>
      </dsp:nvSpPr>
      <dsp:spPr>
        <a:xfrm>
          <a:off x="792598" y="2574725"/>
          <a:ext cx="4622500" cy="686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26" tIns="72626" rIns="72626" bIns="72626" numCol="1" spcCol="1270" anchor="ctr" anchorCtr="0">
          <a:noAutofit/>
        </a:bodyPr>
        <a:lstStyle/>
        <a:p>
          <a:pPr marL="0" lvl="0" indent="0" algn="l" defTabSz="800100">
            <a:lnSpc>
              <a:spcPct val="100000"/>
            </a:lnSpc>
            <a:spcBef>
              <a:spcPct val="0"/>
            </a:spcBef>
            <a:spcAft>
              <a:spcPct val="35000"/>
            </a:spcAft>
            <a:buNone/>
          </a:pPr>
          <a:r>
            <a:rPr lang="en-US" sz="1800" b="0" i="0" kern="1200"/>
            <a:t>Goals with SMART(IE) objectives for next steps</a:t>
          </a:r>
          <a:endParaRPr lang="en-US" sz="1800" kern="1200"/>
        </a:p>
      </dsp:txBody>
      <dsp:txXfrm>
        <a:off x="792598" y="2574725"/>
        <a:ext cx="4622500" cy="686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86D3E-FE62-42C5-B815-D99A9F78D0A8}">
      <dsp:nvSpPr>
        <dsp:cNvPr id="0" name=""/>
        <dsp:cNvSpPr/>
      </dsp:nvSpPr>
      <dsp:spPr>
        <a:xfrm>
          <a:off x="466959" y="418510"/>
          <a:ext cx="1828797" cy="18287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41DEE8-4F0C-4E5A-AA4F-02B7AB73BC77}">
      <dsp:nvSpPr>
        <dsp:cNvPr id="0" name=""/>
        <dsp:cNvSpPr/>
      </dsp:nvSpPr>
      <dsp:spPr>
        <a:xfrm>
          <a:off x="291148" y="2123801"/>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i="0" kern="1200"/>
            <a:t>Collaborate with the resident – guided self-reflection</a:t>
          </a:r>
          <a:endParaRPr lang="en-US" sz="1500" kern="1200"/>
        </a:p>
      </dsp:txBody>
      <dsp:txXfrm>
        <a:off x="291148" y="2123801"/>
        <a:ext cx="2180418" cy="720000"/>
      </dsp:txXfrm>
    </dsp:sp>
    <dsp:sp modelId="{63F03549-62F3-4637-AE77-DA84E215A637}">
      <dsp:nvSpPr>
        <dsp:cNvPr id="0" name=""/>
        <dsp:cNvSpPr/>
      </dsp:nvSpPr>
      <dsp:spPr>
        <a:xfrm>
          <a:off x="3028951" y="418510"/>
          <a:ext cx="1828797" cy="18287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C5BE0-317E-4EE2-8092-C53F7E7FE46A}">
      <dsp:nvSpPr>
        <dsp:cNvPr id="0" name=""/>
        <dsp:cNvSpPr/>
      </dsp:nvSpPr>
      <dsp:spPr>
        <a:xfrm>
          <a:off x="2853140" y="2123801"/>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i="0" kern="1200"/>
            <a:t>Make connections to why each learning is important</a:t>
          </a:r>
          <a:endParaRPr lang="en-US" sz="1500" kern="1200"/>
        </a:p>
      </dsp:txBody>
      <dsp:txXfrm>
        <a:off x="2853140" y="2123801"/>
        <a:ext cx="2180418" cy="720000"/>
      </dsp:txXfrm>
    </dsp:sp>
    <dsp:sp modelId="{772DAE00-F3AC-49F6-AA53-D2C887F29020}">
      <dsp:nvSpPr>
        <dsp:cNvPr id="0" name=""/>
        <dsp:cNvSpPr/>
      </dsp:nvSpPr>
      <dsp:spPr>
        <a:xfrm>
          <a:off x="5590943" y="418510"/>
          <a:ext cx="1828797" cy="18287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F21BB8-44BA-4D2E-86A8-ACD7336DC781}">
      <dsp:nvSpPr>
        <dsp:cNvPr id="0" name=""/>
        <dsp:cNvSpPr/>
      </dsp:nvSpPr>
      <dsp:spPr>
        <a:xfrm>
          <a:off x="5415132" y="2123801"/>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0" i="0" kern="1200"/>
            <a:t>Easily accessible to both learner and advisor/coach</a:t>
          </a:r>
          <a:endParaRPr lang="en-US" sz="1500" kern="1200"/>
        </a:p>
      </dsp:txBody>
      <dsp:txXfrm>
        <a:off x="5415132" y="2123801"/>
        <a:ext cx="2180418"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02266-16D9-4197-8511-C74ED41BE4A6}" type="datetimeFigureOut">
              <a:rPr lang="en-US" smtClean="0"/>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737FF-5D36-4DC2-AE2E-8084329C154E}" type="slidenum">
              <a:rPr lang="en-US" smtClean="0"/>
              <a:t>‹#›</a:t>
            </a:fld>
            <a:endParaRPr lang="en-US"/>
          </a:p>
        </p:txBody>
      </p:sp>
    </p:spTree>
    <p:extLst>
      <p:ext uri="{BB962C8B-B14F-4D97-AF65-F5344CB8AC3E}">
        <p14:creationId xmlns:p14="http://schemas.microsoft.com/office/powerpoint/2010/main" val="754143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you currently have an ILP program in place?</a:t>
            </a:r>
          </a:p>
        </p:txBody>
      </p:sp>
      <p:sp>
        <p:nvSpPr>
          <p:cNvPr id="4" name="Slide Number Placeholder 3"/>
          <p:cNvSpPr>
            <a:spLocks noGrp="1"/>
          </p:cNvSpPr>
          <p:nvPr>
            <p:ph type="sldNum" sz="quarter" idx="5"/>
          </p:nvPr>
        </p:nvSpPr>
        <p:spPr/>
        <p:txBody>
          <a:bodyPr/>
          <a:lstStyle/>
          <a:p>
            <a:fld id="{524737FF-5D36-4DC2-AE2E-8084329C154E}" type="slidenum">
              <a:rPr lang="en-US" smtClean="0"/>
              <a:t>1</a:t>
            </a:fld>
            <a:endParaRPr lang="en-US"/>
          </a:p>
        </p:txBody>
      </p:sp>
    </p:spTree>
    <p:extLst>
      <p:ext uri="{BB962C8B-B14F-4D97-AF65-F5344CB8AC3E}">
        <p14:creationId xmlns:p14="http://schemas.microsoft.com/office/powerpoint/2010/main" val="1736243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Goals always geared toward one or more of the ABFM Core Outcomes</a:t>
            </a:r>
          </a:p>
          <a:p>
            <a:r>
              <a:rPr lang="en-US"/>
              <a:t>STFM Toolkit has a mapping project that links Core Outcomes to the Milestones which are more directly observable behaviors</a:t>
            </a:r>
          </a:p>
        </p:txBody>
      </p:sp>
      <p:sp>
        <p:nvSpPr>
          <p:cNvPr id="4" name="Slide Number Placeholder 3"/>
          <p:cNvSpPr>
            <a:spLocks noGrp="1"/>
          </p:cNvSpPr>
          <p:nvPr>
            <p:ph type="sldNum" sz="quarter" idx="5"/>
          </p:nvPr>
        </p:nvSpPr>
        <p:spPr/>
        <p:txBody>
          <a:bodyPr/>
          <a:lstStyle/>
          <a:p>
            <a:fld id="{524737FF-5D36-4DC2-AE2E-8084329C154E}" type="slidenum">
              <a:rPr lang="en-US" smtClean="0"/>
              <a:t>15</a:t>
            </a:fld>
            <a:endParaRPr lang="en-US"/>
          </a:p>
        </p:txBody>
      </p:sp>
    </p:spTree>
    <p:extLst>
      <p:ext uri="{BB962C8B-B14F-4D97-AF65-F5344CB8AC3E}">
        <p14:creationId xmlns:p14="http://schemas.microsoft.com/office/powerpoint/2010/main" val="3094997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to Pamela]</a:t>
            </a:r>
          </a:p>
        </p:txBody>
      </p:sp>
      <p:sp>
        <p:nvSpPr>
          <p:cNvPr id="4" name="Slide Number Placeholder 3"/>
          <p:cNvSpPr>
            <a:spLocks noGrp="1"/>
          </p:cNvSpPr>
          <p:nvPr>
            <p:ph type="sldNum" sz="quarter" idx="5"/>
          </p:nvPr>
        </p:nvSpPr>
        <p:spPr/>
        <p:txBody>
          <a:bodyPr/>
          <a:lstStyle/>
          <a:p>
            <a:fld id="{524737FF-5D36-4DC2-AE2E-8084329C154E}" type="slidenum">
              <a:rPr lang="en-US" smtClean="0"/>
              <a:t>16</a:t>
            </a:fld>
            <a:endParaRPr lang="en-US"/>
          </a:p>
        </p:txBody>
      </p:sp>
    </p:spTree>
    <p:extLst>
      <p:ext uri="{BB962C8B-B14F-4D97-AF65-F5344CB8AC3E}">
        <p14:creationId xmlns:p14="http://schemas.microsoft.com/office/powerpoint/2010/main" val="3222800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Coach them to self-identify strengths and struggles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Link to CO’s, future practice goals – not just checking off boxes – gets more resident buy-in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MedHub, NI, Office 365 – real-time, one document</a:t>
            </a:r>
          </a:p>
        </p:txBody>
      </p:sp>
      <p:sp>
        <p:nvSpPr>
          <p:cNvPr id="4" name="Slide Number Placeholder 3"/>
          <p:cNvSpPr>
            <a:spLocks noGrp="1"/>
          </p:cNvSpPr>
          <p:nvPr>
            <p:ph type="sldNum" sz="quarter" idx="5"/>
          </p:nvPr>
        </p:nvSpPr>
        <p:spPr/>
        <p:txBody>
          <a:bodyPr/>
          <a:lstStyle/>
          <a:p>
            <a:fld id="{524737FF-5D36-4DC2-AE2E-8084329C154E}" type="slidenum">
              <a:rPr lang="en-US" smtClean="0"/>
              <a:t>17</a:t>
            </a:fld>
            <a:endParaRPr lang="en-US"/>
          </a:p>
        </p:txBody>
      </p:sp>
    </p:spTree>
    <p:extLst>
      <p:ext uri="{BB962C8B-B14F-4D97-AF65-F5344CB8AC3E}">
        <p14:creationId xmlns:p14="http://schemas.microsoft.com/office/powerpoint/2010/main" val="643073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4737FF-5D36-4DC2-AE2E-8084329C154E}" type="slidenum">
              <a:rPr lang="en-US" smtClean="0"/>
              <a:t>18</a:t>
            </a:fld>
            <a:endParaRPr lang="en-US"/>
          </a:p>
        </p:txBody>
      </p:sp>
    </p:spTree>
    <p:extLst>
      <p:ext uri="{BB962C8B-B14F-4D97-AF65-F5344CB8AC3E}">
        <p14:creationId xmlns:p14="http://schemas.microsoft.com/office/powerpoint/2010/main" val="40362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what is required of us?</a:t>
            </a:r>
          </a:p>
        </p:txBody>
      </p:sp>
      <p:sp>
        <p:nvSpPr>
          <p:cNvPr id="4" name="Slide Number Placeholder 3"/>
          <p:cNvSpPr>
            <a:spLocks noGrp="1"/>
          </p:cNvSpPr>
          <p:nvPr>
            <p:ph type="sldNum" sz="quarter" idx="5"/>
          </p:nvPr>
        </p:nvSpPr>
        <p:spPr/>
        <p:txBody>
          <a:bodyPr/>
          <a:lstStyle/>
          <a:p>
            <a:fld id="{524737FF-5D36-4DC2-AE2E-8084329C154E}" type="slidenum">
              <a:rPr lang="en-US" smtClean="0"/>
              <a:t>3</a:t>
            </a:fld>
            <a:endParaRPr lang="en-US"/>
          </a:p>
        </p:txBody>
      </p:sp>
    </p:spTree>
    <p:extLst>
      <p:ext uri="{BB962C8B-B14F-4D97-AF65-F5344CB8AC3E}">
        <p14:creationId xmlns:p14="http://schemas.microsoft.com/office/powerpoint/2010/main" val="313684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examples!</a:t>
            </a:r>
          </a:p>
        </p:txBody>
      </p:sp>
      <p:sp>
        <p:nvSpPr>
          <p:cNvPr id="4" name="Slide Number Placeholder 3"/>
          <p:cNvSpPr>
            <a:spLocks noGrp="1"/>
          </p:cNvSpPr>
          <p:nvPr>
            <p:ph type="sldNum" sz="quarter" idx="5"/>
          </p:nvPr>
        </p:nvSpPr>
        <p:spPr/>
        <p:txBody>
          <a:bodyPr/>
          <a:lstStyle/>
          <a:p>
            <a:fld id="{524737FF-5D36-4DC2-AE2E-8084329C154E}" type="slidenum">
              <a:rPr lang="en-US" smtClean="0"/>
              <a:t>4</a:t>
            </a:fld>
            <a:endParaRPr lang="en-US"/>
          </a:p>
        </p:txBody>
      </p:sp>
    </p:spTree>
    <p:extLst>
      <p:ext uri="{BB962C8B-B14F-4D97-AF65-F5344CB8AC3E}">
        <p14:creationId xmlns:p14="http://schemas.microsoft.com/office/powerpoint/2010/main" val="4232950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RPs are reactive, made in response to a deficiency in learner performance or knowledge</a:t>
            </a:r>
          </a:p>
          <a:p>
            <a:r>
              <a:rPr lang="en-US"/>
              <a:t>RPs are only for some, creating a “less than” stigma, and focus on the gaps, using minimum training requirements to graduate as a goal</a:t>
            </a:r>
          </a:p>
          <a:p>
            <a:r>
              <a:rPr lang="en-US"/>
              <a:t>ILPs are for everyone, eliminating that stigma, and are intended to be proactive to help prevent the deficiency in the first place</a:t>
            </a:r>
          </a:p>
          <a:p>
            <a:r>
              <a:rPr lang="en-US"/>
              <a:t>ILPs focus on the end result, rather than minimum standards, and take into account how a resident learns best</a:t>
            </a:r>
          </a:p>
          <a:p>
            <a:r>
              <a:rPr lang="en-US"/>
              <a:t>They do have some commonalities – both outline routes to improvement and concrete benchmarks of achievement so everyone knows what is expected and when it is accomplished</a:t>
            </a:r>
          </a:p>
          <a:p>
            <a:r>
              <a:rPr lang="en-US"/>
              <a:t>BOTH are necessary, but historically we have used RPs much more than ILPs – aren’t we all about preventative care in family medicine?</a:t>
            </a:r>
          </a:p>
          <a:p>
            <a:r>
              <a:rPr lang="en-US"/>
              <a:t>This does require a </a:t>
            </a:r>
            <a:r>
              <a:rPr lang="en-US" u="sng"/>
              <a:t>culture shift</a:t>
            </a:r>
            <a:r>
              <a:rPr lang="en-US" u="none"/>
              <a:t> that starts from the top, with faculty using this shared language to familiarize and normalize ILPs as helpful, not just re-named RPs</a:t>
            </a:r>
            <a:endParaRPr lang="en-US"/>
          </a:p>
        </p:txBody>
      </p:sp>
      <p:sp>
        <p:nvSpPr>
          <p:cNvPr id="4" name="Slide Number Placeholder 3"/>
          <p:cNvSpPr>
            <a:spLocks noGrp="1"/>
          </p:cNvSpPr>
          <p:nvPr>
            <p:ph type="sldNum" sz="quarter" idx="5"/>
          </p:nvPr>
        </p:nvSpPr>
        <p:spPr/>
        <p:txBody>
          <a:bodyPr/>
          <a:lstStyle/>
          <a:p>
            <a:fld id="{524737FF-5D36-4DC2-AE2E-8084329C154E}" type="slidenum">
              <a:rPr lang="en-US" smtClean="0"/>
              <a:t>7</a:t>
            </a:fld>
            <a:endParaRPr lang="en-US"/>
          </a:p>
        </p:txBody>
      </p:sp>
    </p:spTree>
    <p:extLst>
      <p:ext uri="{BB962C8B-B14F-4D97-AF65-F5344CB8AC3E}">
        <p14:creationId xmlns:p14="http://schemas.microsoft.com/office/powerpoint/2010/main" val="3958255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creating ILPs, we need to keep our audience in mind – on BOTH sides of the ILP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Physicians from all four generational groups are actively seeing patients right now, good to know how these views impact their learning or supervising.</a:t>
            </a:r>
          </a:p>
          <a:p>
            <a:r>
              <a:rPr lang="en-US"/>
              <a:t>2018 study in psychiatry – don’t want to make it a generational debate, but it’s important to understand who we are working with</a:t>
            </a:r>
          </a:p>
          <a:p>
            <a:r>
              <a:rPr lang="en-US"/>
              <a:t>Majority of </a:t>
            </a:r>
            <a:r>
              <a:rPr lang="en-US" u="sng"/>
              <a:t>learners</a:t>
            </a:r>
            <a:r>
              <a:rPr lang="en-US"/>
              <a:t> now are millennial generation – programs must be able to adapt to their learners or risk becoming outdated</a:t>
            </a:r>
          </a:p>
          <a:p>
            <a:r>
              <a:rPr lang="en-US"/>
              <a:t>There are good and challenging components to every generation</a:t>
            </a:r>
          </a:p>
          <a:p>
            <a:r>
              <a:rPr lang="en-US"/>
              <a:t>Particular attention to Feedback Preference and Work-life Balance</a:t>
            </a:r>
          </a:p>
        </p:txBody>
      </p:sp>
      <p:sp>
        <p:nvSpPr>
          <p:cNvPr id="4" name="Slide Number Placeholder 3"/>
          <p:cNvSpPr>
            <a:spLocks noGrp="1"/>
          </p:cNvSpPr>
          <p:nvPr>
            <p:ph type="sldNum" sz="quarter" idx="5"/>
          </p:nvPr>
        </p:nvSpPr>
        <p:spPr/>
        <p:txBody>
          <a:bodyPr/>
          <a:lstStyle/>
          <a:p>
            <a:fld id="{524737FF-5D36-4DC2-AE2E-8084329C154E}" type="slidenum">
              <a:rPr lang="en-US" smtClean="0"/>
              <a:t>8</a:t>
            </a:fld>
            <a:endParaRPr lang="en-US"/>
          </a:p>
        </p:txBody>
      </p:sp>
    </p:spTree>
    <p:extLst>
      <p:ext uri="{BB962C8B-B14F-4D97-AF65-F5344CB8AC3E}">
        <p14:creationId xmlns:p14="http://schemas.microsoft.com/office/powerpoint/2010/main" val="415436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Also important to keep in mind the pillars of CBME as we create ILPs…</a:t>
            </a:r>
          </a:p>
          <a:p>
            <a:r>
              <a:rPr lang="en-US"/>
              <a:t>Does your ILP meet each of these?</a:t>
            </a:r>
          </a:p>
          <a:p>
            <a:r>
              <a:rPr lang="en-US"/>
              <a:t>(separate webinar for coaching skills)</a:t>
            </a:r>
          </a:p>
        </p:txBody>
      </p:sp>
      <p:sp>
        <p:nvSpPr>
          <p:cNvPr id="4" name="Slide Number Placeholder 3"/>
          <p:cNvSpPr>
            <a:spLocks noGrp="1"/>
          </p:cNvSpPr>
          <p:nvPr>
            <p:ph type="sldNum" sz="quarter" idx="5"/>
          </p:nvPr>
        </p:nvSpPr>
        <p:spPr/>
        <p:txBody>
          <a:bodyPr/>
          <a:lstStyle/>
          <a:p>
            <a:fld id="{524737FF-5D36-4DC2-AE2E-8084329C154E}" type="slidenum">
              <a:rPr lang="en-US" smtClean="0"/>
              <a:t>9</a:t>
            </a:fld>
            <a:endParaRPr lang="en-US"/>
          </a:p>
        </p:txBody>
      </p:sp>
    </p:spTree>
    <p:extLst>
      <p:ext uri="{BB962C8B-B14F-4D97-AF65-F5344CB8AC3E}">
        <p14:creationId xmlns:p14="http://schemas.microsoft.com/office/powerpoint/2010/main" val="361717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 with all that in mind, what really needs to be included in an ILP?  Keeping in mind “simpler is better…”</a:t>
            </a:r>
          </a:p>
          <a:p>
            <a:r>
              <a:rPr lang="en-US"/>
              <a:t>1. Millennial learners prefer multiple learning formats, are more engaged when they have choices (Mill Med Student Learning – AMEP 2017) – time for self-reflection, with coaching, helps with that discovery</a:t>
            </a:r>
          </a:p>
          <a:p>
            <a:r>
              <a:rPr lang="en-US"/>
              <a:t>2. We know from child development studies that process praise yields growth mindset more than person praise (Child Dev 2013 “Parent Praise”) – that doesn’t change as we become adults!  Acknowledging their strengths and struggles can help reinforce behaviors you want to continue and identify behaviors that need to change to be successful</a:t>
            </a:r>
          </a:p>
          <a:p>
            <a:r>
              <a:rPr lang="en-US"/>
              <a:t>3. Merge the learning/practice divide (True Continuum of CBME – </a:t>
            </a:r>
            <a:r>
              <a:rPr lang="en-US" err="1"/>
              <a:t>Acad</a:t>
            </a:r>
            <a:r>
              <a:rPr lang="en-US"/>
              <a:t> Med 2019) – tie the ILP in with their future practice needs</a:t>
            </a:r>
          </a:p>
          <a:p>
            <a:r>
              <a:rPr lang="en-US"/>
              <a:t>4. Clear expectations w/</a:t>
            </a:r>
            <a:r>
              <a:rPr lang="en-US" err="1"/>
              <a:t>freq</a:t>
            </a:r>
            <a:r>
              <a:rPr lang="en-US"/>
              <a:t> individual feedback from multiple sources helps (Am Psych 2018) – but what are SMARTIE objectives?  (next slide)</a:t>
            </a:r>
          </a:p>
        </p:txBody>
      </p:sp>
      <p:sp>
        <p:nvSpPr>
          <p:cNvPr id="4" name="Slide Number Placeholder 3"/>
          <p:cNvSpPr>
            <a:spLocks noGrp="1"/>
          </p:cNvSpPr>
          <p:nvPr>
            <p:ph type="sldNum" sz="quarter" idx="5"/>
          </p:nvPr>
        </p:nvSpPr>
        <p:spPr/>
        <p:txBody>
          <a:bodyPr/>
          <a:lstStyle/>
          <a:p>
            <a:fld id="{524737FF-5D36-4DC2-AE2E-8084329C154E}" type="slidenum">
              <a:rPr lang="en-US" smtClean="0"/>
              <a:t>12</a:t>
            </a:fld>
            <a:endParaRPr lang="en-US"/>
          </a:p>
        </p:txBody>
      </p:sp>
    </p:spTree>
    <p:extLst>
      <p:ext uri="{BB962C8B-B14F-4D97-AF65-F5344CB8AC3E}">
        <p14:creationId xmlns:p14="http://schemas.microsoft.com/office/powerpoint/2010/main" val="3952061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SMART portions are pretty familiar at this point</a:t>
            </a:r>
          </a:p>
          <a:p>
            <a:r>
              <a:rPr lang="en-US"/>
              <a:t>Making objectives specific and measurable ensures the learner can demonstrate competence achieved</a:t>
            </a:r>
          </a:p>
          <a:p>
            <a:r>
              <a:rPr lang="en-US"/>
              <a:t>They need to be attainable and relevant to bring purpose and motivation to their learning</a:t>
            </a:r>
          </a:p>
          <a:p>
            <a:r>
              <a:rPr lang="en-US"/>
              <a:t>Put a timeframe to the objective or it will never get done</a:t>
            </a:r>
          </a:p>
          <a:p>
            <a:r>
              <a:rPr lang="en-US"/>
              <a:t>Encourage learners as much as possible to keep inclusivity and equitability in their goals – consider all affected populations and get their input</a:t>
            </a:r>
          </a:p>
          <a:p>
            <a:r>
              <a:rPr lang="en-US"/>
              <a:t>Examples – Complete all clinic notes within one business day, </a:t>
            </a:r>
            <a:r>
              <a:rPr lang="en-US" b="1" i="1"/>
              <a:t>seeking input from preceptors and nursing staff on how to be more efficient with time</a:t>
            </a:r>
          </a:p>
          <a:p>
            <a:r>
              <a:rPr lang="en-US"/>
              <a:t>Within 3 months, improve recognition of malignant skin lesions by 50% on </a:t>
            </a:r>
            <a:r>
              <a:rPr lang="en-US" err="1"/>
              <a:t>derm</a:t>
            </a:r>
            <a:r>
              <a:rPr lang="en-US"/>
              <a:t> case studies </a:t>
            </a:r>
            <a:r>
              <a:rPr lang="en-US" b="1" i="1"/>
              <a:t>including at least 20% of lesions on darker skin tones</a:t>
            </a:r>
          </a:p>
        </p:txBody>
      </p:sp>
      <p:sp>
        <p:nvSpPr>
          <p:cNvPr id="4" name="Slide Number Placeholder 3"/>
          <p:cNvSpPr>
            <a:spLocks noGrp="1"/>
          </p:cNvSpPr>
          <p:nvPr>
            <p:ph type="sldNum" sz="quarter" idx="5"/>
          </p:nvPr>
        </p:nvSpPr>
        <p:spPr/>
        <p:txBody>
          <a:bodyPr/>
          <a:lstStyle/>
          <a:p>
            <a:fld id="{524737FF-5D36-4DC2-AE2E-8084329C154E}" type="slidenum">
              <a:rPr lang="en-US" smtClean="0"/>
              <a:t>13</a:t>
            </a:fld>
            <a:endParaRPr lang="en-US"/>
          </a:p>
        </p:txBody>
      </p:sp>
    </p:spTree>
    <p:extLst>
      <p:ext uri="{BB962C8B-B14F-4D97-AF65-F5344CB8AC3E}">
        <p14:creationId xmlns:p14="http://schemas.microsoft.com/office/powerpoint/2010/main" val="299547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basic template created by the STFM CBME Task Force</a:t>
            </a:r>
          </a:p>
          <a:p>
            <a:r>
              <a:rPr lang="en-US"/>
              <a:t>Meant as a starting point</a:t>
            </a:r>
          </a:p>
          <a:p>
            <a:r>
              <a:rPr lang="en-US"/>
              <a:t>Can be found at the toolkit website and adapted for your program</a:t>
            </a:r>
          </a:p>
        </p:txBody>
      </p:sp>
      <p:sp>
        <p:nvSpPr>
          <p:cNvPr id="4" name="Slide Number Placeholder 3"/>
          <p:cNvSpPr>
            <a:spLocks noGrp="1"/>
          </p:cNvSpPr>
          <p:nvPr>
            <p:ph type="sldNum" sz="quarter" idx="5"/>
          </p:nvPr>
        </p:nvSpPr>
        <p:spPr/>
        <p:txBody>
          <a:bodyPr/>
          <a:lstStyle/>
          <a:p>
            <a:fld id="{524737FF-5D36-4DC2-AE2E-8084329C154E}" type="slidenum">
              <a:rPr lang="en-US" smtClean="0"/>
              <a:t>14</a:t>
            </a:fld>
            <a:endParaRPr lang="en-US"/>
          </a:p>
        </p:txBody>
      </p:sp>
    </p:spTree>
    <p:extLst>
      <p:ext uri="{BB962C8B-B14F-4D97-AF65-F5344CB8AC3E}">
        <p14:creationId xmlns:p14="http://schemas.microsoft.com/office/powerpoint/2010/main" val="423822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4712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3AE82-9DF3-94D7-DDA2-21D74E204311}"/>
              </a:ext>
            </a:extLst>
          </p:cNvPr>
          <p:cNvSpPr>
            <a:spLocks noGrp="1"/>
          </p:cNvSpPr>
          <p:nvPr>
            <p:ph type="ctrTitle"/>
          </p:nvPr>
        </p:nvSpPr>
        <p:spPr>
          <a:xfrm>
            <a:off x="1143000" y="841375"/>
            <a:ext cx="6858000" cy="1790700"/>
          </a:xfrm>
        </p:spPr>
        <p:txBody>
          <a:bodyPr anchor="b">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7A9F49F-9464-51DB-8E06-747B253B110C}"/>
              </a:ext>
            </a:extLst>
          </p:cNvPr>
          <p:cNvSpPr>
            <a:spLocks noGrp="1"/>
          </p:cNvSpPr>
          <p:nvPr>
            <p:ph type="subTitle" idx="1"/>
          </p:nvPr>
        </p:nvSpPr>
        <p:spPr>
          <a:xfrm>
            <a:off x="1143000" y="2701925"/>
            <a:ext cx="6858000" cy="1241425"/>
          </a:xfr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CAA8EC-927F-31E5-566C-528B5A506956}"/>
              </a:ext>
            </a:extLst>
          </p:cNvPr>
          <p:cNvSpPr>
            <a:spLocks noGrp="1"/>
          </p:cNvSpPr>
          <p:nvPr>
            <p:ph type="dt" sz="half" idx="10"/>
          </p:nvPr>
        </p:nvSpPr>
        <p:spPr/>
        <p:txBody>
          <a:bodyPr/>
          <a:lstStyle/>
          <a:p>
            <a:fld id="{6BDF84D2-7CBE-3D44-8E33-06F376C75E95}" type="datetimeFigureOut">
              <a:rPr lang="en-US" smtClean="0"/>
              <a:t>1/5/2024</a:t>
            </a:fld>
            <a:endParaRPr lang="en-US"/>
          </a:p>
        </p:txBody>
      </p:sp>
      <p:sp>
        <p:nvSpPr>
          <p:cNvPr id="5" name="Footer Placeholder 4">
            <a:extLst>
              <a:ext uri="{FF2B5EF4-FFF2-40B4-BE49-F238E27FC236}">
                <a16:creationId xmlns:a16="http://schemas.microsoft.com/office/drawing/2014/main" id="{7B670664-CEFC-2605-B7F5-E78C7FAB8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09908-14B4-B473-0EFB-3F5DD7E596ED}"/>
              </a:ext>
            </a:extLst>
          </p:cNvPr>
          <p:cNvSpPr>
            <a:spLocks noGrp="1"/>
          </p:cNvSpPr>
          <p:nvPr>
            <p:ph type="sldNum" sz="quarter" idx="12"/>
          </p:nvPr>
        </p:nvSpPr>
        <p:spPr/>
        <p:txBody>
          <a:bodyPr/>
          <a:lstStyle/>
          <a:p>
            <a:fld id="{A5C12A40-ED05-C647-9A13-450F0FD4CBD5}" type="slidenum">
              <a:rPr lang="en-US" smtClean="0"/>
              <a:t>‹#›</a:t>
            </a:fld>
            <a:endParaRPr lang="en-US"/>
          </a:p>
        </p:txBody>
      </p:sp>
    </p:spTree>
    <p:extLst>
      <p:ext uri="{BB962C8B-B14F-4D97-AF65-F5344CB8AC3E}">
        <p14:creationId xmlns:p14="http://schemas.microsoft.com/office/powerpoint/2010/main" val="415463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CE95-5BD3-5889-F786-99836B6C9CEA}"/>
              </a:ext>
            </a:extLst>
          </p:cNvPr>
          <p:cNvSpPr>
            <a:spLocks noGrp="1"/>
          </p:cNvSpPr>
          <p:nvPr>
            <p:ph type="ctrTitle"/>
          </p:nvPr>
        </p:nvSpPr>
        <p:spPr>
          <a:xfrm>
            <a:off x="1143000" y="841375"/>
            <a:ext cx="6858000" cy="1790700"/>
          </a:xfrm>
        </p:spPr>
        <p:txBody>
          <a:bodyPr anchor="b">
            <a:normAutofit/>
          </a:bodyPr>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C32D0523-EAFA-1E9F-BF0D-C3B1253CB6D1}"/>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8361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9051-7681-A4E0-E5C2-5C971BF67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9BF965-8BEB-084F-691F-7812682E0D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6929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C339-0026-C6B7-E153-02CBF8E4AF03}"/>
              </a:ext>
            </a:extLst>
          </p:cNvPr>
          <p:cNvSpPr>
            <a:spLocks noGrp="1"/>
          </p:cNvSpPr>
          <p:nvPr>
            <p:ph type="title"/>
          </p:nvPr>
        </p:nvSpPr>
        <p:spPr>
          <a:xfrm>
            <a:off x="623888" y="1282700"/>
            <a:ext cx="7886700" cy="2139950"/>
          </a:xfrm>
        </p:spPr>
        <p:txBody>
          <a:bodyPr anchor="b">
            <a:normAutofit/>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E477C0C5-4B6D-C8CD-497F-258738EFD0D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2054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D230-3284-519D-2F33-0110B8A42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B11CEF-3D87-59D2-AC3A-38A9AA5E0B6B}"/>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4EE25726-4115-D605-163F-E071C718DB17}"/>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8747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34FC-6CEF-9B15-1DB6-5EC94D093F6C}"/>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3E6A35-5879-0090-B55C-5E821FBDCEE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57BA22-7DEE-4FE7-42A4-FBF322E5FEFC}"/>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E9C4AF6C-1DC1-5590-E403-DCB6F715AA7D}"/>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DA8948-F3A5-C4DB-B0A3-8F225CF4F987}"/>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5263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E3FC-BA6E-8E7D-D634-FC3A8BAC6D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525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5BF2-2BF7-C5BF-1069-45511FBB27A8}"/>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7EFA1D-C2BC-CA93-8971-801A132DE5F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59062B-E7F8-E572-175B-3E2CF5A317F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2242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close-up of a red and orange background&#10;&#10;Description automatically generated">
            <a:extLst>
              <a:ext uri="{FF2B5EF4-FFF2-40B4-BE49-F238E27FC236}">
                <a16:creationId xmlns:a16="http://schemas.microsoft.com/office/drawing/2014/main" id="{7C1EF9D0-B959-A299-DC56-BBD3A2A5957B}"/>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C2049BF-0B52-5C43-AEF7-8FC0043411C2}" type="datetimeFigureOut">
              <a:rPr lang="en-US" smtClean="0"/>
              <a:t>1/5/2024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3A3AD51-6A7C-7B4E-A894-701812C7AC3F}" type="slidenum">
              <a:rPr lang="en-US" smtClean="0"/>
              <a:t>‹#›</a:t>
            </a:fld>
            <a:endParaRPr lang="en-US"/>
          </a:p>
        </p:txBody>
      </p:sp>
    </p:spTree>
    <p:extLst>
      <p:ext uri="{BB962C8B-B14F-4D97-AF65-F5344CB8AC3E}">
        <p14:creationId xmlns:p14="http://schemas.microsoft.com/office/powerpoint/2010/main" val="3083284923"/>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blue background with squares&#10;&#10;Description automatically generated">
            <a:extLst>
              <a:ext uri="{FF2B5EF4-FFF2-40B4-BE49-F238E27FC236}">
                <a16:creationId xmlns:a16="http://schemas.microsoft.com/office/drawing/2014/main" id="{FB8F7DEF-8AD0-4957-2A6B-C2EDDEA4677C}"/>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061B8867-3118-39AF-7B8C-7D9811D8A47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E25AC0-1C1A-8F53-0991-FB33AAFD44E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D72DC-B5DE-B648-3537-0424CD2EEF1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BDF84D2-7CBE-3D44-8E33-06F376C75E95}" type="datetimeFigureOut">
              <a:rPr lang="en-US" smtClean="0"/>
              <a:t>1/5/2024</a:t>
            </a:fld>
            <a:endParaRPr lang="en-US"/>
          </a:p>
        </p:txBody>
      </p:sp>
      <p:sp>
        <p:nvSpPr>
          <p:cNvPr id="5" name="Footer Placeholder 4">
            <a:extLst>
              <a:ext uri="{FF2B5EF4-FFF2-40B4-BE49-F238E27FC236}">
                <a16:creationId xmlns:a16="http://schemas.microsoft.com/office/drawing/2014/main" id="{8427778B-8674-CB56-5622-2BD3D519A28D}"/>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CC2F29-F333-EE1D-9D4B-B004241556D7}"/>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5C12A40-ED05-C647-9A13-450F0FD4CBD5}" type="slidenum">
              <a:rPr lang="en-US" smtClean="0"/>
              <a:t>‹#›</a:t>
            </a:fld>
            <a:endParaRPr lang="en-US"/>
          </a:p>
        </p:txBody>
      </p:sp>
    </p:spTree>
    <p:extLst>
      <p:ext uri="{BB962C8B-B14F-4D97-AF65-F5344CB8AC3E}">
        <p14:creationId xmlns:p14="http://schemas.microsoft.com/office/powerpoint/2010/main" val="3923337178"/>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up of an orange rectangular object&#10;&#10;Description automatically generated">
            <a:extLst>
              <a:ext uri="{FF2B5EF4-FFF2-40B4-BE49-F238E27FC236}">
                <a16:creationId xmlns:a16="http://schemas.microsoft.com/office/drawing/2014/main" id="{54E61967-2817-3089-2091-13673EA7B5C5}"/>
              </a:ext>
            </a:extLst>
          </p:cNvPr>
          <p:cNvPicPr>
            <a:picLocks noChangeAspect="1"/>
          </p:cNvPicPr>
          <p:nvPr userDrawn="1"/>
        </p:nvPicPr>
        <p:blipFill>
          <a:blip r:embed="rId9"/>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7A6A2E30-3155-202C-E611-CFC0B2782AF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179397-826F-5D0F-CD66-4A83AB02DCA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31411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Robert.Lambert@atriumhealth.or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hyperlink" Target="mailto:priyanka.tulshian.md@gmail.com" TargetMode="External"/><Relationship Id="rId4" Type="http://schemas.openxmlformats.org/officeDocument/2006/relationships/hyperlink" Target="mailto:PMac@uwyo.ed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C2FD-4AEC-A61E-C83F-3F2A1E65B3AF}"/>
              </a:ext>
            </a:extLst>
          </p:cNvPr>
          <p:cNvSpPr>
            <a:spLocks noGrp="1"/>
          </p:cNvSpPr>
          <p:nvPr>
            <p:ph type="ctrTitle"/>
          </p:nvPr>
        </p:nvSpPr>
        <p:spPr/>
        <p:txBody>
          <a:bodyPr/>
          <a:lstStyle/>
          <a:p>
            <a:r>
              <a:rPr lang="en-US"/>
              <a:t>Reflections, Goals,</a:t>
            </a:r>
            <a:br>
              <a:rPr lang="en-US"/>
            </a:br>
            <a:r>
              <a:rPr lang="en-US"/>
              <a:t>&amp; Objectives – Oh My!</a:t>
            </a:r>
          </a:p>
        </p:txBody>
      </p:sp>
      <p:sp>
        <p:nvSpPr>
          <p:cNvPr id="3" name="Subtitle 2">
            <a:extLst>
              <a:ext uri="{FF2B5EF4-FFF2-40B4-BE49-F238E27FC236}">
                <a16:creationId xmlns:a16="http://schemas.microsoft.com/office/drawing/2014/main" id="{B320F726-ADC2-C802-4C01-847A6E086E30}"/>
              </a:ext>
            </a:extLst>
          </p:cNvPr>
          <p:cNvSpPr>
            <a:spLocks noGrp="1"/>
          </p:cNvSpPr>
          <p:nvPr>
            <p:ph type="subTitle" idx="1"/>
          </p:nvPr>
        </p:nvSpPr>
        <p:spPr/>
        <p:txBody>
          <a:bodyPr/>
          <a:lstStyle/>
          <a:p>
            <a:r>
              <a:rPr lang="en-US"/>
              <a:t>Best Practices for Creating Individualized Learning Plans</a:t>
            </a:r>
          </a:p>
        </p:txBody>
      </p:sp>
    </p:spTree>
    <p:extLst>
      <p:ext uri="{BB962C8B-B14F-4D97-AF65-F5344CB8AC3E}">
        <p14:creationId xmlns:p14="http://schemas.microsoft.com/office/powerpoint/2010/main" val="223826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505E01E9-2E35-8A68-8169-D8610BA0591C}"/>
              </a:ext>
            </a:extLst>
          </p:cNvPr>
          <p:cNvSpPr/>
          <p:nvPr/>
        </p:nvSpPr>
        <p:spPr>
          <a:xfrm>
            <a:off x="2140689" y="468046"/>
            <a:ext cx="4862623" cy="1105787"/>
          </a:xfrm>
          <a:prstGeom prst="wedgeRoundRectCallout">
            <a:avLst>
              <a:gd name="adj1" fmla="val 64219"/>
              <a:gd name="adj2" fmla="val 29167"/>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82A374-3E33-89DE-9D39-0A2D6B3948FE}"/>
              </a:ext>
            </a:extLst>
          </p:cNvPr>
          <p:cNvSpPr>
            <a:spLocks noGrp="1"/>
          </p:cNvSpPr>
          <p:nvPr>
            <p:ph type="ctrTitle"/>
          </p:nvPr>
        </p:nvSpPr>
        <p:spPr>
          <a:xfrm>
            <a:off x="2140689" y="702036"/>
            <a:ext cx="4862623" cy="637805"/>
          </a:xfrm>
        </p:spPr>
        <p:txBody>
          <a:bodyPr/>
          <a:lstStyle/>
          <a:p>
            <a:r>
              <a:rPr lang="en-US">
                <a:effectLst>
                  <a:outerShdw blurRad="38100" dist="38100" dir="2700000" algn="tl">
                    <a:srgbClr val="000000">
                      <a:alpha val="43137"/>
                    </a:srgbClr>
                  </a:outerShdw>
                </a:effectLst>
              </a:rPr>
              <a:t>So what’s in an ILP?</a:t>
            </a:r>
          </a:p>
        </p:txBody>
      </p:sp>
      <p:sp>
        <p:nvSpPr>
          <p:cNvPr id="11" name="Subtitle 2">
            <a:extLst>
              <a:ext uri="{FF2B5EF4-FFF2-40B4-BE49-F238E27FC236}">
                <a16:creationId xmlns:a16="http://schemas.microsoft.com/office/drawing/2014/main" id="{EED86C4F-F820-42A5-6427-081CB11D78F8}"/>
              </a:ext>
            </a:extLst>
          </p:cNvPr>
          <p:cNvSpPr txBox="1">
            <a:spLocks/>
          </p:cNvSpPr>
          <p:nvPr/>
        </p:nvSpPr>
        <p:spPr>
          <a:xfrm>
            <a:off x="253580" y="1883425"/>
            <a:ext cx="2024407" cy="63780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Dr. Hugh </a:t>
            </a:r>
            <a:r>
              <a:rPr lang="en-US" sz="2000" err="1">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Grumpe</a:t>
            </a:r>
            <a:r>
              <a:rPr lang="en-US" sz="2000">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 core faculty</a:t>
            </a:r>
          </a:p>
        </p:txBody>
      </p:sp>
      <p:sp>
        <p:nvSpPr>
          <p:cNvPr id="8" name="Thought Bubble: Cloud 7">
            <a:extLst>
              <a:ext uri="{FF2B5EF4-FFF2-40B4-BE49-F238E27FC236}">
                <a16:creationId xmlns:a16="http://schemas.microsoft.com/office/drawing/2014/main" id="{BEA017BD-EAE2-2785-0CDD-7BBD5154B0D4}"/>
              </a:ext>
            </a:extLst>
          </p:cNvPr>
          <p:cNvSpPr/>
          <p:nvPr/>
        </p:nvSpPr>
        <p:spPr>
          <a:xfrm>
            <a:off x="2277987" y="2597819"/>
            <a:ext cx="3581484" cy="1105788"/>
          </a:xfrm>
          <a:prstGeom prst="cloudCallout">
            <a:avLst>
              <a:gd name="adj1" fmla="val -57200"/>
              <a:gd name="adj2" fmla="val -32130"/>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A8DFE447-FEBA-0062-57ED-66C7A596FCFB}"/>
              </a:ext>
            </a:extLst>
          </p:cNvPr>
          <p:cNvSpPr>
            <a:spLocks noGrp="1"/>
          </p:cNvSpPr>
          <p:nvPr>
            <p:ph type="subTitle" idx="1"/>
          </p:nvPr>
        </p:nvSpPr>
        <p:spPr>
          <a:xfrm>
            <a:off x="2502199" y="2855186"/>
            <a:ext cx="2842434" cy="695561"/>
          </a:xfrm>
        </p:spPr>
        <p:txBody>
          <a:bodyPr>
            <a:normAutofit/>
          </a:bodyPr>
          <a:lstStyle/>
          <a:p>
            <a:r>
              <a:rPr lang="en-US" sz="1800">
                <a:effectLst>
                  <a:outerShdw blurRad="38100" dist="38100" dir="2700000" algn="tl">
                    <a:srgbClr val="000000">
                      <a:alpha val="43137"/>
                    </a:srgbClr>
                  </a:outerShdw>
                </a:effectLst>
              </a:rPr>
              <a:t>How much more work is this </a:t>
            </a:r>
            <a:r>
              <a:rPr lang="en-US" sz="1800" err="1">
                <a:effectLst>
                  <a:outerShdw blurRad="38100" dist="38100" dir="2700000" algn="tl">
                    <a:srgbClr val="000000">
                      <a:alpha val="43137"/>
                    </a:srgbClr>
                  </a:outerShdw>
                </a:effectLst>
              </a:rPr>
              <a:t>gonna</a:t>
            </a:r>
            <a:r>
              <a:rPr lang="en-US" sz="1800">
                <a:effectLst>
                  <a:outerShdw blurRad="38100" dist="38100" dir="2700000" algn="tl">
                    <a:srgbClr val="000000">
                      <a:alpha val="43137"/>
                    </a:srgbClr>
                  </a:outerShdw>
                </a:effectLst>
              </a:rPr>
              <a:t> cause me?</a:t>
            </a:r>
          </a:p>
        </p:txBody>
      </p:sp>
      <p:pic>
        <p:nvPicPr>
          <p:cNvPr id="17" name="Graphic 16" descr="Woman with hands on hip">
            <a:extLst>
              <a:ext uri="{FF2B5EF4-FFF2-40B4-BE49-F238E27FC236}">
                <a16:creationId xmlns:a16="http://schemas.microsoft.com/office/drawing/2014/main" id="{E17B6B13-1E7B-1C62-91E9-C17D7228F4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7337272" y="778802"/>
            <a:ext cx="1667331" cy="3738739"/>
          </a:xfrm>
          <a:prstGeom prst="rect">
            <a:avLst/>
          </a:prstGeom>
        </p:spPr>
      </p:pic>
      <p:pic>
        <p:nvPicPr>
          <p:cNvPr id="19" name="Graphic 18" descr="Man in business attire">
            <a:extLst>
              <a:ext uri="{FF2B5EF4-FFF2-40B4-BE49-F238E27FC236}">
                <a16:creationId xmlns:a16="http://schemas.microsoft.com/office/drawing/2014/main" id="{438D20E8-C211-990C-135A-66FDABDB77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3062" y="2571750"/>
            <a:ext cx="1304925" cy="1762125"/>
          </a:xfrm>
          <a:prstGeom prst="rect">
            <a:avLst/>
          </a:prstGeom>
        </p:spPr>
      </p:pic>
      <p:sp>
        <p:nvSpPr>
          <p:cNvPr id="20" name="Subtitle 2">
            <a:extLst>
              <a:ext uri="{FF2B5EF4-FFF2-40B4-BE49-F238E27FC236}">
                <a16:creationId xmlns:a16="http://schemas.microsoft.com/office/drawing/2014/main" id="{4CFE1F2E-62AF-1D6B-8119-52F7B5633C80}"/>
              </a:ext>
            </a:extLst>
          </p:cNvPr>
          <p:cNvSpPr txBox="1">
            <a:spLocks/>
          </p:cNvSpPr>
          <p:nvPr/>
        </p:nvSpPr>
        <p:spPr>
          <a:xfrm>
            <a:off x="5252484" y="3908720"/>
            <a:ext cx="2281445" cy="6955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Dr. Anita Winn – program director</a:t>
            </a:r>
          </a:p>
        </p:txBody>
      </p:sp>
    </p:spTree>
    <p:extLst>
      <p:ext uri="{BB962C8B-B14F-4D97-AF65-F5344CB8AC3E}">
        <p14:creationId xmlns:p14="http://schemas.microsoft.com/office/powerpoint/2010/main" val="85431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BF5102-9234-8C78-1562-41F3EC76C031}"/>
              </a:ext>
            </a:extLst>
          </p:cNvPr>
          <p:cNvSpPr>
            <a:spLocks noGrp="1"/>
          </p:cNvSpPr>
          <p:nvPr>
            <p:ph type="title"/>
          </p:nvPr>
        </p:nvSpPr>
        <p:spPr/>
        <p:txBody>
          <a:bodyPr/>
          <a:lstStyle/>
          <a:p>
            <a:r>
              <a:rPr lang="en-US"/>
              <a:t>Interactive Time!</a:t>
            </a:r>
          </a:p>
        </p:txBody>
      </p:sp>
      <p:sp>
        <p:nvSpPr>
          <p:cNvPr id="5" name="Content Placeholder 4">
            <a:extLst>
              <a:ext uri="{FF2B5EF4-FFF2-40B4-BE49-F238E27FC236}">
                <a16:creationId xmlns:a16="http://schemas.microsoft.com/office/drawing/2014/main" id="{4E9595CF-E6B0-4B16-7B2F-6CF29199B22D}"/>
              </a:ext>
            </a:extLst>
          </p:cNvPr>
          <p:cNvSpPr>
            <a:spLocks noGrp="1"/>
          </p:cNvSpPr>
          <p:nvPr>
            <p:ph idx="1"/>
          </p:nvPr>
        </p:nvSpPr>
        <p:spPr/>
        <p:txBody>
          <a:bodyPr/>
          <a:lstStyle/>
          <a:p>
            <a:r>
              <a:rPr lang="en-US" dirty="0"/>
              <a:t>How do you feel about your current ILP format?</a:t>
            </a:r>
          </a:p>
          <a:p>
            <a:pPr lvl="1"/>
            <a:r>
              <a:rPr lang="en-US" dirty="0"/>
              <a:t>It’s great!  I’m just here to humor the presenters.</a:t>
            </a:r>
          </a:p>
          <a:p>
            <a:pPr lvl="1"/>
            <a:r>
              <a:rPr lang="en-US" dirty="0"/>
              <a:t>It’s good, but I think it could be better.</a:t>
            </a:r>
          </a:p>
          <a:p>
            <a:pPr lvl="1"/>
            <a:r>
              <a:rPr lang="en-US" dirty="0"/>
              <a:t>We have one…</a:t>
            </a:r>
          </a:p>
          <a:p>
            <a:pPr lvl="1"/>
            <a:r>
              <a:rPr lang="en-US" dirty="0"/>
              <a:t>I think we might have one somewhere…</a:t>
            </a:r>
          </a:p>
          <a:p>
            <a:pPr lvl="1"/>
            <a:r>
              <a:rPr lang="en-US" dirty="0" err="1"/>
              <a:t>Ummm</a:t>
            </a:r>
            <a:r>
              <a:rPr lang="en-US" dirty="0"/>
              <a:t>…I was hoping to avoid this question entirely.</a:t>
            </a:r>
          </a:p>
        </p:txBody>
      </p:sp>
    </p:spTree>
    <p:extLst>
      <p:ext uri="{BB962C8B-B14F-4D97-AF65-F5344CB8AC3E}">
        <p14:creationId xmlns:p14="http://schemas.microsoft.com/office/powerpoint/2010/main" val="30399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5FBF24-8721-D16F-6EFD-BBA4802FA43E}"/>
              </a:ext>
            </a:extLst>
          </p:cNvPr>
          <p:cNvPicPr>
            <a:picLocks noChangeAspect="1"/>
          </p:cNvPicPr>
          <p:nvPr/>
        </p:nvPicPr>
        <p:blipFill>
          <a:blip r:embed="rId3"/>
          <a:stretch>
            <a:fillRect/>
          </a:stretch>
        </p:blipFill>
        <p:spPr>
          <a:xfrm>
            <a:off x="5815853" y="0"/>
            <a:ext cx="3328147" cy="4467225"/>
          </a:xfrm>
          <a:prstGeom prst="rect">
            <a:avLst/>
          </a:prstGeom>
        </p:spPr>
      </p:pic>
      <p:graphicFrame>
        <p:nvGraphicFramePr>
          <p:cNvPr id="9" name="Content Placeholder 2">
            <a:extLst>
              <a:ext uri="{FF2B5EF4-FFF2-40B4-BE49-F238E27FC236}">
                <a16:creationId xmlns:a16="http://schemas.microsoft.com/office/drawing/2014/main" id="{56465C6D-A45D-1ADD-A0F8-F263D536AB4E}"/>
              </a:ext>
            </a:extLst>
          </p:cNvPr>
          <p:cNvGraphicFramePr>
            <a:graphicFrameLocks noGrp="1"/>
          </p:cNvGraphicFramePr>
          <p:nvPr>
            <p:ph idx="1"/>
            <p:extLst>
              <p:ext uri="{D42A27DB-BD31-4B8C-83A1-F6EECF244321}">
                <p14:modId xmlns:p14="http://schemas.microsoft.com/office/powerpoint/2010/main" val="3787388319"/>
              </p:ext>
            </p:extLst>
          </p:nvPr>
        </p:nvGraphicFramePr>
        <p:xfrm>
          <a:off x="235359" y="940594"/>
          <a:ext cx="5415099" cy="3262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itle 1">
            <a:extLst>
              <a:ext uri="{FF2B5EF4-FFF2-40B4-BE49-F238E27FC236}">
                <a16:creationId xmlns:a16="http://schemas.microsoft.com/office/drawing/2014/main" id="{AD44CFDE-17B7-AE09-2A1F-1D8688A9348D}"/>
              </a:ext>
            </a:extLst>
          </p:cNvPr>
          <p:cNvSpPr>
            <a:spLocks noGrp="1"/>
          </p:cNvSpPr>
          <p:nvPr>
            <p:ph type="title"/>
          </p:nvPr>
        </p:nvSpPr>
        <p:spPr>
          <a:xfrm>
            <a:off x="128116" y="188618"/>
            <a:ext cx="8692034" cy="621280"/>
          </a:xfrm>
        </p:spPr>
        <p:txBody>
          <a:bodyPr anchor="ctr">
            <a:noAutofit/>
          </a:bodyPr>
          <a:lstStyle/>
          <a:p>
            <a:pPr algn="ctr"/>
            <a:r>
              <a:rPr lang="en-US" sz="3000"/>
              <a:t>Components of Individualized Learning Plans</a:t>
            </a:r>
          </a:p>
        </p:txBody>
      </p:sp>
    </p:spTree>
    <p:extLst>
      <p:ext uri="{BB962C8B-B14F-4D97-AF65-F5344CB8AC3E}">
        <p14:creationId xmlns:p14="http://schemas.microsoft.com/office/powerpoint/2010/main" val="48353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ke Action - A Toolkit for School Systems to Advance Comprehensive School  Employee Wellness - Child Trends – ChildTrends">
            <a:extLst>
              <a:ext uri="{FF2B5EF4-FFF2-40B4-BE49-F238E27FC236}">
                <a16:creationId xmlns:a16="http://schemas.microsoft.com/office/drawing/2014/main" id="{E380C7E2-E871-2AE0-862E-B6C40333B8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30596" y="136249"/>
            <a:ext cx="6882809" cy="426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10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lowchart: Document 16">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2550319"/>
          </a:xfrm>
          <a:prstGeom prst="flowChartDocument">
            <a:avLst/>
          </a:prstGeom>
          <a:solidFill>
            <a:srgbClr val="677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8854E57-7F96-6722-B8A8-C0081622714C}"/>
              </a:ext>
            </a:extLst>
          </p:cNvPr>
          <p:cNvSpPr>
            <a:spLocks noGrp="1"/>
          </p:cNvSpPr>
          <p:nvPr>
            <p:ph type="title"/>
          </p:nvPr>
        </p:nvSpPr>
        <p:spPr>
          <a:xfrm>
            <a:off x="628650" y="128371"/>
            <a:ext cx="2130136" cy="1778361"/>
          </a:xfrm>
        </p:spPr>
        <p:txBody>
          <a:bodyPr>
            <a:normAutofit/>
          </a:bodyPr>
          <a:lstStyle/>
          <a:p>
            <a:r>
              <a:rPr lang="en-US" sz="2400">
                <a:solidFill>
                  <a:srgbClr val="FFFFFF"/>
                </a:solidFill>
              </a:rPr>
              <a:t>A Starting Point…</a:t>
            </a:r>
          </a:p>
        </p:txBody>
      </p:sp>
      <p:pic>
        <p:nvPicPr>
          <p:cNvPr id="8" name="Picture 7">
            <a:extLst>
              <a:ext uri="{FF2B5EF4-FFF2-40B4-BE49-F238E27FC236}">
                <a16:creationId xmlns:a16="http://schemas.microsoft.com/office/drawing/2014/main" id="{0CB8C441-F33C-04E7-710C-FE85AEF6D974}"/>
              </a:ext>
            </a:extLst>
          </p:cNvPr>
          <p:cNvPicPr>
            <a:picLocks noChangeAspect="1"/>
          </p:cNvPicPr>
          <p:nvPr/>
        </p:nvPicPr>
        <p:blipFill>
          <a:blip r:embed="rId3"/>
          <a:stretch>
            <a:fillRect/>
          </a:stretch>
        </p:blipFill>
        <p:spPr>
          <a:xfrm>
            <a:off x="3064669" y="138793"/>
            <a:ext cx="3517106" cy="4752846"/>
          </a:xfrm>
          <a:prstGeom prst="rect">
            <a:avLst/>
          </a:prstGeom>
          <a:ln>
            <a:solidFill>
              <a:schemeClr val="tx1"/>
            </a:solidFill>
          </a:ln>
        </p:spPr>
      </p:pic>
      <p:sp>
        <p:nvSpPr>
          <p:cNvPr id="9" name="TextBox 8">
            <a:extLst>
              <a:ext uri="{FF2B5EF4-FFF2-40B4-BE49-F238E27FC236}">
                <a16:creationId xmlns:a16="http://schemas.microsoft.com/office/drawing/2014/main" id="{41511013-CA28-D057-E77D-D3CF60D259E3}"/>
              </a:ext>
            </a:extLst>
          </p:cNvPr>
          <p:cNvSpPr txBox="1"/>
          <p:nvPr/>
        </p:nvSpPr>
        <p:spPr>
          <a:xfrm>
            <a:off x="6581775" y="986700"/>
            <a:ext cx="2428875" cy="3293209"/>
          </a:xfrm>
          <a:prstGeom prst="rect">
            <a:avLst/>
          </a:prstGeom>
          <a:noFill/>
        </p:spPr>
        <p:txBody>
          <a:bodyPr wrap="square" rtlCol="0">
            <a:spAutoFit/>
          </a:bodyPr>
          <a:lstStyle/>
          <a:p>
            <a:r>
              <a:rPr lang="en-US" sz="2400"/>
              <a:t>I = Individual</a:t>
            </a:r>
          </a:p>
          <a:p>
            <a:pPr marL="285750" indent="-285750">
              <a:buFont typeface="Wingdings" panose="05000000000000000000" pitchFamily="2" charset="2"/>
              <a:buChar char="ü"/>
            </a:pPr>
            <a:r>
              <a:rPr lang="en-US" sz="1600"/>
              <a:t>Long-term career/ training goals</a:t>
            </a:r>
          </a:p>
          <a:p>
            <a:pPr marL="285750" indent="-285750">
              <a:buFont typeface="Wingdings" panose="05000000000000000000" pitchFamily="2" charset="2"/>
              <a:buChar char="ü"/>
            </a:pPr>
            <a:endParaRPr lang="en-US" sz="1600"/>
          </a:p>
          <a:p>
            <a:r>
              <a:rPr lang="en-US" sz="2400"/>
              <a:t>L = Learning</a:t>
            </a:r>
          </a:p>
          <a:p>
            <a:pPr marL="342900" indent="-342900">
              <a:buFont typeface="Wingdings" panose="05000000000000000000" pitchFamily="2" charset="2"/>
              <a:buChar char="ü"/>
            </a:pPr>
            <a:r>
              <a:rPr lang="en-US" sz="1600"/>
              <a:t>Strengths/struggles</a:t>
            </a:r>
          </a:p>
          <a:p>
            <a:pPr marL="342900" indent="-342900">
              <a:buFont typeface="Wingdings" panose="05000000000000000000" pitchFamily="2" charset="2"/>
              <a:buChar char="ü"/>
            </a:pPr>
            <a:r>
              <a:rPr lang="en-US" sz="1600"/>
              <a:t>Progress last time</a:t>
            </a:r>
          </a:p>
          <a:p>
            <a:pPr marL="342900" indent="-342900">
              <a:buFont typeface="Wingdings" panose="05000000000000000000" pitchFamily="2" charset="2"/>
              <a:buChar char="ü"/>
            </a:pPr>
            <a:endParaRPr lang="en-US" sz="2400"/>
          </a:p>
          <a:p>
            <a:r>
              <a:rPr lang="en-US" sz="2400"/>
              <a:t>P = Plan</a:t>
            </a:r>
          </a:p>
          <a:p>
            <a:pPr marL="342900" indent="-342900">
              <a:buFont typeface="Wingdings" panose="05000000000000000000" pitchFamily="2" charset="2"/>
              <a:buChar char="ü"/>
            </a:pPr>
            <a:r>
              <a:rPr lang="en-US" sz="1600"/>
              <a:t>SMART(IE) Objectives</a:t>
            </a:r>
          </a:p>
          <a:p>
            <a:pPr marL="342900" indent="-342900">
              <a:buFont typeface="Wingdings" panose="05000000000000000000" pitchFamily="2" charset="2"/>
              <a:buChar char="ü"/>
            </a:pPr>
            <a:r>
              <a:rPr lang="en-US" sz="1600"/>
              <a:t>Linked to C.O.’s</a:t>
            </a:r>
          </a:p>
        </p:txBody>
      </p:sp>
      <p:pic>
        <p:nvPicPr>
          <p:cNvPr id="3" name="Picture 2">
            <a:extLst>
              <a:ext uri="{FF2B5EF4-FFF2-40B4-BE49-F238E27FC236}">
                <a16:creationId xmlns:a16="http://schemas.microsoft.com/office/drawing/2014/main" id="{2A559554-C2E6-19D5-3664-B778E5818308}"/>
              </a:ext>
            </a:extLst>
          </p:cNvPr>
          <p:cNvPicPr>
            <a:picLocks noChangeAspect="1"/>
          </p:cNvPicPr>
          <p:nvPr/>
        </p:nvPicPr>
        <p:blipFill>
          <a:blip r:embed="rId4"/>
          <a:stretch>
            <a:fillRect/>
          </a:stretch>
        </p:blipFill>
        <p:spPr>
          <a:xfrm>
            <a:off x="8878" y="1640657"/>
            <a:ext cx="3037435" cy="1038033"/>
          </a:xfrm>
          <a:prstGeom prst="rect">
            <a:avLst/>
          </a:prstGeom>
        </p:spPr>
      </p:pic>
      <p:sp>
        <p:nvSpPr>
          <p:cNvPr id="5" name="TextBox 4">
            <a:extLst>
              <a:ext uri="{FF2B5EF4-FFF2-40B4-BE49-F238E27FC236}">
                <a16:creationId xmlns:a16="http://schemas.microsoft.com/office/drawing/2014/main" id="{51E435EA-EBB1-1669-9138-515CAF96585B}"/>
              </a:ext>
            </a:extLst>
          </p:cNvPr>
          <p:cNvSpPr txBox="1"/>
          <p:nvPr/>
        </p:nvSpPr>
        <p:spPr>
          <a:xfrm>
            <a:off x="103365" y="2600446"/>
            <a:ext cx="2934070" cy="276999"/>
          </a:xfrm>
          <a:prstGeom prst="rect">
            <a:avLst/>
          </a:prstGeom>
          <a:noFill/>
        </p:spPr>
        <p:txBody>
          <a:bodyPr wrap="square">
            <a:spAutoFit/>
          </a:bodyPr>
          <a:lstStyle/>
          <a:p>
            <a:pPr algn="ctr"/>
            <a:r>
              <a:rPr lang="en-US" sz="1200">
                <a:solidFill>
                  <a:schemeClr val="accent1">
                    <a:lumMod val="50000"/>
                  </a:schemeClr>
                </a:solidFill>
              </a:rPr>
              <a:t>stfm.org/cbmetoolkit</a:t>
            </a:r>
          </a:p>
        </p:txBody>
      </p:sp>
    </p:spTree>
    <p:extLst>
      <p:ext uri="{BB962C8B-B14F-4D97-AF65-F5344CB8AC3E}">
        <p14:creationId xmlns:p14="http://schemas.microsoft.com/office/powerpoint/2010/main" val="235967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477419B1-1322-DF13-75A8-6165F29535EB}"/>
              </a:ext>
            </a:extLst>
          </p:cNvPr>
          <p:cNvSpPr>
            <a:spLocks noGrp="1"/>
          </p:cNvSpPr>
          <p:nvPr>
            <p:ph type="title"/>
          </p:nvPr>
        </p:nvSpPr>
        <p:spPr>
          <a:xfrm>
            <a:off x="479161" y="479394"/>
            <a:ext cx="2678858" cy="2680137"/>
          </a:xfrm>
        </p:spPr>
        <p:txBody>
          <a:bodyPr vert="horz" lIns="91440" tIns="45720" rIns="91440" bIns="45720" rtlCol="0" anchor="b">
            <a:normAutofit/>
          </a:bodyPr>
          <a:lstStyle/>
          <a:p>
            <a:r>
              <a:rPr lang="en-US" sz="4600" b="1" kern="1200">
                <a:solidFill>
                  <a:schemeClr val="tx1"/>
                </a:solidFill>
                <a:effectLst>
                  <a:outerShdw blurRad="38100" dist="38100" dir="2700000" algn="tl">
                    <a:srgbClr val="000000">
                      <a:alpha val="43137"/>
                    </a:srgbClr>
                  </a:outerShdw>
                </a:effectLst>
                <a:latin typeface="+mj-lt"/>
                <a:ea typeface="+mj-ea"/>
                <a:cs typeface="+mj-cs"/>
              </a:rPr>
              <a:t>ABFM Core Outcomes</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3306950"/>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6">
            <a:extLst>
              <a:ext uri="{FF2B5EF4-FFF2-40B4-BE49-F238E27FC236}">
                <a16:creationId xmlns:a16="http://schemas.microsoft.com/office/drawing/2014/main" id="{5F01ED4F-42EA-5F9A-6B4B-153B100A00A9}"/>
              </a:ext>
            </a:extLst>
          </p:cNvPr>
          <p:cNvGraphicFramePr>
            <a:graphicFrameLocks/>
          </p:cNvGraphicFramePr>
          <p:nvPr>
            <p:extLst>
              <p:ext uri="{D42A27DB-BD31-4B8C-83A1-F6EECF244321}">
                <p14:modId xmlns:p14="http://schemas.microsoft.com/office/powerpoint/2010/main" val="1717997943"/>
              </p:ext>
            </p:extLst>
          </p:nvPr>
        </p:nvGraphicFramePr>
        <p:xfrm>
          <a:off x="3267075" y="88345"/>
          <a:ext cx="5829018" cy="4966811"/>
        </p:xfrm>
        <a:graphic>
          <a:graphicData uri="http://schemas.openxmlformats.org/drawingml/2006/table">
            <a:tbl>
              <a:tblPr firstRow="1" bandRow="1">
                <a:tableStyleId>{21E4AEA4-8DFA-4A89-87EB-49C32662AFE0}</a:tableStyleId>
              </a:tblPr>
              <a:tblGrid>
                <a:gridCol w="822810">
                  <a:extLst>
                    <a:ext uri="{9D8B030D-6E8A-4147-A177-3AD203B41FA5}">
                      <a16:colId xmlns:a16="http://schemas.microsoft.com/office/drawing/2014/main" val="2033279050"/>
                    </a:ext>
                  </a:extLst>
                </a:gridCol>
                <a:gridCol w="5006208">
                  <a:extLst>
                    <a:ext uri="{9D8B030D-6E8A-4147-A177-3AD203B41FA5}">
                      <a16:colId xmlns:a16="http://schemas.microsoft.com/office/drawing/2014/main" val="957660099"/>
                    </a:ext>
                  </a:extLst>
                </a:gridCol>
              </a:tblGrid>
              <a:tr h="287201">
                <a:tc gridSpan="2">
                  <a:txBody>
                    <a:bodyPr/>
                    <a:lstStyle/>
                    <a:p>
                      <a:pPr algn="ctr"/>
                      <a:r>
                        <a:rPr lang="en-US" sz="1000" b="1" cap="none" spc="0">
                          <a:solidFill>
                            <a:schemeClr val="tx1">
                              <a:lumMod val="75000"/>
                              <a:lumOff val="25000"/>
                            </a:schemeClr>
                          </a:solidFill>
                          <a:effectLst>
                            <a:outerShdw blurRad="38100" dist="38100" dir="2700000" algn="tl">
                              <a:srgbClr val="000000">
                                <a:alpha val="43137"/>
                              </a:srgbClr>
                            </a:outerShdw>
                          </a:effectLst>
                        </a:rPr>
                        <a:t>15 Core Outcomes of Family Medicine Residency Training (proposed ABFM)</a:t>
                      </a:r>
                    </a:p>
                  </a:txBody>
                  <a:tcPr marL="99052" marR="59431" marT="59431" marB="59431" anchor="ctr"/>
                </a:tc>
                <a:tc hMerge="1">
                  <a:txBody>
                    <a:bodyPr/>
                    <a:lstStyle/>
                    <a:p>
                      <a:endParaRPr lang="en-US"/>
                    </a:p>
                  </a:txBody>
                  <a:tcPr/>
                </a:tc>
                <a:extLst>
                  <a:ext uri="{0D108BD9-81ED-4DB2-BD59-A6C34878D82A}">
                    <a16:rowId xmlns:a16="http://schemas.microsoft.com/office/drawing/2014/main" val="1250893805"/>
                  </a:ext>
                </a:extLst>
              </a:tr>
              <a:tr h="239334">
                <a:tc>
                  <a:txBody>
                    <a:bodyPr/>
                    <a:lstStyle/>
                    <a:p>
                      <a:pPr algn="ctr"/>
                      <a:r>
                        <a:rPr lang="en-US" sz="800" cap="none" spc="0">
                          <a:solidFill>
                            <a:schemeClr val="tx1">
                              <a:lumMod val="75000"/>
                              <a:lumOff val="25000"/>
                            </a:schemeClr>
                          </a:solidFill>
                        </a:rPr>
                        <a:t>1</a:t>
                      </a:r>
                    </a:p>
                  </a:txBody>
                  <a:tcPr marL="99052" marR="51507" marT="51507" marB="51507" anchor="ctr"/>
                </a:tc>
                <a:tc>
                  <a:txBody>
                    <a:bodyPr/>
                    <a:lstStyle/>
                    <a:p>
                      <a:r>
                        <a:rPr lang="en-US" sz="800" b="0" u="none" strike="noStrike" kern="1200" cap="none" spc="0" baseline="0">
                          <a:solidFill>
                            <a:schemeClr val="tx1">
                              <a:lumMod val="75000"/>
                              <a:lumOff val="25000"/>
                            </a:schemeClr>
                          </a:solidFill>
                        </a:rPr>
                        <a:t>Develop effective communication and constructive </a:t>
                      </a:r>
                      <a:r>
                        <a:rPr lang="en-US" sz="800" b="1" u="none" strike="noStrike" kern="1200" cap="none" spc="0" baseline="0">
                          <a:solidFill>
                            <a:schemeClr val="tx1">
                              <a:lumMod val="75000"/>
                              <a:lumOff val="25000"/>
                            </a:schemeClr>
                          </a:solidFill>
                        </a:rPr>
                        <a:t>relationships</a:t>
                      </a:r>
                      <a:r>
                        <a:rPr lang="en-US" sz="800" b="0" u="none" strike="noStrike" kern="1200" cap="none" spc="0" baseline="0">
                          <a:solidFill>
                            <a:schemeClr val="tx1">
                              <a:lumMod val="75000"/>
                              <a:lumOff val="25000"/>
                            </a:schemeClr>
                          </a:solidFill>
                        </a:rPr>
                        <a:t> with patients, clinical teams, and consultants</a:t>
                      </a:r>
                      <a:endParaRPr lang="en-US" sz="800" cap="none" spc="0">
                        <a:solidFill>
                          <a:schemeClr val="tx1">
                            <a:lumMod val="75000"/>
                            <a:lumOff val="25000"/>
                          </a:schemeClr>
                        </a:solidFill>
                      </a:endParaRPr>
                    </a:p>
                  </a:txBody>
                  <a:tcPr marL="99052" marR="51507" marT="51507" marB="51507" anchor="ctr"/>
                </a:tc>
                <a:extLst>
                  <a:ext uri="{0D108BD9-81ED-4DB2-BD59-A6C34878D82A}">
                    <a16:rowId xmlns:a16="http://schemas.microsoft.com/office/drawing/2014/main" val="2264444844"/>
                  </a:ext>
                </a:extLst>
              </a:tr>
              <a:tr h="344043">
                <a:tc>
                  <a:txBody>
                    <a:bodyPr/>
                    <a:lstStyle/>
                    <a:p>
                      <a:pPr algn="ctr"/>
                      <a:r>
                        <a:rPr lang="en-US" sz="800" cap="none" spc="0">
                          <a:solidFill>
                            <a:schemeClr val="tx1">
                              <a:lumMod val="75000"/>
                              <a:lumOff val="25000"/>
                            </a:schemeClr>
                          </a:solidFill>
                        </a:rPr>
                        <a:t>2</a:t>
                      </a:r>
                    </a:p>
                  </a:txBody>
                  <a:tcPr marL="99052" marR="51507" marT="51507" marB="5150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u="none" strike="noStrike">
                          <a:solidFill>
                            <a:schemeClr val="tx1">
                              <a:lumMod val="75000"/>
                              <a:lumOff val="25000"/>
                            </a:schemeClr>
                          </a:solidFill>
                          <a:effectLst/>
                        </a:rPr>
                        <a:t>Practice as personal physicians, providing first-contact access, </a:t>
                      </a:r>
                      <a:r>
                        <a:rPr lang="en-US" sz="800" b="1" u="none" strike="noStrike">
                          <a:solidFill>
                            <a:schemeClr val="tx1">
                              <a:lumMod val="75000"/>
                              <a:lumOff val="25000"/>
                            </a:schemeClr>
                          </a:solidFill>
                          <a:effectLst/>
                        </a:rPr>
                        <a:t>comprehensive</a:t>
                      </a:r>
                      <a:r>
                        <a:rPr lang="en-US" sz="800" u="none" strike="noStrike">
                          <a:solidFill>
                            <a:schemeClr val="tx1">
                              <a:lumMod val="75000"/>
                              <a:lumOff val="25000"/>
                            </a:schemeClr>
                          </a:solidFill>
                          <a:effectLst/>
                        </a:rPr>
                        <a:t>, and continuity care, to include excellent doctor-patient relationships, excellent care of chronic disease, routine preventive care and effective practice management</a:t>
                      </a:r>
                      <a:endParaRPr lang="en-US" sz="800" b="0" i="0" u="none" strike="noStrike">
                        <a:solidFill>
                          <a:schemeClr val="tx1">
                            <a:lumMod val="75000"/>
                            <a:lumOff val="25000"/>
                          </a:schemeClr>
                        </a:solidFill>
                        <a:effectLst/>
                        <a:latin typeface="Calibri" panose="020F0502020204030204" pitchFamily="34" charset="0"/>
                      </a:endParaRPr>
                    </a:p>
                  </a:txBody>
                  <a:tcPr marL="99052" marR="51507" marT="51507" marB="51507" anchor="ctr"/>
                </a:tc>
                <a:extLst>
                  <a:ext uri="{0D108BD9-81ED-4DB2-BD59-A6C34878D82A}">
                    <a16:rowId xmlns:a16="http://schemas.microsoft.com/office/drawing/2014/main" val="2779531895"/>
                  </a:ext>
                </a:extLst>
              </a:tr>
              <a:tr h="239334">
                <a:tc>
                  <a:txBody>
                    <a:bodyPr/>
                    <a:lstStyle/>
                    <a:p>
                      <a:pPr algn="ctr"/>
                      <a:r>
                        <a:rPr lang="en-US" sz="800" cap="none" spc="0">
                          <a:solidFill>
                            <a:schemeClr val="tx1">
                              <a:lumMod val="75000"/>
                              <a:lumOff val="25000"/>
                            </a:schemeClr>
                          </a:solidFill>
                        </a:rPr>
                        <a:t>3</a:t>
                      </a:r>
                    </a:p>
                  </a:txBody>
                  <a:tcPr marL="99052" marR="51507" marT="51507" marB="5150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u="none" strike="noStrike">
                          <a:solidFill>
                            <a:schemeClr val="tx1">
                              <a:lumMod val="75000"/>
                              <a:lumOff val="25000"/>
                            </a:schemeClr>
                          </a:solidFill>
                          <a:effectLst/>
                        </a:rPr>
                        <a:t>Diagnose and manage </a:t>
                      </a:r>
                      <a:r>
                        <a:rPr lang="en-US" sz="800" b="1" u="none" strike="noStrike">
                          <a:solidFill>
                            <a:schemeClr val="tx1">
                              <a:lumMod val="75000"/>
                              <a:lumOff val="25000"/>
                            </a:schemeClr>
                          </a:solidFill>
                          <a:effectLst/>
                        </a:rPr>
                        <a:t>acute illness </a:t>
                      </a:r>
                      <a:r>
                        <a:rPr lang="en-US" sz="800" u="none" strike="noStrike">
                          <a:solidFill>
                            <a:schemeClr val="tx1">
                              <a:lumMod val="75000"/>
                              <a:lumOff val="25000"/>
                            </a:schemeClr>
                          </a:solidFill>
                          <a:effectLst/>
                        </a:rPr>
                        <a:t>and injury for people of all ages in the emergency room or hospital</a:t>
                      </a:r>
                      <a:endParaRPr lang="en-US" sz="800" b="0" i="0" u="none" strike="noStrike">
                        <a:solidFill>
                          <a:schemeClr val="tx1">
                            <a:lumMod val="75000"/>
                            <a:lumOff val="25000"/>
                          </a:schemeClr>
                        </a:solidFill>
                        <a:effectLst/>
                        <a:latin typeface="Calibri" panose="020F0502020204030204" pitchFamily="34" charset="0"/>
                      </a:endParaRPr>
                    </a:p>
                  </a:txBody>
                  <a:tcPr marL="99052" marR="51507" marT="51507" marB="51507" anchor="ctr"/>
                </a:tc>
                <a:extLst>
                  <a:ext uri="{0D108BD9-81ED-4DB2-BD59-A6C34878D82A}">
                    <a16:rowId xmlns:a16="http://schemas.microsoft.com/office/drawing/2014/main" val="362486703"/>
                  </a:ext>
                </a:extLst>
              </a:tr>
              <a:tr h="239334">
                <a:tc>
                  <a:txBody>
                    <a:bodyPr/>
                    <a:lstStyle/>
                    <a:p>
                      <a:pPr algn="ctr"/>
                      <a:r>
                        <a:rPr lang="en-US" sz="800" cap="none" spc="0">
                          <a:solidFill>
                            <a:schemeClr val="tx1">
                              <a:lumMod val="75000"/>
                              <a:lumOff val="25000"/>
                            </a:schemeClr>
                          </a:solidFill>
                        </a:rPr>
                        <a:t>4</a:t>
                      </a:r>
                    </a:p>
                  </a:txBody>
                  <a:tcPr marL="99052" marR="51507" marT="51507" marB="5150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u="none" strike="noStrike">
                          <a:solidFill>
                            <a:schemeClr val="tx1">
                              <a:lumMod val="75000"/>
                              <a:lumOff val="25000"/>
                            </a:schemeClr>
                          </a:solidFill>
                          <a:effectLst/>
                        </a:rPr>
                        <a:t>Provide comprehensive </a:t>
                      </a:r>
                      <a:r>
                        <a:rPr lang="en-US" sz="800" b="1" u="none" strike="noStrike">
                          <a:solidFill>
                            <a:schemeClr val="tx1">
                              <a:lumMod val="75000"/>
                              <a:lumOff val="25000"/>
                            </a:schemeClr>
                          </a:solidFill>
                          <a:effectLst/>
                        </a:rPr>
                        <a:t>care of children</a:t>
                      </a:r>
                      <a:r>
                        <a:rPr lang="en-US" sz="800" u="none" strike="noStrike">
                          <a:solidFill>
                            <a:schemeClr val="tx1">
                              <a:lumMod val="75000"/>
                              <a:lumOff val="25000"/>
                            </a:schemeClr>
                          </a:solidFill>
                          <a:effectLst/>
                        </a:rPr>
                        <a:t>, including diagnosis and mgt of the acutely ill child and routine preventive care</a:t>
                      </a:r>
                      <a:endParaRPr lang="en-US" sz="800" b="0" i="0" u="none" strike="noStrike">
                        <a:solidFill>
                          <a:schemeClr val="tx1">
                            <a:lumMod val="75000"/>
                            <a:lumOff val="25000"/>
                          </a:schemeClr>
                        </a:solidFill>
                        <a:effectLst/>
                        <a:latin typeface="Calibri" panose="020F0502020204030204" pitchFamily="34" charset="0"/>
                      </a:endParaRPr>
                    </a:p>
                  </a:txBody>
                  <a:tcPr marL="99052" marR="51507" marT="51507" marB="51507" anchor="ctr"/>
                </a:tc>
                <a:extLst>
                  <a:ext uri="{0D108BD9-81ED-4DB2-BD59-A6C34878D82A}">
                    <a16:rowId xmlns:a16="http://schemas.microsoft.com/office/drawing/2014/main" val="3186971850"/>
                  </a:ext>
                </a:extLst>
              </a:tr>
              <a:tr h="239334">
                <a:tc>
                  <a:txBody>
                    <a:bodyPr/>
                    <a:lstStyle/>
                    <a:p>
                      <a:pPr algn="ctr"/>
                      <a:r>
                        <a:rPr lang="en-US" sz="800" cap="none" spc="0">
                          <a:solidFill>
                            <a:schemeClr val="tx1">
                              <a:lumMod val="75000"/>
                              <a:lumOff val="25000"/>
                            </a:schemeClr>
                          </a:solidFill>
                        </a:rPr>
                        <a:t>5</a:t>
                      </a:r>
                    </a:p>
                  </a:txBody>
                  <a:tcPr marL="99052" marR="51507" marT="51507" marB="5150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u="none" strike="noStrike">
                          <a:solidFill>
                            <a:schemeClr val="tx1">
                              <a:lumMod val="75000"/>
                              <a:lumOff val="25000"/>
                            </a:schemeClr>
                          </a:solidFill>
                          <a:effectLst/>
                        </a:rPr>
                        <a:t>Model </a:t>
                      </a:r>
                      <a:r>
                        <a:rPr lang="en-US" sz="800" b="1" u="none" strike="noStrike">
                          <a:solidFill>
                            <a:schemeClr val="tx1">
                              <a:lumMod val="75000"/>
                              <a:lumOff val="25000"/>
                            </a:schemeClr>
                          </a:solidFill>
                          <a:effectLst/>
                        </a:rPr>
                        <a:t>professionalism</a:t>
                      </a:r>
                      <a:r>
                        <a:rPr lang="en-US" sz="800" u="none" strike="noStrike">
                          <a:solidFill>
                            <a:schemeClr val="tx1">
                              <a:lumMod val="75000"/>
                              <a:lumOff val="25000"/>
                            </a:schemeClr>
                          </a:solidFill>
                          <a:effectLst/>
                        </a:rPr>
                        <a:t> and be trustworthy for patients, peers, and communities</a:t>
                      </a:r>
                      <a:endParaRPr lang="en-US" sz="800" b="0" i="0" u="none" strike="noStrike">
                        <a:solidFill>
                          <a:schemeClr val="tx1">
                            <a:lumMod val="75000"/>
                            <a:lumOff val="25000"/>
                          </a:schemeClr>
                        </a:solidFill>
                        <a:effectLst/>
                        <a:latin typeface="Calibri" panose="020F0502020204030204" pitchFamily="34" charset="0"/>
                      </a:endParaRPr>
                    </a:p>
                  </a:txBody>
                  <a:tcPr marL="99052" marR="51507" marT="51507" marB="51507" anchor="ctr"/>
                </a:tc>
                <a:extLst>
                  <a:ext uri="{0D108BD9-81ED-4DB2-BD59-A6C34878D82A}">
                    <a16:rowId xmlns:a16="http://schemas.microsoft.com/office/drawing/2014/main" val="150115953"/>
                  </a:ext>
                </a:extLst>
              </a:tr>
              <a:tr h="344043">
                <a:tc>
                  <a:txBody>
                    <a:bodyPr/>
                    <a:lstStyle/>
                    <a:p>
                      <a:pPr algn="ctr"/>
                      <a:r>
                        <a:rPr lang="en-US" sz="800" cap="none" spc="0">
                          <a:solidFill>
                            <a:schemeClr val="tx1">
                              <a:lumMod val="75000"/>
                              <a:lumOff val="25000"/>
                            </a:schemeClr>
                          </a:solidFill>
                        </a:rPr>
                        <a:t>6</a:t>
                      </a:r>
                    </a:p>
                  </a:txBody>
                  <a:tcPr marL="99052" marR="51507" marT="51507" marB="5150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u="none" strike="noStrike">
                          <a:solidFill>
                            <a:schemeClr val="tx1">
                              <a:lumMod val="75000"/>
                              <a:lumOff val="25000"/>
                            </a:schemeClr>
                          </a:solidFill>
                          <a:effectLst/>
                        </a:rPr>
                        <a:t>Practice as personal physicians, to include </a:t>
                      </a:r>
                      <a:r>
                        <a:rPr lang="en-US" sz="800" b="1" u="none" strike="noStrike">
                          <a:solidFill>
                            <a:schemeClr val="tx1">
                              <a:lumMod val="75000"/>
                              <a:lumOff val="25000"/>
                            </a:schemeClr>
                          </a:solidFill>
                          <a:effectLst/>
                        </a:rPr>
                        <a:t>care of women</a:t>
                      </a:r>
                      <a:r>
                        <a:rPr lang="en-US" sz="800" u="none" strike="noStrike">
                          <a:solidFill>
                            <a:schemeClr val="tx1">
                              <a:lumMod val="75000"/>
                              <a:lumOff val="25000"/>
                            </a:schemeClr>
                          </a:solidFill>
                          <a:effectLst/>
                        </a:rPr>
                        <a:t>, the elderly, and patients at the end of life, with excellent rate of continuity and appropriate referrals</a:t>
                      </a:r>
                      <a:endParaRPr lang="en-US" sz="800" b="0" i="0" u="none" strike="noStrike">
                        <a:solidFill>
                          <a:schemeClr val="tx1">
                            <a:lumMod val="75000"/>
                            <a:lumOff val="25000"/>
                          </a:schemeClr>
                        </a:solidFill>
                        <a:effectLst/>
                        <a:latin typeface="Calibri" panose="020F0502020204030204" pitchFamily="34" charset="0"/>
                      </a:endParaRPr>
                    </a:p>
                  </a:txBody>
                  <a:tcPr marL="99052" marR="51507" marT="51507" marB="51507" anchor="ctr"/>
                </a:tc>
                <a:extLst>
                  <a:ext uri="{0D108BD9-81ED-4DB2-BD59-A6C34878D82A}">
                    <a16:rowId xmlns:a16="http://schemas.microsoft.com/office/drawing/2014/main" val="4091313739"/>
                  </a:ext>
                </a:extLst>
              </a:tr>
              <a:tr h="344043">
                <a:tc>
                  <a:txBody>
                    <a:bodyPr/>
                    <a:lstStyle/>
                    <a:p>
                      <a:pPr algn="ctr"/>
                      <a:r>
                        <a:rPr lang="en-US" sz="800" cap="none" spc="0">
                          <a:solidFill>
                            <a:schemeClr val="tx1">
                              <a:lumMod val="75000"/>
                              <a:lumOff val="25000"/>
                            </a:schemeClr>
                          </a:solidFill>
                        </a:rPr>
                        <a:t>7</a:t>
                      </a:r>
                    </a:p>
                  </a:txBody>
                  <a:tcPr marL="99052" marR="51507" marT="51507" marB="5150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u="none" strike="noStrike">
                          <a:solidFill>
                            <a:schemeClr val="tx1">
                              <a:lumMod val="75000"/>
                              <a:lumOff val="25000"/>
                            </a:schemeClr>
                          </a:solidFill>
                          <a:effectLst/>
                        </a:rPr>
                        <a:t>Provide care for low-risk patients who are </a:t>
                      </a:r>
                      <a:r>
                        <a:rPr lang="en-US" sz="800" b="1" u="none" strike="noStrike">
                          <a:solidFill>
                            <a:schemeClr val="tx1">
                              <a:lumMod val="75000"/>
                              <a:lumOff val="25000"/>
                            </a:schemeClr>
                          </a:solidFill>
                          <a:effectLst/>
                        </a:rPr>
                        <a:t>pregnant</a:t>
                      </a:r>
                      <a:r>
                        <a:rPr lang="en-US" sz="800" u="none" strike="noStrike">
                          <a:solidFill>
                            <a:schemeClr val="tx1">
                              <a:lumMod val="75000"/>
                              <a:lumOff val="25000"/>
                            </a:schemeClr>
                          </a:solidFill>
                          <a:effectLst/>
                        </a:rPr>
                        <a:t>, to include </a:t>
                      </a:r>
                      <a:r>
                        <a:rPr lang="en-US" sz="800" u="none" strike="noStrike" err="1">
                          <a:solidFill>
                            <a:schemeClr val="tx1">
                              <a:lumMod val="75000"/>
                              <a:lumOff val="25000"/>
                            </a:schemeClr>
                          </a:solidFill>
                          <a:effectLst/>
                        </a:rPr>
                        <a:t>mgmt</a:t>
                      </a:r>
                      <a:r>
                        <a:rPr lang="en-US" sz="800" u="none" strike="noStrike">
                          <a:solidFill>
                            <a:schemeClr val="tx1">
                              <a:lumMod val="75000"/>
                              <a:lumOff val="25000"/>
                            </a:schemeClr>
                          </a:solidFill>
                          <a:effectLst/>
                        </a:rPr>
                        <a:t> of early pregnancy, medical problems during pregnancy, prenatal care, postpartum care and breastfeeding, with or without competence in labor and delivery</a:t>
                      </a:r>
                      <a:endParaRPr lang="en-US" sz="800" b="0" i="0" u="none" strike="noStrike">
                        <a:solidFill>
                          <a:schemeClr val="tx1">
                            <a:lumMod val="75000"/>
                            <a:lumOff val="25000"/>
                          </a:schemeClr>
                        </a:solidFill>
                        <a:effectLst/>
                        <a:latin typeface="Calibri" panose="020F0502020204030204" pitchFamily="34" charset="0"/>
                      </a:endParaRPr>
                    </a:p>
                  </a:txBody>
                  <a:tcPr marL="99052" marR="51507" marT="51507" marB="51507" anchor="ctr"/>
                </a:tc>
                <a:extLst>
                  <a:ext uri="{0D108BD9-81ED-4DB2-BD59-A6C34878D82A}">
                    <a16:rowId xmlns:a16="http://schemas.microsoft.com/office/drawing/2014/main" val="2401869036"/>
                  </a:ext>
                </a:extLst>
              </a:tr>
              <a:tr h="239334">
                <a:tc>
                  <a:txBody>
                    <a:bodyPr/>
                    <a:lstStyle/>
                    <a:p>
                      <a:pPr algn="ctr"/>
                      <a:r>
                        <a:rPr lang="en-US" sz="800" cap="none" spc="0">
                          <a:solidFill>
                            <a:schemeClr val="tx1">
                              <a:lumMod val="75000"/>
                              <a:lumOff val="25000"/>
                            </a:schemeClr>
                          </a:solidFill>
                        </a:rPr>
                        <a:t>8</a:t>
                      </a:r>
                    </a:p>
                  </a:txBody>
                  <a:tcPr marL="99052" marR="51507" marT="51507" marB="5150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u="none" strike="noStrike">
                          <a:solidFill>
                            <a:schemeClr val="tx1">
                              <a:lumMod val="75000"/>
                              <a:lumOff val="25000"/>
                            </a:schemeClr>
                          </a:solidFill>
                          <a:effectLst/>
                        </a:rPr>
                        <a:t>Diagnose and manage common </a:t>
                      </a:r>
                      <a:r>
                        <a:rPr lang="en-US" sz="800" b="1" u="none" strike="noStrike">
                          <a:solidFill>
                            <a:schemeClr val="tx1">
                              <a:lumMod val="75000"/>
                              <a:lumOff val="25000"/>
                            </a:schemeClr>
                          </a:solidFill>
                          <a:effectLst/>
                        </a:rPr>
                        <a:t>mental health </a:t>
                      </a:r>
                      <a:r>
                        <a:rPr lang="en-US" sz="800" u="none" strike="noStrike">
                          <a:solidFill>
                            <a:schemeClr val="tx1">
                              <a:lumMod val="75000"/>
                              <a:lumOff val="25000"/>
                            </a:schemeClr>
                          </a:solidFill>
                          <a:effectLst/>
                        </a:rPr>
                        <a:t>conditions in people of all ages</a:t>
                      </a:r>
                      <a:endParaRPr lang="en-US" sz="800" b="0" i="0" u="none" strike="noStrike">
                        <a:solidFill>
                          <a:schemeClr val="tx1">
                            <a:lumMod val="75000"/>
                            <a:lumOff val="25000"/>
                          </a:schemeClr>
                        </a:solidFill>
                        <a:effectLst/>
                        <a:latin typeface="Calibri" panose="020F0502020204030204" pitchFamily="34" charset="0"/>
                      </a:endParaRPr>
                    </a:p>
                  </a:txBody>
                  <a:tcPr marL="99052" marR="51507" marT="51507" marB="51507" anchor="ctr"/>
                </a:tc>
                <a:extLst>
                  <a:ext uri="{0D108BD9-81ED-4DB2-BD59-A6C34878D82A}">
                    <a16:rowId xmlns:a16="http://schemas.microsoft.com/office/drawing/2014/main" val="1610360251"/>
                  </a:ext>
                </a:extLst>
              </a:tr>
              <a:tr h="239334">
                <a:tc>
                  <a:txBody>
                    <a:bodyPr/>
                    <a:lstStyle/>
                    <a:p>
                      <a:pPr algn="ctr"/>
                      <a:r>
                        <a:rPr lang="en-US" sz="800" cap="none" spc="0">
                          <a:solidFill>
                            <a:schemeClr val="tx1">
                              <a:lumMod val="75000"/>
                              <a:lumOff val="25000"/>
                            </a:schemeClr>
                          </a:solidFill>
                        </a:rPr>
                        <a:t>9</a:t>
                      </a:r>
                    </a:p>
                  </a:txBody>
                  <a:tcPr marL="99052" marR="51507" marT="51507" marB="5150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u="none" strike="noStrike">
                          <a:solidFill>
                            <a:schemeClr val="tx1">
                              <a:lumMod val="75000"/>
                              <a:lumOff val="25000"/>
                            </a:schemeClr>
                          </a:solidFill>
                          <a:effectLst/>
                        </a:rPr>
                        <a:t>Perform the </a:t>
                      </a:r>
                      <a:r>
                        <a:rPr lang="en-US" sz="800" b="1" u="none" strike="noStrike">
                          <a:solidFill>
                            <a:schemeClr val="tx1">
                              <a:lumMod val="75000"/>
                              <a:lumOff val="25000"/>
                            </a:schemeClr>
                          </a:solidFill>
                          <a:effectLst/>
                        </a:rPr>
                        <a:t>procedures</a:t>
                      </a:r>
                      <a:r>
                        <a:rPr lang="en-US" sz="800" u="none" strike="noStrike">
                          <a:solidFill>
                            <a:schemeClr val="tx1">
                              <a:lumMod val="75000"/>
                              <a:lumOff val="25000"/>
                            </a:schemeClr>
                          </a:solidFill>
                          <a:effectLst/>
                        </a:rPr>
                        <a:t> most frequently needed by patients in continuity and hospital practices</a:t>
                      </a:r>
                      <a:endParaRPr lang="en-US" sz="800" b="0" i="0" u="none" strike="noStrike">
                        <a:solidFill>
                          <a:schemeClr val="tx1">
                            <a:lumMod val="75000"/>
                            <a:lumOff val="25000"/>
                          </a:schemeClr>
                        </a:solidFill>
                        <a:effectLst/>
                        <a:latin typeface="Calibri" panose="020F0502020204030204" pitchFamily="34" charset="0"/>
                      </a:endParaRPr>
                    </a:p>
                  </a:txBody>
                  <a:tcPr marL="99052" marR="51507" marT="51507" marB="51507" anchor="ctr"/>
                </a:tc>
                <a:extLst>
                  <a:ext uri="{0D108BD9-81ED-4DB2-BD59-A6C34878D82A}">
                    <a16:rowId xmlns:a16="http://schemas.microsoft.com/office/drawing/2014/main" val="3124490395"/>
                  </a:ext>
                </a:extLst>
              </a:tr>
              <a:tr h="239334">
                <a:tc>
                  <a:txBody>
                    <a:bodyPr/>
                    <a:lstStyle/>
                    <a:p>
                      <a:pPr algn="ctr"/>
                      <a:r>
                        <a:rPr lang="en-US" sz="800" cap="none" spc="0">
                          <a:solidFill>
                            <a:schemeClr val="tx1">
                              <a:lumMod val="75000"/>
                              <a:lumOff val="25000"/>
                            </a:schemeClr>
                          </a:solidFill>
                        </a:rPr>
                        <a:t>10</a:t>
                      </a:r>
                    </a:p>
                  </a:txBody>
                  <a:tcPr marL="99052" marR="51507" marT="51507" marB="5150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u="none" strike="noStrike">
                          <a:solidFill>
                            <a:schemeClr val="tx1">
                              <a:lumMod val="75000"/>
                              <a:lumOff val="25000"/>
                            </a:schemeClr>
                          </a:solidFill>
                          <a:effectLst/>
                        </a:rPr>
                        <a:t>Model </a:t>
                      </a:r>
                      <a:r>
                        <a:rPr lang="en-US" sz="800" b="1" u="none" strike="noStrike">
                          <a:solidFill>
                            <a:schemeClr val="tx1">
                              <a:lumMod val="75000"/>
                              <a:lumOff val="25000"/>
                            </a:schemeClr>
                          </a:solidFill>
                          <a:effectLst/>
                        </a:rPr>
                        <a:t>lifelong learning </a:t>
                      </a:r>
                      <a:r>
                        <a:rPr lang="en-US" sz="800" u="none" strike="noStrike">
                          <a:solidFill>
                            <a:schemeClr val="tx1">
                              <a:lumMod val="75000"/>
                              <a:lumOff val="25000"/>
                            </a:schemeClr>
                          </a:solidFill>
                          <a:effectLst/>
                        </a:rPr>
                        <a:t>and engage in self-reflection</a:t>
                      </a:r>
                      <a:endParaRPr lang="en-US" sz="800" b="0" i="0" u="none" strike="noStrike">
                        <a:solidFill>
                          <a:schemeClr val="tx1">
                            <a:lumMod val="75000"/>
                            <a:lumOff val="25000"/>
                          </a:schemeClr>
                        </a:solidFill>
                        <a:effectLst/>
                        <a:latin typeface="Calibri" panose="020F0502020204030204" pitchFamily="34" charset="0"/>
                      </a:endParaRPr>
                    </a:p>
                  </a:txBody>
                  <a:tcPr marL="99052" marR="51507" marT="51507" marB="51507" anchor="ctr"/>
                </a:tc>
                <a:extLst>
                  <a:ext uri="{0D108BD9-81ED-4DB2-BD59-A6C34878D82A}">
                    <a16:rowId xmlns:a16="http://schemas.microsoft.com/office/drawing/2014/main" val="3168475949"/>
                  </a:ext>
                </a:extLst>
              </a:tr>
              <a:tr h="344043">
                <a:tc>
                  <a:txBody>
                    <a:bodyPr/>
                    <a:lstStyle/>
                    <a:p>
                      <a:pPr algn="ctr"/>
                      <a:r>
                        <a:rPr lang="en-US" sz="800" cap="none" spc="0">
                          <a:solidFill>
                            <a:schemeClr val="tx1">
                              <a:lumMod val="75000"/>
                              <a:lumOff val="25000"/>
                            </a:schemeClr>
                          </a:solidFill>
                        </a:rPr>
                        <a:t>11</a:t>
                      </a:r>
                    </a:p>
                  </a:txBody>
                  <a:tcPr marL="99052" marR="51507" marT="51507" marB="5150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u="none" strike="noStrike">
                          <a:solidFill>
                            <a:schemeClr val="tx1">
                              <a:lumMod val="75000"/>
                              <a:lumOff val="25000"/>
                            </a:schemeClr>
                          </a:solidFill>
                          <a:effectLst/>
                        </a:rPr>
                        <a:t>Practice as personal physicians, to include </a:t>
                      </a:r>
                      <a:r>
                        <a:rPr lang="en-US" sz="800" b="1" u="none" strike="noStrike">
                          <a:solidFill>
                            <a:schemeClr val="tx1">
                              <a:lumMod val="75000"/>
                              <a:lumOff val="25000"/>
                            </a:schemeClr>
                          </a:solidFill>
                          <a:effectLst/>
                        </a:rPr>
                        <a:t>MSK health </a:t>
                      </a:r>
                      <a:r>
                        <a:rPr lang="en-US" sz="800" u="none" strike="noStrike">
                          <a:solidFill>
                            <a:schemeClr val="tx1">
                              <a:lumMod val="75000"/>
                              <a:lumOff val="25000"/>
                            </a:schemeClr>
                          </a:solidFill>
                          <a:effectLst/>
                        </a:rPr>
                        <a:t>and sports medicine, appropriate medication use and coordination of care by helping patients navigate a complex health system</a:t>
                      </a:r>
                      <a:endParaRPr lang="en-US" sz="800" b="0" i="0" u="none" strike="noStrike">
                        <a:solidFill>
                          <a:schemeClr val="tx1">
                            <a:lumMod val="75000"/>
                            <a:lumOff val="25000"/>
                          </a:schemeClr>
                        </a:solidFill>
                        <a:effectLst/>
                        <a:latin typeface="Calibri" panose="020F0502020204030204" pitchFamily="34" charset="0"/>
                      </a:endParaRPr>
                    </a:p>
                  </a:txBody>
                  <a:tcPr marL="99052" marR="51507" marT="51507" marB="51507" anchor="ctr"/>
                </a:tc>
                <a:extLst>
                  <a:ext uri="{0D108BD9-81ED-4DB2-BD59-A6C34878D82A}">
                    <a16:rowId xmlns:a16="http://schemas.microsoft.com/office/drawing/2014/main" val="3707027546"/>
                  </a:ext>
                </a:extLst>
              </a:tr>
              <a:tr h="344043">
                <a:tc>
                  <a:txBody>
                    <a:bodyPr/>
                    <a:lstStyle/>
                    <a:p>
                      <a:pPr algn="ctr"/>
                      <a:r>
                        <a:rPr lang="en-US" sz="800" cap="none" spc="0">
                          <a:solidFill>
                            <a:schemeClr val="tx1">
                              <a:lumMod val="75000"/>
                              <a:lumOff val="25000"/>
                            </a:schemeClr>
                          </a:solidFill>
                        </a:rPr>
                        <a:t>12</a:t>
                      </a:r>
                    </a:p>
                  </a:txBody>
                  <a:tcPr marL="99052" marR="51507" marT="51507" marB="5150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u="none" strike="noStrike">
                          <a:solidFill>
                            <a:schemeClr val="tx1">
                              <a:lumMod val="75000"/>
                              <a:lumOff val="25000"/>
                            </a:schemeClr>
                          </a:solidFill>
                          <a:effectLst/>
                        </a:rPr>
                        <a:t>Provide </a:t>
                      </a:r>
                      <a:r>
                        <a:rPr lang="en-US" sz="800" b="1" u="none" strike="noStrike">
                          <a:solidFill>
                            <a:schemeClr val="tx1">
                              <a:lumMod val="75000"/>
                              <a:lumOff val="25000"/>
                            </a:schemeClr>
                          </a:solidFill>
                          <a:effectLst/>
                        </a:rPr>
                        <a:t>preventive care </a:t>
                      </a:r>
                      <a:r>
                        <a:rPr lang="en-US" sz="800" u="none" strike="noStrike">
                          <a:solidFill>
                            <a:schemeClr val="tx1">
                              <a:lumMod val="75000"/>
                              <a:lumOff val="25000"/>
                            </a:schemeClr>
                          </a:solidFill>
                          <a:effectLst/>
                        </a:rPr>
                        <a:t>that improves wellness, modifies risk factors for illness and injury, and detects illness in early, treatable stages for people of all ages while supporting patients’ values and preferences</a:t>
                      </a:r>
                      <a:endParaRPr lang="en-US" sz="800" b="0" i="0" u="none" strike="noStrike">
                        <a:solidFill>
                          <a:schemeClr val="tx1">
                            <a:lumMod val="75000"/>
                            <a:lumOff val="25000"/>
                          </a:schemeClr>
                        </a:solidFill>
                        <a:effectLst/>
                        <a:latin typeface="Calibri" panose="020F0502020204030204" pitchFamily="34" charset="0"/>
                      </a:endParaRPr>
                    </a:p>
                  </a:txBody>
                  <a:tcPr marL="99052" marR="51507" marT="51507" marB="51507" anchor="ctr"/>
                </a:tc>
                <a:extLst>
                  <a:ext uri="{0D108BD9-81ED-4DB2-BD59-A6C34878D82A}">
                    <a16:rowId xmlns:a16="http://schemas.microsoft.com/office/drawing/2014/main" val="678669412"/>
                  </a:ext>
                </a:extLst>
              </a:tr>
              <a:tr h="344043">
                <a:tc>
                  <a:txBody>
                    <a:bodyPr/>
                    <a:lstStyle/>
                    <a:p>
                      <a:pPr algn="ctr"/>
                      <a:r>
                        <a:rPr lang="en-US" sz="800" cap="none" spc="0">
                          <a:solidFill>
                            <a:schemeClr val="tx1">
                              <a:lumMod val="75000"/>
                              <a:lumOff val="25000"/>
                            </a:schemeClr>
                          </a:solidFill>
                        </a:rPr>
                        <a:t>13</a:t>
                      </a:r>
                    </a:p>
                  </a:txBody>
                  <a:tcPr marL="99052" marR="51507" marT="51507" marB="5150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u="none" strike="noStrike">
                          <a:solidFill>
                            <a:schemeClr val="tx1">
                              <a:lumMod val="75000"/>
                              <a:lumOff val="25000"/>
                            </a:schemeClr>
                          </a:solidFill>
                          <a:effectLst/>
                        </a:rPr>
                        <a:t>Assess priorities of care for individual patients across the </a:t>
                      </a:r>
                      <a:r>
                        <a:rPr lang="en-US" sz="800" b="1" u="none" strike="noStrike">
                          <a:solidFill>
                            <a:schemeClr val="tx1">
                              <a:lumMod val="75000"/>
                              <a:lumOff val="25000"/>
                            </a:schemeClr>
                          </a:solidFill>
                          <a:effectLst/>
                        </a:rPr>
                        <a:t>continuum of care</a:t>
                      </a:r>
                      <a:r>
                        <a:rPr lang="en-US" sz="800" u="none" strike="noStrike">
                          <a:solidFill>
                            <a:schemeClr val="tx1">
                              <a:lumMod val="75000"/>
                              <a:lumOff val="25000"/>
                            </a:schemeClr>
                          </a:solidFill>
                          <a:effectLst/>
                        </a:rPr>
                        <a:t>—in-office visits, emergency, hospital, and other settings, balancing the preferences of patients, medical priorities, and the setting of care</a:t>
                      </a:r>
                      <a:endParaRPr lang="en-US" sz="800" b="0" i="0" u="none" strike="noStrike">
                        <a:solidFill>
                          <a:schemeClr val="tx1">
                            <a:lumMod val="75000"/>
                            <a:lumOff val="25000"/>
                          </a:schemeClr>
                        </a:solidFill>
                        <a:effectLst/>
                        <a:latin typeface="Calibri" panose="020F0502020204030204" pitchFamily="34" charset="0"/>
                      </a:endParaRPr>
                    </a:p>
                  </a:txBody>
                  <a:tcPr marL="99052" marR="51507" marT="51507" marB="51507" anchor="ctr"/>
                </a:tc>
                <a:extLst>
                  <a:ext uri="{0D108BD9-81ED-4DB2-BD59-A6C34878D82A}">
                    <a16:rowId xmlns:a16="http://schemas.microsoft.com/office/drawing/2014/main" val="3496712515"/>
                  </a:ext>
                </a:extLst>
              </a:tr>
              <a:tr h="344043">
                <a:tc>
                  <a:txBody>
                    <a:bodyPr/>
                    <a:lstStyle/>
                    <a:p>
                      <a:pPr algn="ctr"/>
                      <a:r>
                        <a:rPr lang="en-US" sz="800" cap="none" spc="0">
                          <a:solidFill>
                            <a:schemeClr val="tx1">
                              <a:lumMod val="75000"/>
                              <a:lumOff val="25000"/>
                            </a:schemeClr>
                          </a:solidFill>
                        </a:rPr>
                        <a:t>14</a:t>
                      </a:r>
                    </a:p>
                  </a:txBody>
                  <a:tcPr marL="99052" marR="51507" marT="51507" marB="5150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u="none" strike="noStrike">
                          <a:solidFill>
                            <a:schemeClr val="tx1">
                              <a:lumMod val="75000"/>
                              <a:lumOff val="25000"/>
                            </a:schemeClr>
                          </a:solidFill>
                          <a:effectLst/>
                        </a:rPr>
                        <a:t>Evaluate, diagnose, and manage patients with </a:t>
                      </a:r>
                      <a:r>
                        <a:rPr lang="en-US" sz="800" b="1" u="none" strike="noStrike">
                          <a:solidFill>
                            <a:schemeClr val="tx1">
                              <a:lumMod val="75000"/>
                              <a:lumOff val="25000"/>
                            </a:schemeClr>
                          </a:solidFill>
                          <a:effectLst/>
                        </a:rPr>
                        <a:t>undifferentiated</a:t>
                      </a:r>
                      <a:r>
                        <a:rPr lang="en-US" sz="800" b="0" u="none" strike="noStrike">
                          <a:solidFill>
                            <a:schemeClr val="tx1">
                              <a:lumMod val="75000"/>
                              <a:lumOff val="25000"/>
                            </a:schemeClr>
                          </a:solidFill>
                          <a:effectLst/>
                        </a:rPr>
                        <a:t> symptoms</a:t>
                      </a:r>
                      <a:r>
                        <a:rPr lang="en-US" sz="800" u="none" strike="noStrike">
                          <a:solidFill>
                            <a:schemeClr val="tx1">
                              <a:lumMod val="75000"/>
                              <a:lumOff val="25000"/>
                            </a:schemeClr>
                          </a:solidFill>
                          <a:effectLst/>
                        </a:rPr>
                        <a:t>, </a:t>
                      </a:r>
                      <a:r>
                        <a:rPr lang="en-US" sz="800" b="1" u="none" strike="noStrike">
                          <a:solidFill>
                            <a:schemeClr val="tx1">
                              <a:lumMod val="75000"/>
                              <a:lumOff val="25000"/>
                            </a:schemeClr>
                          </a:solidFill>
                          <a:effectLst/>
                        </a:rPr>
                        <a:t>chronic</a:t>
                      </a:r>
                      <a:r>
                        <a:rPr lang="en-US" sz="800" u="none" strike="noStrike">
                          <a:solidFill>
                            <a:schemeClr val="tx1">
                              <a:lumMod val="75000"/>
                              <a:lumOff val="25000"/>
                            </a:schemeClr>
                          </a:solidFill>
                          <a:effectLst/>
                        </a:rPr>
                        <a:t> medical conditions, and multiple </a:t>
                      </a:r>
                      <a:r>
                        <a:rPr lang="en-US" sz="800" b="1" u="none" strike="noStrike">
                          <a:solidFill>
                            <a:schemeClr val="tx1">
                              <a:lumMod val="75000"/>
                              <a:lumOff val="25000"/>
                            </a:schemeClr>
                          </a:solidFill>
                          <a:effectLst/>
                        </a:rPr>
                        <a:t>comorbidities</a:t>
                      </a:r>
                      <a:endParaRPr lang="en-US" sz="800" b="1" i="0" u="none" strike="noStrike">
                        <a:solidFill>
                          <a:schemeClr val="tx1">
                            <a:lumMod val="75000"/>
                            <a:lumOff val="25000"/>
                          </a:schemeClr>
                        </a:solidFill>
                        <a:effectLst/>
                        <a:latin typeface="Calibri" panose="020F0502020204030204" pitchFamily="34" charset="0"/>
                      </a:endParaRPr>
                    </a:p>
                  </a:txBody>
                  <a:tcPr marL="99052" marR="51507" marT="51507" marB="51507" anchor="ctr"/>
                </a:tc>
                <a:extLst>
                  <a:ext uri="{0D108BD9-81ED-4DB2-BD59-A6C34878D82A}">
                    <a16:rowId xmlns:a16="http://schemas.microsoft.com/office/drawing/2014/main" val="2551062383"/>
                  </a:ext>
                </a:extLst>
              </a:tr>
              <a:tr h="344043">
                <a:tc>
                  <a:txBody>
                    <a:bodyPr/>
                    <a:lstStyle/>
                    <a:p>
                      <a:pPr algn="ctr"/>
                      <a:r>
                        <a:rPr lang="en-US" sz="800" cap="none" spc="0">
                          <a:solidFill>
                            <a:schemeClr val="tx1">
                              <a:lumMod val="75000"/>
                              <a:lumOff val="25000"/>
                            </a:schemeClr>
                          </a:solidFill>
                        </a:rPr>
                        <a:t>15</a:t>
                      </a:r>
                    </a:p>
                  </a:txBody>
                  <a:tcPr marL="99052" marR="51507" marT="51507" marB="51507"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u="none" strike="noStrike">
                          <a:solidFill>
                            <a:schemeClr val="tx1">
                              <a:lumMod val="75000"/>
                              <a:lumOff val="25000"/>
                            </a:schemeClr>
                          </a:solidFill>
                          <a:effectLst/>
                        </a:rPr>
                        <a:t>Effectively lead, manage, and participate in </a:t>
                      </a:r>
                      <a:r>
                        <a:rPr lang="en-US" sz="800" b="1" u="none" strike="noStrike">
                          <a:solidFill>
                            <a:schemeClr val="tx1">
                              <a:lumMod val="75000"/>
                              <a:lumOff val="25000"/>
                            </a:schemeClr>
                          </a:solidFill>
                          <a:effectLst/>
                        </a:rPr>
                        <a:t>teams</a:t>
                      </a:r>
                      <a:r>
                        <a:rPr lang="en-US" sz="800" u="none" strike="noStrike">
                          <a:solidFill>
                            <a:schemeClr val="tx1">
                              <a:lumMod val="75000"/>
                              <a:lumOff val="25000"/>
                            </a:schemeClr>
                          </a:solidFill>
                          <a:effectLst/>
                        </a:rPr>
                        <a:t> that provide care and improve outcomes for the diverse populations and communities they serve</a:t>
                      </a:r>
                      <a:endParaRPr lang="en-US" sz="800" b="0" i="0" u="none" strike="noStrike">
                        <a:solidFill>
                          <a:schemeClr val="tx1">
                            <a:lumMod val="75000"/>
                            <a:lumOff val="25000"/>
                          </a:schemeClr>
                        </a:solidFill>
                        <a:effectLst/>
                        <a:latin typeface="Calibri" panose="020F0502020204030204" pitchFamily="34" charset="0"/>
                      </a:endParaRPr>
                    </a:p>
                  </a:txBody>
                  <a:tcPr marL="99052" marR="51507" marT="51507" marB="51507" anchor="ctr"/>
                </a:tc>
                <a:extLst>
                  <a:ext uri="{0D108BD9-81ED-4DB2-BD59-A6C34878D82A}">
                    <a16:rowId xmlns:a16="http://schemas.microsoft.com/office/drawing/2014/main" val="3278737577"/>
                  </a:ext>
                </a:extLst>
              </a:tr>
            </a:tbl>
          </a:graphicData>
        </a:graphic>
      </p:graphicFrame>
    </p:spTree>
    <p:extLst>
      <p:ext uri="{BB962C8B-B14F-4D97-AF65-F5344CB8AC3E}">
        <p14:creationId xmlns:p14="http://schemas.microsoft.com/office/powerpoint/2010/main" val="313063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505E01E9-2E35-8A68-8169-D8610BA0591C}"/>
              </a:ext>
            </a:extLst>
          </p:cNvPr>
          <p:cNvSpPr/>
          <p:nvPr/>
        </p:nvSpPr>
        <p:spPr>
          <a:xfrm>
            <a:off x="1736651" y="468046"/>
            <a:ext cx="5266661" cy="1105787"/>
          </a:xfrm>
          <a:prstGeom prst="wedgeRoundRectCallout">
            <a:avLst>
              <a:gd name="adj1" fmla="val -61488"/>
              <a:gd name="adj2" fmla="val 56090"/>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82A374-3E33-89DE-9D39-0A2D6B3948FE}"/>
              </a:ext>
            </a:extLst>
          </p:cNvPr>
          <p:cNvSpPr>
            <a:spLocks noGrp="1"/>
          </p:cNvSpPr>
          <p:nvPr>
            <p:ph type="ctrTitle"/>
          </p:nvPr>
        </p:nvSpPr>
        <p:spPr>
          <a:xfrm>
            <a:off x="1736651" y="630267"/>
            <a:ext cx="5144386" cy="862633"/>
          </a:xfrm>
        </p:spPr>
        <p:txBody>
          <a:bodyPr>
            <a:normAutofit fontScale="90000"/>
          </a:bodyPr>
          <a:lstStyle/>
          <a:p>
            <a:r>
              <a:rPr lang="en-US">
                <a:effectLst>
                  <a:outerShdw blurRad="38100" dist="38100" dir="2700000" algn="tl">
                    <a:srgbClr val="000000">
                      <a:alpha val="43137"/>
                    </a:srgbClr>
                  </a:outerShdw>
                </a:effectLst>
              </a:rPr>
              <a:t>Do you have any tips for getting started?</a:t>
            </a:r>
          </a:p>
        </p:txBody>
      </p:sp>
      <p:sp>
        <p:nvSpPr>
          <p:cNvPr id="11" name="Subtitle 2">
            <a:extLst>
              <a:ext uri="{FF2B5EF4-FFF2-40B4-BE49-F238E27FC236}">
                <a16:creationId xmlns:a16="http://schemas.microsoft.com/office/drawing/2014/main" id="{EED86C4F-F820-42A5-6427-081CB11D78F8}"/>
              </a:ext>
            </a:extLst>
          </p:cNvPr>
          <p:cNvSpPr txBox="1">
            <a:spLocks/>
          </p:cNvSpPr>
          <p:nvPr/>
        </p:nvSpPr>
        <p:spPr>
          <a:xfrm>
            <a:off x="1328189" y="3926959"/>
            <a:ext cx="2423636" cy="63780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May </a:t>
            </a:r>
            <a:r>
              <a:rPr lang="en-US" sz="2000" err="1">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Goforeite</a:t>
            </a:r>
            <a:r>
              <a:rPr lang="en-US" sz="2000">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 – Program Coordinator</a:t>
            </a:r>
          </a:p>
        </p:txBody>
      </p:sp>
      <p:pic>
        <p:nvPicPr>
          <p:cNvPr id="5" name="Graphic 4" descr="Room with laptops and chairs">
            <a:extLst>
              <a:ext uri="{FF2B5EF4-FFF2-40B4-BE49-F238E27FC236}">
                <a16:creationId xmlns:a16="http://schemas.microsoft.com/office/drawing/2014/main" id="{DB8DCA80-CBFE-3ABE-7E7F-40399A4F74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52134" y="1573833"/>
            <a:ext cx="5571460" cy="3133946"/>
          </a:xfrm>
          <a:prstGeom prst="rect">
            <a:avLst/>
          </a:prstGeom>
        </p:spPr>
      </p:pic>
      <p:sp>
        <p:nvSpPr>
          <p:cNvPr id="8" name="Thought Bubble: Cloud 7">
            <a:extLst>
              <a:ext uri="{FF2B5EF4-FFF2-40B4-BE49-F238E27FC236}">
                <a16:creationId xmlns:a16="http://schemas.microsoft.com/office/drawing/2014/main" id="{BEA017BD-EAE2-2785-0CDD-7BBD5154B0D4}"/>
              </a:ext>
            </a:extLst>
          </p:cNvPr>
          <p:cNvSpPr/>
          <p:nvPr/>
        </p:nvSpPr>
        <p:spPr>
          <a:xfrm>
            <a:off x="1831418" y="1977656"/>
            <a:ext cx="2024407" cy="843516"/>
          </a:xfrm>
          <a:prstGeom prst="cloudCallout">
            <a:avLst>
              <a:gd name="adj1" fmla="val -57200"/>
              <a:gd name="adj2" fmla="val -3213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Graphic 6" descr="Woman with ponytail hair">
            <a:extLst>
              <a:ext uri="{FF2B5EF4-FFF2-40B4-BE49-F238E27FC236}">
                <a16:creationId xmlns:a16="http://schemas.microsoft.com/office/drawing/2014/main" id="{23CC07A7-EEA1-BB1C-217E-59941C8B58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6236" y="1639164"/>
            <a:ext cx="1510415" cy="2874069"/>
          </a:xfrm>
          <a:prstGeom prst="rect">
            <a:avLst/>
          </a:prstGeom>
        </p:spPr>
      </p:pic>
      <p:sp>
        <p:nvSpPr>
          <p:cNvPr id="13" name="Subtitle 2">
            <a:extLst>
              <a:ext uri="{FF2B5EF4-FFF2-40B4-BE49-F238E27FC236}">
                <a16:creationId xmlns:a16="http://schemas.microsoft.com/office/drawing/2014/main" id="{A8DFE447-FEBA-0062-57ED-66C7A596FCFB}"/>
              </a:ext>
            </a:extLst>
          </p:cNvPr>
          <p:cNvSpPr>
            <a:spLocks noGrp="1"/>
          </p:cNvSpPr>
          <p:nvPr>
            <p:ph type="subTitle" idx="1"/>
          </p:nvPr>
        </p:nvSpPr>
        <p:spPr>
          <a:xfrm>
            <a:off x="1956187" y="2144122"/>
            <a:ext cx="1801797" cy="569986"/>
          </a:xfrm>
        </p:spPr>
        <p:txBody>
          <a:bodyPr>
            <a:normAutofit lnSpcReduction="10000"/>
          </a:bodyPr>
          <a:lstStyle/>
          <a:p>
            <a:r>
              <a:rPr lang="en-US" sz="1800">
                <a:effectLst>
                  <a:outerShdw blurRad="38100" dist="38100" dir="2700000" algn="tl">
                    <a:srgbClr val="000000">
                      <a:alpha val="43137"/>
                    </a:srgbClr>
                  </a:outerShdw>
                </a:effectLst>
              </a:rPr>
              <a:t>I think we can do this! </a:t>
            </a:r>
          </a:p>
        </p:txBody>
      </p:sp>
    </p:spTree>
    <p:extLst>
      <p:ext uri="{BB962C8B-B14F-4D97-AF65-F5344CB8AC3E}">
        <p14:creationId xmlns:p14="http://schemas.microsoft.com/office/powerpoint/2010/main" val="125513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ontent Placeholder 2">
            <a:extLst>
              <a:ext uri="{FF2B5EF4-FFF2-40B4-BE49-F238E27FC236}">
                <a16:creationId xmlns:a16="http://schemas.microsoft.com/office/drawing/2014/main" id="{8373A268-73EB-D1E0-8CB1-2DD1E13500AA}"/>
              </a:ext>
            </a:extLst>
          </p:cNvPr>
          <p:cNvGraphicFramePr>
            <a:graphicFrameLocks noGrp="1"/>
          </p:cNvGraphicFramePr>
          <p:nvPr>
            <p:ph idx="1"/>
            <p:extLst>
              <p:ext uri="{D42A27DB-BD31-4B8C-83A1-F6EECF244321}">
                <p14:modId xmlns:p14="http://schemas.microsoft.com/office/powerpoint/2010/main" val="910462310"/>
              </p:ext>
            </p:extLst>
          </p:nvPr>
        </p:nvGraphicFramePr>
        <p:xfrm>
          <a:off x="508148" y="10652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73FA963D-6FF8-C806-7CE4-2C7759EB9647}"/>
              </a:ext>
            </a:extLst>
          </p:cNvPr>
          <p:cNvSpPr>
            <a:spLocks noGrp="1"/>
          </p:cNvSpPr>
          <p:nvPr>
            <p:ph type="title"/>
          </p:nvPr>
        </p:nvSpPr>
        <p:spPr/>
        <p:txBody>
          <a:bodyPr/>
          <a:lstStyle/>
          <a:p>
            <a:r>
              <a:rPr lang="en-US"/>
              <a:t>Pearls for Developing ILPs</a:t>
            </a:r>
          </a:p>
        </p:txBody>
      </p:sp>
    </p:spTree>
    <p:extLst>
      <p:ext uri="{BB962C8B-B14F-4D97-AF65-F5344CB8AC3E}">
        <p14:creationId xmlns:p14="http://schemas.microsoft.com/office/powerpoint/2010/main" val="149933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2326"/>
            <a:ext cx="9151630" cy="1139518"/>
            <a:chOff x="-1" y="-29768"/>
            <a:chExt cx="12202175" cy="1519356"/>
          </a:xfrm>
        </p:grpSpPr>
        <p:sp>
          <p:nvSpPr>
            <p:cNvPr id="38" name="Rectangle 37">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572E782-41AD-8174-90B7-056404F96B57}"/>
              </a:ext>
            </a:extLst>
          </p:cNvPr>
          <p:cNvSpPr>
            <a:spLocks noGrp="1"/>
          </p:cNvSpPr>
          <p:nvPr>
            <p:ph type="title"/>
          </p:nvPr>
        </p:nvSpPr>
        <p:spPr>
          <a:xfrm>
            <a:off x="657518" y="226382"/>
            <a:ext cx="7857832" cy="752649"/>
          </a:xfrm>
        </p:spPr>
        <p:txBody>
          <a:bodyPr vert="horz" lIns="91440" tIns="45720" rIns="91440" bIns="45720" rtlCol="0" anchor="ctr">
            <a:normAutofit/>
          </a:bodyPr>
          <a:lstStyle/>
          <a:p>
            <a:pPr defTabSz="914400"/>
            <a:r>
              <a:rPr lang="en-US" sz="4400" kern="1200">
                <a:solidFill>
                  <a:srgbClr val="FFFFFF"/>
                </a:solidFill>
                <a:latin typeface="+mj-lt"/>
                <a:ea typeface="+mj-ea"/>
                <a:cs typeface="+mj-cs"/>
              </a:rPr>
              <a:t>Questions?</a:t>
            </a:r>
          </a:p>
        </p:txBody>
      </p:sp>
      <p:sp>
        <p:nvSpPr>
          <p:cNvPr id="3" name="Content Placeholder 2">
            <a:extLst>
              <a:ext uri="{FF2B5EF4-FFF2-40B4-BE49-F238E27FC236}">
                <a16:creationId xmlns:a16="http://schemas.microsoft.com/office/drawing/2014/main" id="{946365F5-6C4A-E269-6F64-3B5AB907DF6B}"/>
              </a:ext>
            </a:extLst>
          </p:cNvPr>
          <p:cNvSpPr>
            <a:spLocks noGrp="1"/>
          </p:cNvSpPr>
          <p:nvPr>
            <p:ph idx="1"/>
          </p:nvPr>
        </p:nvSpPr>
        <p:spPr>
          <a:xfrm>
            <a:off x="1681315" y="1731093"/>
            <a:ext cx="4109271" cy="2104060"/>
          </a:xfrm>
        </p:spPr>
        <p:txBody>
          <a:bodyPr vert="horz" lIns="91440" tIns="45720" rIns="91440" bIns="45720" rtlCol="0">
            <a:normAutofit/>
          </a:bodyPr>
          <a:lstStyle/>
          <a:p>
            <a:pPr marL="0" indent="-228600" defTabSz="914400">
              <a:buFont typeface="Arial" panose="020B0604020202020204" pitchFamily="34" charset="0"/>
              <a:buChar char="•"/>
            </a:pPr>
            <a:r>
              <a:rPr lang="en-US" sz="1500"/>
              <a:t>Aaron Lambert, MD, FAAFP</a:t>
            </a:r>
          </a:p>
          <a:p>
            <a:pPr marL="457200" lvl="1" indent="-228600" defTabSz="914400">
              <a:buFont typeface="Arial" panose="020B0604020202020204" pitchFamily="34" charset="0"/>
              <a:buChar char="•"/>
            </a:pPr>
            <a:r>
              <a:rPr lang="en-US" sz="1500">
                <a:hlinkClick r:id="rId3"/>
              </a:rPr>
              <a:t>Robert.Lambert@atriumhealth.org</a:t>
            </a:r>
            <a:r>
              <a:rPr lang="en-US" sz="1500"/>
              <a:t> </a:t>
            </a:r>
          </a:p>
          <a:p>
            <a:pPr marL="0" indent="-228600" defTabSz="914400">
              <a:buFont typeface="Arial" panose="020B0604020202020204" pitchFamily="34" charset="0"/>
              <a:buChar char="•"/>
            </a:pPr>
            <a:r>
              <a:rPr lang="en-US" sz="1500"/>
              <a:t>Pamela Anne MacMillan</a:t>
            </a:r>
          </a:p>
          <a:p>
            <a:pPr marL="457200" lvl="1" indent="-228600" defTabSz="914400">
              <a:buFont typeface="Arial" panose="020B0604020202020204" pitchFamily="34" charset="0"/>
              <a:buChar char="•"/>
            </a:pPr>
            <a:r>
              <a:rPr lang="en-US" sz="1500">
                <a:hlinkClick r:id="rId4"/>
              </a:rPr>
              <a:t>PMac@uwyo.edu</a:t>
            </a:r>
            <a:r>
              <a:rPr lang="en-US" sz="1500"/>
              <a:t> </a:t>
            </a:r>
          </a:p>
          <a:p>
            <a:pPr marL="0"/>
            <a:r>
              <a:rPr lang="en-US" sz="1500"/>
              <a:t>Priyanka </a:t>
            </a:r>
            <a:r>
              <a:rPr lang="en-US" sz="1500" err="1"/>
              <a:t>Tulshian</a:t>
            </a:r>
            <a:r>
              <a:rPr lang="en-US" sz="1500"/>
              <a:t>, MD, MPH</a:t>
            </a:r>
          </a:p>
          <a:p>
            <a:pPr marL="457200" lvl="1"/>
            <a:r>
              <a:rPr lang="fi-FI" sz="1500">
                <a:hlinkClick r:id="rId5"/>
              </a:rPr>
              <a:t>priyanka.tulshian.md@gmail.com</a:t>
            </a:r>
            <a:r>
              <a:rPr lang="fi-FI" sz="1500"/>
              <a:t> </a:t>
            </a:r>
            <a:endParaRPr lang="en-US" sz="1500"/>
          </a:p>
        </p:txBody>
      </p:sp>
      <p:pic>
        <p:nvPicPr>
          <p:cNvPr id="5" name="Picture 4">
            <a:extLst>
              <a:ext uri="{FF2B5EF4-FFF2-40B4-BE49-F238E27FC236}">
                <a16:creationId xmlns:a16="http://schemas.microsoft.com/office/drawing/2014/main" id="{9E6AAC8B-9227-05DD-BFE5-3ED5C1E5E7C9}"/>
              </a:ext>
            </a:extLst>
          </p:cNvPr>
          <p:cNvPicPr>
            <a:picLocks noChangeAspect="1"/>
          </p:cNvPicPr>
          <p:nvPr/>
        </p:nvPicPr>
        <p:blipFill>
          <a:blip r:embed="rId6"/>
          <a:stretch>
            <a:fillRect/>
          </a:stretch>
        </p:blipFill>
        <p:spPr>
          <a:xfrm>
            <a:off x="6624252" y="1742119"/>
            <a:ext cx="1257475" cy="1257475"/>
          </a:xfrm>
          <a:prstGeom prst="rect">
            <a:avLst/>
          </a:prstGeom>
        </p:spPr>
      </p:pic>
      <p:sp>
        <p:nvSpPr>
          <p:cNvPr id="6" name="TextBox 5">
            <a:extLst>
              <a:ext uri="{FF2B5EF4-FFF2-40B4-BE49-F238E27FC236}">
                <a16:creationId xmlns:a16="http://schemas.microsoft.com/office/drawing/2014/main" id="{5A688785-40AD-BFC1-8521-0A530891D5A4}"/>
              </a:ext>
            </a:extLst>
          </p:cNvPr>
          <p:cNvSpPr txBox="1"/>
          <p:nvPr/>
        </p:nvSpPr>
        <p:spPr>
          <a:xfrm>
            <a:off x="5920308" y="3004182"/>
            <a:ext cx="2802777" cy="1200329"/>
          </a:xfrm>
          <a:prstGeom prst="rect">
            <a:avLst/>
          </a:prstGeom>
          <a:noFill/>
        </p:spPr>
        <p:txBody>
          <a:bodyPr wrap="square" rtlCol="0">
            <a:spAutoFit/>
          </a:bodyPr>
          <a:lstStyle/>
          <a:p>
            <a:r>
              <a:rPr lang="en-US" dirty="0"/>
              <a:t>Please fill out this quick, </a:t>
            </a:r>
          </a:p>
          <a:p>
            <a:r>
              <a:rPr lang="en-US" dirty="0"/>
              <a:t>4-question survey whether you are participating live or </a:t>
            </a:r>
            <a:r>
              <a:rPr lang="en-US" dirty="0">
                <a:solidFill>
                  <a:srgbClr val="333E48"/>
                </a:solidFill>
                <a:latin typeface="National2"/>
              </a:rPr>
              <a:t>a</a:t>
            </a:r>
            <a:r>
              <a:rPr lang="en-US" b="0" i="0" dirty="0">
                <a:solidFill>
                  <a:srgbClr val="333E48"/>
                </a:solidFill>
                <a:effectLst/>
                <a:latin typeface="National2"/>
              </a:rPr>
              <a:t>synchronously.</a:t>
            </a:r>
            <a:endParaRPr lang="en-US" dirty="0"/>
          </a:p>
        </p:txBody>
      </p:sp>
    </p:spTree>
    <p:extLst>
      <p:ext uri="{BB962C8B-B14F-4D97-AF65-F5344CB8AC3E}">
        <p14:creationId xmlns:p14="http://schemas.microsoft.com/office/powerpoint/2010/main" val="70659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88D1-7A99-7996-124F-3CB706BA542F}"/>
              </a:ext>
            </a:extLst>
          </p:cNvPr>
          <p:cNvSpPr>
            <a:spLocks noGrp="1"/>
          </p:cNvSpPr>
          <p:nvPr>
            <p:ph type="title"/>
          </p:nvPr>
        </p:nvSpPr>
        <p:spPr/>
        <p:txBody>
          <a:bodyPr/>
          <a:lstStyle/>
          <a:p>
            <a:r>
              <a:rPr lang="en-US"/>
              <a:t>Presentation Abstract</a:t>
            </a:r>
          </a:p>
        </p:txBody>
      </p:sp>
      <p:sp>
        <p:nvSpPr>
          <p:cNvPr id="3" name="Content Placeholder 2">
            <a:extLst>
              <a:ext uri="{FF2B5EF4-FFF2-40B4-BE49-F238E27FC236}">
                <a16:creationId xmlns:a16="http://schemas.microsoft.com/office/drawing/2014/main" id="{62EDB8DE-6985-A5AD-818E-2C55B2D44664}"/>
              </a:ext>
            </a:extLst>
          </p:cNvPr>
          <p:cNvSpPr>
            <a:spLocks noGrp="1"/>
          </p:cNvSpPr>
          <p:nvPr>
            <p:ph idx="1"/>
          </p:nvPr>
        </p:nvSpPr>
        <p:spPr>
          <a:xfrm>
            <a:off x="628650" y="1370013"/>
            <a:ext cx="7886700" cy="2657381"/>
          </a:xfrm>
        </p:spPr>
        <p:txBody>
          <a:bodyPr>
            <a:noAutofit/>
          </a:bodyPr>
          <a:lstStyle/>
          <a:p>
            <a:pPr marL="0" indent="0">
              <a:buNone/>
            </a:pPr>
            <a:r>
              <a:rPr lang="en-US" sz="1200">
                <a:effectLst/>
                <a:ea typeface="Calibri" panose="020F0502020204030204" pitchFamily="34" charset="0"/>
              </a:rPr>
              <a:t>Historically, most programs implemented individual learning plans (ILPs) for residents needing remediation. With the ACGME requirements and ABFM expectations for competency-based medical education (CBME), there is a shift from limited learning plans for underperforming residents to more comprehensive plans for all residents – both to mitigate the stigma of having an ILP and to recognize that progression of learning is unique to each individual learner. While the former remediation plans were driven by faculty, ILPs are ultimately meant to be resident driven. </a:t>
            </a:r>
            <a:r>
              <a:rPr lang="en-US" sz="1200"/>
              <a:t>This presentation will help participants understand the components of an ILP, how they differ from remediation plans, and pearls for getting started with their own residents. </a:t>
            </a:r>
          </a:p>
        </p:txBody>
      </p:sp>
    </p:spTree>
    <p:extLst>
      <p:ext uri="{BB962C8B-B14F-4D97-AF65-F5344CB8AC3E}">
        <p14:creationId xmlns:p14="http://schemas.microsoft.com/office/powerpoint/2010/main" val="202712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ACA712-5305-2137-9D41-EC22E686FFAD}"/>
              </a:ext>
            </a:extLst>
          </p:cNvPr>
          <p:cNvSpPr>
            <a:spLocks noGrp="1"/>
          </p:cNvSpPr>
          <p:nvPr>
            <p:ph type="title"/>
          </p:nvPr>
        </p:nvSpPr>
        <p:spPr/>
        <p:txBody>
          <a:bodyPr/>
          <a:lstStyle/>
          <a:p>
            <a:r>
              <a:rPr lang="en-US" dirty="0"/>
              <a:t>Poll Questions</a:t>
            </a:r>
          </a:p>
        </p:txBody>
      </p:sp>
      <p:sp>
        <p:nvSpPr>
          <p:cNvPr id="5" name="Content Placeholder 4">
            <a:extLst>
              <a:ext uri="{FF2B5EF4-FFF2-40B4-BE49-F238E27FC236}">
                <a16:creationId xmlns:a16="http://schemas.microsoft.com/office/drawing/2014/main" id="{F5B5CADF-E31B-7FD4-F967-F7198472B74C}"/>
              </a:ext>
            </a:extLst>
          </p:cNvPr>
          <p:cNvSpPr>
            <a:spLocks noGrp="1"/>
          </p:cNvSpPr>
          <p:nvPr>
            <p:ph sz="half" idx="1"/>
          </p:nvPr>
        </p:nvSpPr>
        <p:spPr/>
        <p:txBody>
          <a:bodyPr>
            <a:normAutofit/>
          </a:bodyPr>
          <a:lstStyle/>
          <a:p>
            <a:pPr marL="0" indent="0">
              <a:buNone/>
            </a:pPr>
            <a:r>
              <a:rPr lang="en-US" dirty="0"/>
              <a:t>1. What is your role:</a:t>
            </a:r>
          </a:p>
          <a:p>
            <a:pPr lvl="1"/>
            <a:r>
              <a:rPr lang="en-US" dirty="0"/>
              <a:t>Program Director</a:t>
            </a:r>
          </a:p>
          <a:p>
            <a:pPr lvl="1"/>
            <a:r>
              <a:rPr lang="en-US" dirty="0"/>
              <a:t>Associate Program Director</a:t>
            </a:r>
          </a:p>
          <a:p>
            <a:pPr lvl="1"/>
            <a:r>
              <a:rPr lang="en-US" dirty="0"/>
              <a:t>Core Faculty</a:t>
            </a:r>
          </a:p>
          <a:p>
            <a:pPr lvl="1"/>
            <a:r>
              <a:rPr lang="en-US" dirty="0"/>
              <a:t>Program Coordinator</a:t>
            </a:r>
          </a:p>
          <a:p>
            <a:pPr lvl="1"/>
            <a:r>
              <a:rPr lang="en-US" dirty="0"/>
              <a:t>Other</a:t>
            </a:r>
          </a:p>
          <a:p>
            <a:endParaRPr lang="en-US" dirty="0"/>
          </a:p>
        </p:txBody>
      </p:sp>
      <p:sp>
        <p:nvSpPr>
          <p:cNvPr id="2" name="Content Placeholder 1">
            <a:extLst>
              <a:ext uri="{FF2B5EF4-FFF2-40B4-BE49-F238E27FC236}">
                <a16:creationId xmlns:a16="http://schemas.microsoft.com/office/drawing/2014/main" id="{A7B17434-6232-AFFD-5AD3-3CECD531A5DA}"/>
              </a:ext>
            </a:extLst>
          </p:cNvPr>
          <p:cNvSpPr>
            <a:spLocks noGrp="1"/>
          </p:cNvSpPr>
          <p:nvPr>
            <p:ph sz="half" idx="2"/>
          </p:nvPr>
        </p:nvSpPr>
        <p:spPr/>
        <p:txBody>
          <a:bodyPr/>
          <a:lstStyle/>
          <a:p>
            <a:pPr marL="0" indent="0">
              <a:buNone/>
            </a:pPr>
            <a:r>
              <a:rPr lang="en-US" dirty="0"/>
              <a:t>2. Time in GME?</a:t>
            </a:r>
          </a:p>
          <a:p>
            <a:pPr lvl="1"/>
            <a:r>
              <a:rPr lang="en-US" dirty="0"/>
              <a:t>Less than five years</a:t>
            </a:r>
          </a:p>
          <a:p>
            <a:pPr lvl="1"/>
            <a:r>
              <a:rPr lang="en-US" dirty="0"/>
              <a:t>5-10 years</a:t>
            </a:r>
          </a:p>
          <a:p>
            <a:pPr lvl="1"/>
            <a:r>
              <a:rPr lang="en-US" dirty="0"/>
              <a:t>10-20 years</a:t>
            </a:r>
          </a:p>
          <a:p>
            <a:pPr lvl="1"/>
            <a:r>
              <a:rPr lang="en-US" dirty="0"/>
              <a:t>&gt;20 years</a:t>
            </a:r>
          </a:p>
        </p:txBody>
      </p:sp>
    </p:spTree>
    <p:extLst>
      <p:ext uri="{BB962C8B-B14F-4D97-AF65-F5344CB8AC3E}">
        <p14:creationId xmlns:p14="http://schemas.microsoft.com/office/powerpoint/2010/main" val="375841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695F7-3228-805F-445E-DD2B39F8214C}"/>
              </a:ext>
            </a:extLst>
          </p:cNvPr>
          <p:cNvSpPr>
            <a:spLocks noGrp="1"/>
          </p:cNvSpPr>
          <p:nvPr>
            <p:ph type="title"/>
          </p:nvPr>
        </p:nvSpPr>
        <p:spPr>
          <a:xfrm>
            <a:off x="628650" y="274639"/>
            <a:ext cx="7886700" cy="715962"/>
          </a:xfrm>
        </p:spPr>
        <p:txBody>
          <a:bodyPr/>
          <a:lstStyle/>
          <a:p>
            <a:r>
              <a:rPr lang="en-US"/>
              <a:t>What the ACGME says about ILPs:</a:t>
            </a:r>
          </a:p>
        </p:txBody>
      </p:sp>
      <p:sp>
        <p:nvSpPr>
          <p:cNvPr id="3" name="Content Placeholder 2">
            <a:extLst>
              <a:ext uri="{FF2B5EF4-FFF2-40B4-BE49-F238E27FC236}">
                <a16:creationId xmlns:a16="http://schemas.microsoft.com/office/drawing/2014/main" id="{ADF5F73D-FA9A-50FA-6304-65EB90D23371}"/>
              </a:ext>
            </a:extLst>
          </p:cNvPr>
          <p:cNvSpPr>
            <a:spLocks noGrp="1"/>
          </p:cNvSpPr>
          <p:nvPr>
            <p:ph idx="1"/>
          </p:nvPr>
        </p:nvSpPr>
        <p:spPr>
          <a:xfrm>
            <a:off x="219075" y="1084263"/>
            <a:ext cx="8505825" cy="3262312"/>
          </a:xfrm>
        </p:spPr>
        <p:txBody>
          <a:bodyPr>
            <a:normAutofit/>
          </a:bodyPr>
          <a:lstStyle/>
          <a:p>
            <a:pPr marL="0" indent="0" algn="l">
              <a:lnSpc>
                <a:spcPct val="110000"/>
              </a:lnSpc>
              <a:buNone/>
            </a:pPr>
            <a:r>
              <a:rPr lang="en-US" sz="1600" b="0" i="0">
                <a:solidFill>
                  <a:srgbClr val="333333"/>
                </a:solidFill>
                <a:effectLst/>
                <a:latin typeface="Open Sans" panose="020B0606030504020204" pitchFamily="34" charset="0"/>
              </a:rPr>
              <a:t>The program director or their designee, with input from the Clinical Competency Committee, must:</a:t>
            </a:r>
          </a:p>
          <a:p>
            <a:pPr algn="l">
              <a:lnSpc>
                <a:spcPct val="110000"/>
              </a:lnSpc>
              <a:buFont typeface="Arial" panose="020B0604020202020204" pitchFamily="34" charset="0"/>
              <a:buChar char="•"/>
            </a:pPr>
            <a:r>
              <a:rPr lang="en-US" sz="1600" b="0" i="0">
                <a:solidFill>
                  <a:srgbClr val="333333"/>
                </a:solidFill>
                <a:effectLst/>
                <a:latin typeface="Open Sans" panose="020B0606030504020204" pitchFamily="34" charset="0"/>
              </a:rPr>
              <a:t>assist residents in developing </a:t>
            </a:r>
            <a:r>
              <a:rPr lang="en-US" sz="1600" b="1" i="0">
                <a:solidFill>
                  <a:srgbClr val="333333"/>
                </a:solidFill>
                <a:effectLst/>
                <a:latin typeface="Open Sans" panose="020B0606030504020204" pitchFamily="34" charset="0"/>
              </a:rPr>
              <a:t>individualized learning plans </a:t>
            </a:r>
            <a:r>
              <a:rPr lang="en-US" sz="1600" b="0" i="0">
                <a:solidFill>
                  <a:srgbClr val="333333"/>
                </a:solidFill>
                <a:effectLst/>
                <a:latin typeface="Open Sans" panose="020B0606030504020204" pitchFamily="34" charset="0"/>
              </a:rPr>
              <a:t>to capitalize on their strengths and identify areas for growth;</a:t>
            </a:r>
          </a:p>
          <a:p>
            <a:pPr algn="l">
              <a:lnSpc>
                <a:spcPct val="110000"/>
              </a:lnSpc>
              <a:buFont typeface="Arial" panose="020B0604020202020204" pitchFamily="34" charset="0"/>
              <a:buChar char="•"/>
            </a:pPr>
            <a:r>
              <a:rPr lang="en-US" sz="1600" b="0" i="0">
                <a:solidFill>
                  <a:srgbClr val="333333"/>
                </a:solidFill>
                <a:effectLst/>
                <a:latin typeface="Open Sans" panose="020B0606030504020204" pitchFamily="34" charset="0"/>
              </a:rPr>
              <a:t>create and document an </a:t>
            </a:r>
            <a:r>
              <a:rPr lang="en-US" sz="1600" b="1" i="0">
                <a:solidFill>
                  <a:srgbClr val="333333"/>
                </a:solidFill>
                <a:effectLst/>
                <a:latin typeface="Open Sans" panose="020B0606030504020204" pitchFamily="34" charset="0"/>
              </a:rPr>
              <a:t>individualized learning plan </a:t>
            </a:r>
            <a:r>
              <a:rPr lang="en-US" sz="1600" b="0" i="0">
                <a:solidFill>
                  <a:srgbClr val="333333"/>
                </a:solidFill>
                <a:effectLst/>
                <a:latin typeface="Open Sans" panose="020B0606030504020204" pitchFamily="34" charset="0"/>
              </a:rPr>
              <a:t>at least annually; and,</a:t>
            </a:r>
          </a:p>
          <a:p>
            <a:pPr algn="l">
              <a:lnSpc>
                <a:spcPct val="110000"/>
              </a:lnSpc>
              <a:buFont typeface="Arial" panose="020B0604020202020204" pitchFamily="34" charset="0"/>
              <a:buChar char="•"/>
            </a:pPr>
            <a:r>
              <a:rPr lang="en-US" sz="1600" b="0" i="0">
                <a:solidFill>
                  <a:srgbClr val="333333"/>
                </a:solidFill>
                <a:effectLst/>
                <a:latin typeface="Open Sans" panose="020B0606030504020204" pitchFamily="34" charset="0"/>
              </a:rPr>
              <a:t>provide a system to assist residents in the </a:t>
            </a:r>
            <a:r>
              <a:rPr lang="en-US" sz="1600" b="1" i="0">
                <a:solidFill>
                  <a:srgbClr val="333333"/>
                </a:solidFill>
                <a:effectLst/>
                <a:latin typeface="Open Sans" panose="020B0606030504020204" pitchFamily="34" charset="0"/>
              </a:rPr>
              <a:t>individualized learning plan </a:t>
            </a:r>
            <a:r>
              <a:rPr lang="en-US" sz="1600" b="0" i="0">
                <a:solidFill>
                  <a:srgbClr val="333333"/>
                </a:solidFill>
                <a:effectLst/>
                <a:latin typeface="Open Sans" panose="020B0606030504020204" pitchFamily="34" charset="0"/>
              </a:rPr>
              <a:t>process, including:</a:t>
            </a:r>
          </a:p>
          <a:p>
            <a:pPr marL="742950" lvl="1" indent="-285750" algn="l">
              <a:lnSpc>
                <a:spcPct val="110000"/>
              </a:lnSpc>
              <a:buFont typeface="Arial" panose="020B0604020202020204" pitchFamily="34" charset="0"/>
              <a:buChar char="•"/>
            </a:pPr>
            <a:r>
              <a:rPr lang="en-US" sz="1200" b="0" i="0">
                <a:solidFill>
                  <a:srgbClr val="333333"/>
                </a:solidFill>
                <a:effectLst/>
                <a:latin typeface="Open Sans" panose="020B0606030504020204" pitchFamily="34" charset="0"/>
              </a:rPr>
              <a:t>faculty mentorship to help residents create learning goals, as well as educational experiences to meet those goals; and, </a:t>
            </a:r>
          </a:p>
          <a:p>
            <a:pPr marL="742950" lvl="1" indent="-285750" algn="l">
              <a:lnSpc>
                <a:spcPct val="110000"/>
              </a:lnSpc>
              <a:buFont typeface="Arial" panose="020B0604020202020204" pitchFamily="34" charset="0"/>
              <a:buChar char="•"/>
            </a:pPr>
            <a:r>
              <a:rPr lang="en-US" sz="1200" b="0" i="0">
                <a:solidFill>
                  <a:srgbClr val="333333"/>
                </a:solidFill>
                <a:effectLst/>
                <a:latin typeface="Open Sans" panose="020B0606030504020204" pitchFamily="34" charset="0"/>
              </a:rPr>
              <a:t>systems for tracking and monitoring progress toward completing the individualized learning plan.</a:t>
            </a:r>
          </a:p>
        </p:txBody>
      </p:sp>
      <p:sp>
        <p:nvSpPr>
          <p:cNvPr id="5" name="TextBox 4">
            <a:extLst>
              <a:ext uri="{FF2B5EF4-FFF2-40B4-BE49-F238E27FC236}">
                <a16:creationId xmlns:a16="http://schemas.microsoft.com/office/drawing/2014/main" id="{021073AC-C39F-983C-8290-E6EBED4B63AE}"/>
              </a:ext>
            </a:extLst>
          </p:cNvPr>
          <p:cNvSpPr txBox="1"/>
          <p:nvPr/>
        </p:nvSpPr>
        <p:spPr>
          <a:xfrm>
            <a:off x="1696066" y="4538857"/>
            <a:ext cx="4572000" cy="369332"/>
          </a:xfrm>
          <a:prstGeom prst="rect">
            <a:avLst/>
          </a:prstGeom>
          <a:noFill/>
        </p:spPr>
        <p:txBody>
          <a:bodyPr wrap="square">
            <a:spAutoFit/>
          </a:bodyPr>
          <a:lstStyle/>
          <a:p>
            <a:pPr algn="ctr"/>
            <a:r>
              <a:rPr lang="en-US" sz="900">
                <a:latin typeface="Arial" panose="020B0604020202020204" pitchFamily="34" charset="0"/>
                <a:cs typeface="Arial" panose="020B0604020202020204" pitchFamily="34" charset="0"/>
              </a:rPr>
              <a:t>Accreditation Council for Graduate Medical Education. ACGME Program Requirements for Graduate Medical Education in Family Medicine. July 1, 2023.</a:t>
            </a:r>
          </a:p>
        </p:txBody>
      </p:sp>
    </p:spTree>
    <p:extLst>
      <p:ext uri="{BB962C8B-B14F-4D97-AF65-F5344CB8AC3E}">
        <p14:creationId xmlns:p14="http://schemas.microsoft.com/office/powerpoint/2010/main" val="248269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D8B8-7C42-C3A2-D360-7BBAD075E91A}"/>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5175A7AF-3D10-F203-467B-EB0E1FBE25AE}"/>
              </a:ext>
            </a:extLst>
          </p:cNvPr>
          <p:cNvSpPr>
            <a:spLocks noGrp="1"/>
          </p:cNvSpPr>
          <p:nvPr>
            <p:ph idx="1"/>
          </p:nvPr>
        </p:nvSpPr>
        <p:spPr/>
        <p:txBody>
          <a:bodyPr/>
          <a:lstStyle/>
          <a:p>
            <a:pPr marL="0" indent="0">
              <a:buNone/>
            </a:pPr>
            <a:r>
              <a:rPr lang="en-US" b="0" i="0">
                <a:solidFill>
                  <a:srgbClr val="232333"/>
                </a:solidFill>
                <a:effectLst/>
                <a:latin typeface="Helvetica Neue"/>
              </a:rPr>
              <a:t>Participants will be able to:</a:t>
            </a:r>
          </a:p>
          <a:p>
            <a:r>
              <a:rPr lang="en-US">
                <a:solidFill>
                  <a:srgbClr val="232333"/>
                </a:solidFill>
                <a:latin typeface="Helvetica Neue"/>
              </a:rPr>
              <a:t>Describe the difference between remediation plans and individual learning plans (ILPs). </a:t>
            </a:r>
          </a:p>
          <a:p>
            <a:r>
              <a:rPr lang="en-US">
                <a:solidFill>
                  <a:srgbClr val="232333"/>
                </a:solidFill>
                <a:latin typeface="Helvetica Neue"/>
              </a:rPr>
              <a:t>L</a:t>
            </a:r>
            <a:r>
              <a:rPr lang="en-US" b="0" i="0">
                <a:solidFill>
                  <a:srgbClr val="232333"/>
                </a:solidFill>
                <a:effectLst/>
                <a:latin typeface="Helvetica Neue"/>
              </a:rPr>
              <a:t>ist components of individual learning plans.</a:t>
            </a:r>
          </a:p>
          <a:p>
            <a:r>
              <a:rPr lang="en-US" b="0" i="0">
                <a:solidFill>
                  <a:srgbClr val="232333"/>
                </a:solidFill>
                <a:effectLst/>
                <a:latin typeface="Helvetica Neue"/>
              </a:rPr>
              <a:t>List three pearls to developing individual learning plans.</a:t>
            </a:r>
            <a:endParaRPr lang="en-US"/>
          </a:p>
        </p:txBody>
      </p:sp>
    </p:spTree>
    <p:extLst>
      <p:ext uri="{BB962C8B-B14F-4D97-AF65-F5344CB8AC3E}">
        <p14:creationId xmlns:p14="http://schemas.microsoft.com/office/powerpoint/2010/main" val="158611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BF5102-9234-8C78-1562-41F3EC76C031}"/>
              </a:ext>
            </a:extLst>
          </p:cNvPr>
          <p:cNvSpPr>
            <a:spLocks noGrp="1"/>
          </p:cNvSpPr>
          <p:nvPr>
            <p:ph type="title"/>
          </p:nvPr>
        </p:nvSpPr>
        <p:spPr/>
        <p:txBody>
          <a:bodyPr/>
          <a:lstStyle/>
          <a:p>
            <a:r>
              <a:rPr lang="en-US"/>
              <a:t>Interactive Time!</a:t>
            </a:r>
          </a:p>
        </p:txBody>
      </p:sp>
      <p:sp>
        <p:nvSpPr>
          <p:cNvPr id="5" name="Content Placeholder 4">
            <a:extLst>
              <a:ext uri="{FF2B5EF4-FFF2-40B4-BE49-F238E27FC236}">
                <a16:creationId xmlns:a16="http://schemas.microsoft.com/office/drawing/2014/main" id="{4E9595CF-E6B0-4B16-7B2F-6CF29199B22D}"/>
              </a:ext>
            </a:extLst>
          </p:cNvPr>
          <p:cNvSpPr>
            <a:spLocks noGrp="1"/>
          </p:cNvSpPr>
          <p:nvPr>
            <p:ph idx="1"/>
          </p:nvPr>
        </p:nvSpPr>
        <p:spPr/>
        <p:txBody>
          <a:bodyPr/>
          <a:lstStyle/>
          <a:p>
            <a:r>
              <a:rPr lang="en-US" dirty="0"/>
              <a:t>Are you confident you could explain the difference between a remediation plan and a learning plan?</a:t>
            </a:r>
          </a:p>
          <a:p>
            <a:pPr lvl="1"/>
            <a:r>
              <a:rPr lang="en-US" dirty="0"/>
              <a:t>Absolutely – I teach this to our residents annually!</a:t>
            </a:r>
          </a:p>
          <a:p>
            <a:pPr lvl="1"/>
            <a:r>
              <a:rPr lang="en-US" dirty="0"/>
              <a:t>I think so, but don’t ask me to answer out loud</a:t>
            </a:r>
          </a:p>
          <a:p>
            <a:pPr lvl="1"/>
            <a:r>
              <a:rPr lang="en-US" dirty="0"/>
              <a:t>There’s a difference?</a:t>
            </a:r>
          </a:p>
        </p:txBody>
      </p:sp>
    </p:spTree>
    <p:extLst>
      <p:ext uri="{BB962C8B-B14F-4D97-AF65-F5344CB8AC3E}">
        <p14:creationId xmlns:p14="http://schemas.microsoft.com/office/powerpoint/2010/main" val="103599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505E01E9-2E35-8A68-8169-D8610BA0591C}"/>
              </a:ext>
            </a:extLst>
          </p:cNvPr>
          <p:cNvSpPr/>
          <p:nvPr/>
        </p:nvSpPr>
        <p:spPr>
          <a:xfrm>
            <a:off x="1410586" y="468046"/>
            <a:ext cx="6124353" cy="1105787"/>
          </a:xfrm>
          <a:prstGeom prst="wedgeRoundRectCallout">
            <a:avLst>
              <a:gd name="adj1" fmla="val -33449"/>
              <a:gd name="adj2" fmla="val 145192"/>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82A374-3E33-89DE-9D39-0A2D6B3948FE}"/>
              </a:ext>
            </a:extLst>
          </p:cNvPr>
          <p:cNvSpPr>
            <a:spLocks noGrp="1"/>
          </p:cNvSpPr>
          <p:nvPr>
            <p:ph type="ctrTitle"/>
          </p:nvPr>
        </p:nvSpPr>
        <p:spPr>
          <a:xfrm>
            <a:off x="1043762" y="577466"/>
            <a:ext cx="6858000" cy="732244"/>
          </a:xfrm>
        </p:spPr>
        <p:txBody>
          <a:bodyPr/>
          <a:lstStyle/>
          <a:p>
            <a:r>
              <a:rPr lang="en-US">
                <a:effectLst>
                  <a:outerShdw blurRad="38100" dist="38100" dir="2700000" algn="tl">
                    <a:srgbClr val="000000">
                      <a:alpha val="43137"/>
                    </a:srgbClr>
                  </a:outerShdw>
                </a:effectLst>
              </a:rPr>
              <a:t>But what’s the difference?</a:t>
            </a:r>
          </a:p>
        </p:txBody>
      </p:sp>
      <p:sp>
        <p:nvSpPr>
          <p:cNvPr id="12" name="Thought Bubble: Cloud 11">
            <a:extLst>
              <a:ext uri="{FF2B5EF4-FFF2-40B4-BE49-F238E27FC236}">
                <a16:creationId xmlns:a16="http://schemas.microsoft.com/office/drawing/2014/main" id="{B3AE30FF-9770-F773-AFA1-BCEC731141E4}"/>
              </a:ext>
            </a:extLst>
          </p:cNvPr>
          <p:cNvSpPr/>
          <p:nvPr/>
        </p:nvSpPr>
        <p:spPr>
          <a:xfrm>
            <a:off x="5124893" y="1683253"/>
            <a:ext cx="3985267" cy="1264634"/>
          </a:xfrm>
          <a:prstGeom prst="cloudCallout">
            <a:avLst>
              <a:gd name="adj1" fmla="val -40575"/>
              <a:gd name="adj2" fmla="val 60819"/>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B7C5C73-4231-FFF0-E9A1-4A4284B56789}"/>
              </a:ext>
            </a:extLst>
          </p:cNvPr>
          <p:cNvSpPr>
            <a:spLocks noGrp="1"/>
          </p:cNvSpPr>
          <p:nvPr>
            <p:ph type="subTitle" idx="1"/>
          </p:nvPr>
        </p:nvSpPr>
        <p:spPr>
          <a:xfrm>
            <a:off x="5458847" y="1988427"/>
            <a:ext cx="3317358" cy="695561"/>
          </a:xfrm>
        </p:spPr>
        <p:txBody>
          <a:bodyPr>
            <a:normAutofit/>
          </a:bodyPr>
          <a:lstStyle/>
          <a:p>
            <a:r>
              <a:rPr lang="en-US" sz="2000">
                <a:effectLst>
                  <a:outerShdw blurRad="38100" dist="38100" dir="2700000" algn="tl">
                    <a:srgbClr val="000000">
                      <a:alpha val="43137"/>
                    </a:srgbClr>
                  </a:outerShdw>
                </a:effectLst>
              </a:rPr>
              <a:t>Isn’t this just a remediation plan with a new name?</a:t>
            </a:r>
          </a:p>
        </p:txBody>
      </p:sp>
      <p:sp>
        <p:nvSpPr>
          <p:cNvPr id="10" name="Subtitle 2">
            <a:extLst>
              <a:ext uri="{FF2B5EF4-FFF2-40B4-BE49-F238E27FC236}">
                <a16:creationId xmlns:a16="http://schemas.microsoft.com/office/drawing/2014/main" id="{7DF672D1-A1FD-4F6F-2AE3-7DF2B64FB9BB}"/>
              </a:ext>
            </a:extLst>
          </p:cNvPr>
          <p:cNvSpPr txBox="1">
            <a:spLocks/>
          </p:cNvSpPr>
          <p:nvPr/>
        </p:nvSpPr>
        <p:spPr>
          <a:xfrm>
            <a:off x="5458847" y="3876452"/>
            <a:ext cx="2508225" cy="63780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Steve – PGY-2 on ITE remediation (again)</a:t>
            </a:r>
          </a:p>
        </p:txBody>
      </p:sp>
      <p:sp>
        <p:nvSpPr>
          <p:cNvPr id="11" name="Subtitle 2">
            <a:extLst>
              <a:ext uri="{FF2B5EF4-FFF2-40B4-BE49-F238E27FC236}">
                <a16:creationId xmlns:a16="http://schemas.microsoft.com/office/drawing/2014/main" id="{EED86C4F-F820-42A5-6427-081CB11D78F8}"/>
              </a:ext>
            </a:extLst>
          </p:cNvPr>
          <p:cNvSpPr txBox="1">
            <a:spLocks/>
          </p:cNvSpPr>
          <p:nvPr/>
        </p:nvSpPr>
        <p:spPr>
          <a:xfrm>
            <a:off x="33840" y="2202402"/>
            <a:ext cx="2082921" cy="63780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Moneika – PGY-3 Chief Resident</a:t>
            </a:r>
          </a:p>
        </p:txBody>
      </p:sp>
      <p:pic>
        <p:nvPicPr>
          <p:cNvPr id="14" name="Graphic 13" descr="A waving man">
            <a:extLst>
              <a:ext uri="{FF2B5EF4-FFF2-40B4-BE49-F238E27FC236}">
                <a16:creationId xmlns:a16="http://schemas.microsoft.com/office/drawing/2014/main" id="{52C11873-9334-2063-062B-8A261502C0F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39141"/>
          <a:stretch/>
        </p:blipFill>
        <p:spPr>
          <a:xfrm>
            <a:off x="3963422" y="2325230"/>
            <a:ext cx="1495425" cy="2788278"/>
          </a:xfrm>
          <a:prstGeom prst="rect">
            <a:avLst/>
          </a:prstGeom>
        </p:spPr>
      </p:pic>
      <p:pic>
        <p:nvPicPr>
          <p:cNvPr id="16" name="Graphic 15" descr="Woman holding a laptop">
            <a:extLst>
              <a:ext uri="{FF2B5EF4-FFF2-40B4-BE49-F238E27FC236}">
                <a16:creationId xmlns:a16="http://schemas.microsoft.com/office/drawing/2014/main" id="{1248F5D0-25F7-9F44-647F-8B3F89B940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57172" y="2634814"/>
            <a:ext cx="2103120" cy="1949948"/>
          </a:xfrm>
          <a:prstGeom prst="rect">
            <a:avLst/>
          </a:prstGeom>
        </p:spPr>
      </p:pic>
    </p:spTree>
    <p:extLst>
      <p:ext uri="{BB962C8B-B14F-4D97-AF65-F5344CB8AC3E}">
        <p14:creationId xmlns:p14="http://schemas.microsoft.com/office/powerpoint/2010/main" val="121940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37A5CB-4A31-DE8F-031A-416D44EE737A}"/>
              </a:ext>
            </a:extLst>
          </p:cNvPr>
          <p:cNvSpPr>
            <a:spLocks noGrp="1"/>
          </p:cNvSpPr>
          <p:nvPr>
            <p:ph type="title"/>
          </p:nvPr>
        </p:nvSpPr>
        <p:spPr>
          <a:xfrm>
            <a:off x="311004" y="0"/>
            <a:ext cx="7886700" cy="993775"/>
          </a:xfrm>
        </p:spPr>
        <p:txBody>
          <a:bodyPr>
            <a:normAutofit/>
          </a:bodyPr>
          <a:lstStyle/>
          <a:p>
            <a:pPr algn="ctr"/>
            <a:r>
              <a:rPr lang="en-US" u="sng"/>
              <a:t>Remediation Plan</a:t>
            </a:r>
            <a:r>
              <a:rPr lang="en-US"/>
              <a:t> </a:t>
            </a:r>
            <a:r>
              <a:rPr lang="en-US" sz="2400" i="1"/>
              <a:t>vs</a:t>
            </a:r>
            <a:r>
              <a:rPr lang="en-US"/>
              <a:t> </a:t>
            </a:r>
            <a:r>
              <a:rPr lang="en-US" u="sng"/>
              <a:t>Learning Plan</a:t>
            </a:r>
          </a:p>
        </p:txBody>
      </p:sp>
      <p:graphicFrame>
        <p:nvGraphicFramePr>
          <p:cNvPr id="9" name="Content Placeholder 8">
            <a:extLst>
              <a:ext uri="{FF2B5EF4-FFF2-40B4-BE49-F238E27FC236}">
                <a16:creationId xmlns:a16="http://schemas.microsoft.com/office/drawing/2014/main" id="{DE67C40A-16A0-7293-E215-3A1BF4C66672}"/>
              </a:ext>
            </a:extLst>
          </p:cNvPr>
          <p:cNvGraphicFramePr>
            <a:graphicFrameLocks noGrp="1"/>
          </p:cNvGraphicFramePr>
          <p:nvPr>
            <p:ph idx="1"/>
            <p:extLst>
              <p:ext uri="{D42A27DB-BD31-4B8C-83A1-F6EECF244321}">
                <p14:modId xmlns:p14="http://schemas.microsoft.com/office/powerpoint/2010/main" val="4066971613"/>
              </p:ext>
            </p:extLst>
          </p:nvPr>
        </p:nvGraphicFramePr>
        <p:xfrm>
          <a:off x="717255" y="954669"/>
          <a:ext cx="7886700" cy="3798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DA05A5DD-C9F4-45EB-A3EA-A7D15D8D4973}"/>
              </a:ext>
            </a:extLst>
          </p:cNvPr>
          <p:cNvSpPr txBox="1"/>
          <p:nvPr/>
        </p:nvSpPr>
        <p:spPr>
          <a:xfrm>
            <a:off x="1084005" y="1999848"/>
            <a:ext cx="2460159" cy="1708160"/>
          </a:xfrm>
          <a:prstGeom prst="rect">
            <a:avLst/>
          </a:prstGeom>
          <a:noFill/>
        </p:spPr>
        <p:txBody>
          <a:bodyPr wrap="square">
            <a:spAutoFit/>
          </a:bodyPr>
          <a:lstStyle/>
          <a:p>
            <a:pPr lvl="0" algn="ctr">
              <a:spcAft>
                <a:spcPts val="600"/>
              </a:spcAft>
            </a:pPr>
            <a:r>
              <a:rPr lang="en-US" sz="1800"/>
              <a:t>Responds to deficiency</a:t>
            </a:r>
          </a:p>
          <a:p>
            <a:pPr lvl="0" algn="ctr">
              <a:spcAft>
                <a:spcPts val="600"/>
              </a:spcAft>
            </a:pPr>
            <a:r>
              <a:rPr lang="en-US" sz="1800"/>
              <a:t>Only for some learners</a:t>
            </a:r>
          </a:p>
          <a:p>
            <a:pPr algn="ctr">
              <a:spcAft>
                <a:spcPts val="600"/>
              </a:spcAft>
            </a:pPr>
            <a:r>
              <a:rPr lang="en-US"/>
              <a:t>Limited to training requirements</a:t>
            </a:r>
          </a:p>
          <a:p>
            <a:pPr lvl="0" algn="ctr">
              <a:spcAft>
                <a:spcPts val="600"/>
              </a:spcAft>
            </a:pPr>
            <a:r>
              <a:rPr lang="en-US" sz="1800"/>
              <a:t>Focused only on gaps</a:t>
            </a:r>
          </a:p>
        </p:txBody>
      </p:sp>
      <p:sp>
        <p:nvSpPr>
          <p:cNvPr id="12" name="TextBox 11">
            <a:extLst>
              <a:ext uri="{FF2B5EF4-FFF2-40B4-BE49-F238E27FC236}">
                <a16:creationId xmlns:a16="http://schemas.microsoft.com/office/drawing/2014/main" id="{8CCD3921-5B84-04EF-C3E2-EE8D92E385AC}"/>
              </a:ext>
            </a:extLst>
          </p:cNvPr>
          <p:cNvSpPr txBox="1"/>
          <p:nvPr/>
        </p:nvSpPr>
        <p:spPr>
          <a:xfrm>
            <a:off x="5673575" y="1914787"/>
            <a:ext cx="2675864" cy="1985159"/>
          </a:xfrm>
          <a:prstGeom prst="rect">
            <a:avLst/>
          </a:prstGeom>
          <a:noFill/>
        </p:spPr>
        <p:txBody>
          <a:bodyPr wrap="square">
            <a:spAutoFit/>
          </a:bodyPr>
          <a:lstStyle/>
          <a:p>
            <a:pPr lvl="0" algn="ctr">
              <a:spcAft>
                <a:spcPts val="600"/>
              </a:spcAft>
            </a:pPr>
            <a:r>
              <a:rPr lang="en-US" sz="1800"/>
              <a:t>Prevents a deficiency</a:t>
            </a:r>
          </a:p>
          <a:p>
            <a:pPr lvl="0" algn="ctr">
              <a:spcAft>
                <a:spcPts val="600"/>
              </a:spcAft>
            </a:pPr>
            <a:r>
              <a:rPr lang="en-US"/>
              <a:t>Helpful for all learners</a:t>
            </a:r>
          </a:p>
          <a:p>
            <a:pPr lvl="0" algn="ctr">
              <a:spcAft>
                <a:spcPts val="600"/>
              </a:spcAft>
            </a:pPr>
            <a:r>
              <a:rPr lang="en-US" sz="1800"/>
              <a:t>Recogn</a:t>
            </a:r>
            <a:r>
              <a:rPr lang="en-US"/>
              <a:t>izes personal learning styles</a:t>
            </a:r>
          </a:p>
          <a:p>
            <a:pPr lvl="0" algn="ctr">
              <a:spcAft>
                <a:spcPts val="600"/>
              </a:spcAft>
            </a:pPr>
            <a:r>
              <a:rPr lang="en-US" sz="1800"/>
              <a:t>Focused on end goals, skills </a:t>
            </a:r>
            <a:r>
              <a:rPr lang="en-US"/>
              <a:t>for future practice</a:t>
            </a:r>
            <a:endParaRPr lang="en-US" sz="1800"/>
          </a:p>
        </p:txBody>
      </p:sp>
      <p:sp>
        <p:nvSpPr>
          <p:cNvPr id="13" name="TextBox 12">
            <a:extLst>
              <a:ext uri="{FF2B5EF4-FFF2-40B4-BE49-F238E27FC236}">
                <a16:creationId xmlns:a16="http://schemas.microsoft.com/office/drawing/2014/main" id="{766DCF59-B4D3-F7FE-8B78-D4D1B4B56B04}"/>
              </a:ext>
            </a:extLst>
          </p:cNvPr>
          <p:cNvSpPr txBox="1"/>
          <p:nvPr/>
        </p:nvSpPr>
        <p:spPr>
          <a:xfrm>
            <a:off x="3876675" y="2096345"/>
            <a:ext cx="1694118" cy="1554272"/>
          </a:xfrm>
          <a:prstGeom prst="rect">
            <a:avLst/>
          </a:prstGeom>
          <a:noFill/>
        </p:spPr>
        <p:txBody>
          <a:bodyPr wrap="square">
            <a:spAutoFit/>
          </a:bodyPr>
          <a:lstStyle/>
          <a:p>
            <a:pPr lvl="0" algn="ctr">
              <a:spcAft>
                <a:spcPts val="600"/>
              </a:spcAft>
            </a:pPr>
            <a:r>
              <a:rPr lang="en-US"/>
              <a:t>Outlines ways to improve</a:t>
            </a:r>
          </a:p>
          <a:p>
            <a:pPr lvl="0" algn="ctr">
              <a:spcAft>
                <a:spcPts val="600"/>
              </a:spcAft>
            </a:pPr>
            <a:r>
              <a:rPr lang="en-US"/>
              <a:t>Uses concrete benchmarks of achievement</a:t>
            </a:r>
          </a:p>
        </p:txBody>
      </p:sp>
      <p:sp>
        <p:nvSpPr>
          <p:cNvPr id="15" name="Title 6">
            <a:extLst>
              <a:ext uri="{FF2B5EF4-FFF2-40B4-BE49-F238E27FC236}">
                <a16:creationId xmlns:a16="http://schemas.microsoft.com/office/drawing/2014/main" id="{61D3CF14-E151-AE4F-994F-5D9A7585A588}"/>
              </a:ext>
            </a:extLst>
          </p:cNvPr>
          <p:cNvSpPr txBox="1">
            <a:spLocks/>
          </p:cNvSpPr>
          <p:nvPr/>
        </p:nvSpPr>
        <p:spPr>
          <a:xfrm>
            <a:off x="1309690" y="1322634"/>
            <a:ext cx="2853953" cy="617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2000" b="0" u="sng">
                <a:solidFill>
                  <a:schemeClr val="tx1"/>
                </a:solidFill>
              </a:rPr>
              <a:t>Remediation Plan</a:t>
            </a:r>
          </a:p>
        </p:txBody>
      </p:sp>
      <p:sp>
        <p:nvSpPr>
          <p:cNvPr id="16" name="Title 6">
            <a:extLst>
              <a:ext uri="{FF2B5EF4-FFF2-40B4-BE49-F238E27FC236}">
                <a16:creationId xmlns:a16="http://schemas.microsoft.com/office/drawing/2014/main" id="{D21340F0-16FC-7C26-5966-131ED36100A0}"/>
              </a:ext>
            </a:extLst>
          </p:cNvPr>
          <p:cNvSpPr txBox="1">
            <a:spLocks/>
          </p:cNvSpPr>
          <p:nvPr/>
        </p:nvSpPr>
        <p:spPr>
          <a:xfrm>
            <a:off x="4989387" y="1322633"/>
            <a:ext cx="2853953" cy="617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2000" b="0" u="sng">
                <a:solidFill>
                  <a:schemeClr val="tx1"/>
                </a:solidFill>
              </a:rPr>
              <a:t>Learning Plan</a:t>
            </a:r>
          </a:p>
        </p:txBody>
      </p:sp>
    </p:spTree>
    <p:extLst>
      <p:ext uri="{BB962C8B-B14F-4D97-AF65-F5344CB8AC3E}">
        <p14:creationId xmlns:p14="http://schemas.microsoft.com/office/powerpoint/2010/main" val="288929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2B5E6F-96EB-B574-4F50-331E8F011722}"/>
              </a:ext>
            </a:extLst>
          </p:cNvPr>
          <p:cNvSpPr>
            <a:spLocks noGrp="1"/>
          </p:cNvSpPr>
          <p:nvPr>
            <p:ph type="title"/>
          </p:nvPr>
        </p:nvSpPr>
        <p:spPr>
          <a:xfrm>
            <a:off x="191392" y="120381"/>
            <a:ext cx="7886700" cy="602635"/>
          </a:xfrm>
        </p:spPr>
        <p:txBody>
          <a:bodyPr/>
          <a:lstStyle/>
          <a:p>
            <a:r>
              <a:rPr lang="en-US"/>
              <a:t>Know your audience…</a:t>
            </a:r>
          </a:p>
        </p:txBody>
      </p:sp>
      <p:graphicFrame>
        <p:nvGraphicFramePr>
          <p:cNvPr id="7" name="Content Placeholder 6">
            <a:extLst>
              <a:ext uri="{FF2B5EF4-FFF2-40B4-BE49-F238E27FC236}">
                <a16:creationId xmlns:a16="http://schemas.microsoft.com/office/drawing/2014/main" id="{75B7851A-5379-E603-DCBE-3287448D4886}"/>
              </a:ext>
            </a:extLst>
          </p:cNvPr>
          <p:cNvGraphicFramePr>
            <a:graphicFrameLocks noGrp="1"/>
          </p:cNvGraphicFramePr>
          <p:nvPr>
            <p:ph sz="half" idx="2"/>
            <p:extLst>
              <p:ext uri="{D42A27DB-BD31-4B8C-83A1-F6EECF244321}">
                <p14:modId xmlns:p14="http://schemas.microsoft.com/office/powerpoint/2010/main" val="3861008251"/>
              </p:ext>
            </p:extLst>
          </p:nvPr>
        </p:nvGraphicFramePr>
        <p:xfrm>
          <a:off x="315433" y="707154"/>
          <a:ext cx="8513135" cy="3729192"/>
        </p:xfrm>
        <a:graphic>
          <a:graphicData uri="http://schemas.openxmlformats.org/drawingml/2006/table">
            <a:tbl>
              <a:tblPr firstRow="1" bandRow="1">
                <a:tableStyleId>{5C22544A-7EE6-4342-B048-85BDC9FD1C3A}</a:tableStyleId>
              </a:tblPr>
              <a:tblGrid>
                <a:gridCol w="1702627">
                  <a:extLst>
                    <a:ext uri="{9D8B030D-6E8A-4147-A177-3AD203B41FA5}">
                      <a16:colId xmlns:a16="http://schemas.microsoft.com/office/drawing/2014/main" val="2449110308"/>
                    </a:ext>
                  </a:extLst>
                </a:gridCol>
                <a:gridCol w="1702627">
                  <a:extLst>
                    <a:ext uri="{9D8B030D-6E8A-4147-A177-3AD203B41FA5}">
                      <a16:colId xmlns:a16="http://schemas.microsoft.com/office/drawing/2014/main" val="708252996"/>
                    </a:ext>
                  </a:extLst>
                </a:gridCol>
                <a:gridCol w="1702627">
                  <a:extLst>
                    <a:ext uri="{9D8B030D-6E8A-4147-A177-3AD203B41FA5}">
                      <a16:colId xmlns:a16="http://schemas.microsoft.com/office/drawing/2014/main" val="336773554"/>
                    </a:ext>
                  </a:extLst>
                </a:gridCol>
                <a:gridCol w="1702627">
                  <a:extLst>
                    <a:ext uri="{9D8B030D-6E8A-4147-A177-3AD203B41FA5}">
                      <a16:colId xmlns:a16="http://schemas.microsoft.com/office/drawing/2014/main" val="3305601064"/>
                    </a:ext>
                  </a:extLst>
                </a:gridCol>
                <a:gridCol w="1702627">
                  <a:extLst>
                    <a:ext uri="{9D8B030D-6E8A-4147-A177-3AD203B41FA5}">
                      <a16:colId xmlns:a16="http://schemas.microsoft.com/office/drawing/2014/main" val="299550465"/>
                    </a:ext>
                  </a:extLst>
                </a:gridCol>
              </a:tblGrid>
              <a:tr h="536067">
                <a:tc>
                  <a:txBody>
                    <a:bodyPr/>
                    <a:lstStyle/>
                    <a:p>
                      <a:pPr algn="ctr"/>
                      <a:r>
                        <a:rPr lang="en-US" sz="1400">
                          <a:effectLst>
                            <a:outerShdw blurRad="38100" dist="38100" dir="2700000" algn="tl">
                              <a:srgbClr val="000000">
                                <a:alpha val="43137"/>
                              </a:srgbClr>
                            </a:outerShdw>
                          </a:effectLst>
                        </a:rPr>
                        <a:t>Characteristic</a:t>
                      </a:r>
                    </a:p>
                  </a:txBody>
                  <a:tcPr anchor="ctr">
                    <a:lnR w="12700" cap="flat" cmpd="sng" algn="ctr">
                      <a:solidFill>
                        <a:schemeClr val="tx1"/>
                      </a:solidFill>
                      <a:prstDash val="solid"/>
                      <a:round/>
                      <a:headEnd type="none" w="med" len="med"/>
                      <a:tailEnd type="none" w="med" len="med"/>
                    </a:lnR>
                  </a:tcPr>
                </a:tc>
                <a:tc>
                  <a:txBody>
                    <a:bodyPr/>
                    <a:lstStyle/>
                    <a:p>
                      <a:pPr algn="ctr"/>
                      <a:r>
                        <a:rPr lang="en-US" sz="1400">
                          <a:effectLst>
                            <a:outerShdw blurRad="38100" dist="38100" dir="2700000" algn="tl">
                              <a:srgbClr val="000000">
                                <a:alpha val="43137"/>
                              </a:srgbClr>
                            </a:outerShdw>
                          </a:effectLst>
                        </a:rPr>
                        <a:t>Traditionalist </a:t>
                      </a:r>
                    </a:p>
                    <a:p>
                      <a:pPr algn="ctr"/>
                      <a:r>
                        <a:rPr lang="en-US" sz="1400">
                          <a:effectLst>
                            <a:outerShdw blurRad="38100" dist="38100" dir="2700000" algn="tl">
                              <a:srgbClr val="000000">
                                <a:alpha val="43137"/>
                              </a:srgbClr>
                            </a:outerShdw>
                          </a:effectLst>
                        </a:rPr>
                        <a:t>(1922-1945)</a:t>
                      </a:r>
                    </a:p>
                  </a:txBody>
                  <a:tcPr anchor="ctr">
                    <a:lnL w="12700" cap="flat" cmpd="sng" algn="ctr">
                      <a:solidFill>
                        <a:schemeClr val="tx1"/>
                      </a:solidFill>
                      <a:prstDash val="solid"/>
                      <a:round/>
                      <a:headEnd type="none" w="med" len="med"/>
                      <a:tailEnd type="none" w="med" len="med"/>
                    </a:lnL>
                  </a:tcPr>
                </a:tc>
                <a:tc>
                  <a:txBody>
                    <a:bodyPr/>
                    <a:lstStyle/>
                    <a:p>
                      <a:pPr algn="ctr"/>
                      <a:r>
                        <a:rPr lang="en-US" sz="1400">
                          <a:effectLst>
                            <a:outerShdw blurRad="38100" dist="38100" dir="2700000" algn="tl">
                              <a:srgbClr val="000000">
                                <a:alpha val="43137"/>
                              </a:srgbClr>
                            </a:outerShdw>
                          </a:effectLst>
                        </a:rPr>
                        <a:t>Baby Boomers </a:t>
                      </a:r>
                    </a:p>
                    <a:p>
                      <a:pPr algn="ctr"/>
                      <a:r>
                        <a:rPr lang="en-US" sz="1400">
                          <a:effectLst>
                            <a:outerShdw blurRad="38100" dist="38100" dir="2700000" algn="tl">
                              <a:srgbClr val="000000">
                                <a:alpha val="43137"/>
                              </a:srgbClr>
                            </a:outerShdw>
                          </a:effectLst>
                        </a:rPr>
                        <a:t>(1946-1964)</a:t>
                      </a:r>
                    </a:p>
                  </a:txBody>
                  <a:tcPr anchor="ctr"/>
                </a:tc>
                <a:tc>
                  <a:txBody>
                    <a:bodyPr/>
                    <a:lstStyle/>
                    <a:p>
                      <a:pPr algn="ctr"/>
                      <a:r>
                        <a:rPr lang="en-US" sz="1400">
                          <a:effectLst>
                            <a:outerShdw blurRad="38100" dist="38100" dir="2700000" algn="tl">
                              <a:srgbClr val="000000">
                                <a:alpha val="43137"/>
                              </a:srgbClr>
                            </a:outerShdw>
                          </a:effectLst>
                        </a:rPr>
                        <a:t>Generation X </a:t>
                      </a:r>
                    </a:p>
                    <a:p>
                      <a:pPr algn="ctr"/>
                      <a:r>
                        <a:rPr lang="en-US" sz="1400">
                          <a:effectLst>
                            <a:outerShdw blurRad="38100" dist="38100" dir="2700000" algn="tl">
                              <a:srgbClr val="000000">
                                <a:alpha val="43137"/>
                              </a:srgbClr>
                            </a:outerShdw>
                          </a:effectLst>
                        </a:rPr>
                        <a:t>(1965-1980)</a:t>
                      </a:r>
                    </a:p>
                  </a:txBody>
                  <a:tcPr anchor="ctr"/>
                </a:tc>
                <a:tc>
                  <a:txBody>
                    <a:bodyPr/>
                    <a:lstStyle/>
                    <a:p>
                      <a:pPr algn="ctr"/>
                      <a:r>
                        <a:rPr lang="en-US" sz="1400">
                          <a:effectLst>
                            <a:outerShdw blurRad="38100" dist="38100" dir="2700000" algn="tl">
                              <a:srgbClr val="000000">
                                <a:alpha val="43137"/>
                              </a:srgbClr>
                            </a:outerShdw>
                          </a:effectLst>
                        </a:rPr>
                        <a:t>Millennials </a:t>
                      </a:r>
                    </a:p>
                    <a:p>
                      <a:pPr algn="ctr"/>
                      <a:r>
                        <a:rPr lang="en-US" sz="1400">
                          <a:effectLst>
                            <a:outerShdw blurRad="38100" dist="38100" dir="2700000" algn="tl">
                              <a:srgbClr val="000000">
                                <a:alpha val="43137"/>
                              </a:srgbClr>
                            </a:outerShdw>
                          </a:effectLst>
                        </a:rPr>
                        <a:t>(1981-2000)</a:t>
                      </a:r>
                    </a:p>
                  </a:txBody>
                  <a:tcPr anchor="ctr"/>
                </a:tc>
                <a:extLst>
                  <a:ext uri="{0D108BD9-81ED-4DB2-BD59-A6C34878D82A}">
                    <a16:rowId xmlns:a16="http://schemas.microsoft.com/office/drawing/2014/main" val="1138606353"/>
                  </a:ext>
                </a:extLst>
              </a:tr>
              <a:tr h="383655">
                <a:tc>
                  <a:txBody>
                    <a:bodyPr/>
                    <a:lstStyle/>
                    <a:p>
                      <a:pPr algn="ctr"/>
                      <a:r>
                        <a:rPr lang="en-US" sz="1100" b="1"/>
                        <a:t>Work ethic/values</a:t>
                      </a:r>
                    </a:p>
                  </a:txBody>
                  <a:tcPr anchor="ctr">
                    <a:lnR w="12700" cap="flat" cmpd="sng" algn="ctr">
                      <a:solidFill>
                        <a:schemeClr val="tx1"/>
                      </a:solidFill>
                      <a:prstDash val="solid"/>
                      <a:round/>
                      <a:headEnd type="none" w="med" len="med"/>
                      <a:tailEnd type="none" w="med" len="med"/>
                    </a:lnR>
                  </a:tcPr>
                </a:tc>
                <a:tc>
                  <a:txBody>
                    <a:bodyPr/>
                    <a:lstStyle/>
                    <a:p>
                      <a:pPr algn="ctr"/>
                      <a:r>
                        <a:rPr lang="en-US" sz="1100"/>
                        <a:t>Hard work, sacrifice, discipline, rules</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a:t>Drive, efficiency, personal fulfillment</a:t>
                      </a:r>
                    </a:p>
                  </a:txBody>
                  <a:tcPr anchor="ctr"/>
                </a:tc>
                <a:tc>
                  <a:txBody>
                    <a:bodyPr/>
                    <a:lstStyle/>
                    <a:p>
                      <a:pPr algn="ctr"/>
                      <a:r>
                        <a:rPr lang="en-US" sz="1100"/>
                        <a:t>Self-reliance</a:t>
                      </a:r>
                    </a:p>
                  </a:txBody>
                  <a:tcPr anchor="ctr"/>
                </a:tc>
                <a:tc>
                  <a:txBody>
                    <a:bodyPr/>
                    <a:lstStyle/>
                    <a:p>
                      <a:pPr algn="ctr"/>
                      <a:r>
                        <a:rPr lang="en-US" sz="1100"/>
                        <a:t>Multitasking ability, entrepreneurial spirit, goal orientation, realism</a:t>
                      </a:r>
                    </a:p>
                  </a:txBody>
                  <a:tcPr anchor="ctr"/>
                </a:tc>
                <a:extLst>
                  <a:ext uri="{0D108BD9-81ED-4DB2-BD59-A6C34878D82A}">
                    <a16:rowId xmlns:a16="http://schemas.microsoft.com/office/drawing/2014/main" val="993937107"/>
                  </a:ext>
                </a:extLst>
              </a:tr>
              <a:tr h="383655">
                <a:tc>
                  <a:txBody>
                    <a:bodyPr/>
                    <a:lstStyle/>
                    <a:p>
                      <a:pPr algn="ctr"/>
                      <a:r>
                        <a:rPr lang="en-US" sz="1100" b="1"/>
                        <a:t>View on authority</a:t>
                      </a:r>
                    </a:p>
                  </a:txBody>
                  <a:tcPr anchor="ctr">
                    <a:lnR w="12700" cap="flat" cmpd="sng" algn="ctr">
                      <a:solidFill>
                        <a:schemeClr val="tx1"/>
                      </a:solidFill>
                      <a:prstDash val="solid"/>
                      <a:round/>
                      <a:headEnd type="none" w="med" len="med"/>
                      <a:tailEnd type="none" w="med" len="med"/>
                    </a:lnR>
                  </a:tcPr>
                </a:tc>
                <a:tc>
                  <a:txBody>
                    <a:bodyPr/>
                    <a:lstStyle/>
                    <a:p>
                      <a:pPr algn="ctr"/>
                      <a:r>
                        <a:rPr lang="en-US" sz="1100"/>
                        <a:t>Respectful</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a:t>Pay your dues</a:t>
                      </a:r>
                    </a:p>
                  </a:txBody>
                  <a:tcPr anchor="ctr"/>
                </a:tc>
                <a:tc>
                  <a:txBody>
                    <a:bodyPr/>
                    <a:lstStyle/>
                    <a:p>
                      <a:pPr algn="ctr"/>
                      <a:r>
                        <a:rPr lang="en-US" sz="1100"/>
                        <a:t>Competence</a:t>
                      </a:r>
                    </a:p>
                  </a:txBody>
                  <a:tcPr anchor="ctr"/>
                </a:tc>
                <a:tc>
                  <a:txBody>
                    <a:bodyPr/>
                    <a:lstStyle/>
                    <a:p>
                      <a:pPr algn="ctr"/>
                      <a:r>
                        <a:rPr lang="en-US" sz="1100"/>
                        <a:t>Collaborative</a:t>
                      </a:r>
                    </a:p>
                  </a:txBody>
                  <a:tcPr anchor="ctr"/>
                </a:tc>
                <a:extLst>
                  <a:ext uri="{0D108BD9-81ED-4DB2-BD59-A6C34878D82A}">
                    <a16:rowId xmlns:a16="http://schemas.microsoft.com/office/drawing/2014/main" val="3024096634"/>
                  </a:ext>
                </a:extLst>
              </a:tr>
              <a:tr h="383655">
                <a:tc>
                  <a:txBody>
                    <a:bodyPr/>
                    <a:lstStyle/>
                    <a:p>
                      <a:pPr algn="ctr"/>
                      <a:r>
                        <a:rPr lang="en-US" sz="1100" b="1"/>
                        <a:t>Communication</a:t>
                      </a:r>
                    </a:p>
                  </a:txBody>
                  <a:tcPr anchor="ctr">
                    <a:lnR w="12700" cap="flat" cmpd="sng" algn="ctr">
                      <a:solidFill>
                        <a:schemeClr val="tx1"/>
                      </a:solidFill>
                      <a:prstDash val="solid"/>
                      <a:round/>
                      <a:headEnd type="none" w="med" len="med"/>
                      <a:tailEnd type="none" w="med" len="med"/>
                    </a:lnR>
                  </a:tcPr>
                </a:tc>
                <a:tc>
                  <a:txBody>
                    <a:bodyPr/>
                    <a:lstStyle/>
                    <a:p>
                      <a:pPr algn="ctr"/>
                      <a:r>
                        <a:rPr lang="en-US" sz="1100"/>
                        <a:t>Formal memo or rotary phone</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a:t>In person</a:t>
                      </a:r>
                    </a:p>
                  </a:txBody>
                  <a:tcPr anchor="ctr"/>
                </a:tc>
                <a:tc>
                  <a:txBody>
                    <a:bodyPr/>
                    <a:lstStyle/>
                    <a:p>
                      <a:pPr algn="ctr"/>
                      <a:r>
                        <a:rPr lang="en-US" sz="1100"/>
                        <a:t>Email or voicemail</a:t>
                      </a:r>
                    </a:p>
                  </a:txBody>
                  <a:tcPr anchor="ctr"/>
                </a:tc>
                <a:tc>
                  <a:txBody>
                    <a:bodyPr/>
                    <a:lstStyle/>
                    <a:p>
                      <a:pPr algn="ctr"/>
                      <a:r>
                        <a:rPr lang="en-US" sz="1100"/>
                        <a:t>Text, skype, instant message</a:t>
                      </a:r>
                    </a:p>
                  </a:txBody>
                  <a:tcPr anchor="ctr"/>
                </a:tc>
                <a:extLst>
                  <a:ext uri="{0D108BD9-81ED-4DB2-BD59-A6C34878D82A}">
                    <a16:rowId xmlns:a16="http://schemas.microsoft.com/office/drawing/2014/main" val="1700717800"/>
                  </a:ext>
                </a:extLst>
              </a:tr>
              <a:tr h="383655">
                <a:tc>
                  <a:txBody>
                    <a:bodyPr/>
                    <a:lstStyle/>
                    <a:p>
                      <a:pPr algn="ctr"/>
                      <a:r>
                        <a:rPr lang="en-US" sz="1100" b="1"/>
                        <a:t>Interactive style</a:t>
                      </a:r>
                    </a:p>
                  </a:txBody>
                  <a:tcPr anchor="ctr">
                    <a:lnR w="12700" cap="flat" cmpd="sng" algn="ctr">
                      <a:solidFill>
                        <a:schemeClr val="tx1"/>
                      </a:solidFill>
                      <a:prstDash val="solid"/>
                      <a:round/>
                      <a:headEnd type="none" w="med" len="med"/>
                      <a:tailEnd type="none" w="med" len="med"/>
                    </a:lnR>
                  </a:tcPr>
                </a:tc>
                <a:tc>
                  <a:txBody>
                    <a:bodyPr/>
                    <a:lstStyle/>
                    <a:p>
                      <a:pPr algn="ctr"/>
                      <a:r>
                        <a:rPr lang="en-US" sz="1100"/>
                        <a:t>Individual</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a:t>Team player, meetings</a:t>
                      </a:r>
                    </a:p>
                  </a:txBody>
                  <a:tcPr anchor="ctr"/>
                </a:tc>
                <a:tc>
                  <a:txBody>
                    <a:bodyPr/>
                    <a:lstStyle/>
                    <a:p>
                      <a:pPr algn="ctr"/>
                      <a:r>
                        <a:rPr lang="en-US" sz="1100"/>
                        <a:t>Entrepreneur</a:t>
                      </a:r>
                    </a:p>
                  </a:txBody>
                  <a:tcPr anchor="ctr"/>
                </a:tc>
                <a:tc>
                  <a:txBody>
                    <a:bodyPr/>
                    <a:lstStyle/>
                    <a:p>
                      <a:pPr algn="ctr"/>
                      <a:r>
                        <a:rPr lang="en-US" sz="1100"/>
                        <a:t>Participative</a:t>
                      </a:r>
                    </a:p>
                  </a:txBody>
                  <a:tcPr anchor="ctr"/>
                </a:tc>
                <a:extLst>
                  <a:ext uri="{0D108BD9-81ED-4DB2-BD59-A6C34878D82A}">
                    <a16:rowId xmlns:a16="http://schemas.microsoft.com/office/drawing/2014/main" val="510878776"/>
                  </a:ext>
                </a:extLst>
              </a:tr>
              <a:tr h="383655">
                <a:tc>
                  <a:txBody>
                    <a:bodyPr/>
                    <a:lstStyle/>
                    <a:p>
                      <a:pPr algn="ctr"/>
                      <a:r>
                        <a:rPr lang="en-US" sz="1100" b="1"/>
                        <a:t>Feedback preference</a:t>
                      </a:r>
                    </a:p>
                  </a:txBody>
                  <a:tcPr anchor="ctr">
                    <a:lnR w="12700" cap="flat" cmpd="sng" algn="ctr">
                      <a:solidFill>
                        <a:schemeClr val="tx1"/>
                      </a:solidFill>
                      <a:prstDash val="solid"/>
                      <a:round/>
                      <a:headEnd type="none" w="med" len="med"/>
                      <a:tailEnd type="none" w="med" len="med"/>
                    </a:lnR>
                  </a:tcPr>
                </a:tc>
                <a:tc>
                  <a:txBody>
                    <a:bodyPr/>
                    <a:lstStyle/>
                    <a:p>
                      <a:pPr algn="ctr"/>
                      <a:r>
                        <a:rPr lang="en-US" sz="1100"/>
                        <a:t>No news is good news</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a:t>Annual review</a:t>
                      </a:r>
                    </a:p>
                  </a:txBody>
                  <a:tcPr anchor="ctr"/>
                </a:tc>
                <a:tc>
                  <a:txBody>
                    <a:bodyPr/>
                    <a:lstStyle/>
                    <a:p>
                      <a:pPr algn="ctr"/>
                      <a:r>
                        <a:rPr lang="en-US" sz="1100"/>
                        <a:t>Frequent and honest</a:t>
                      </a:r>
                    </a:p>
                  </a:txBody>
                  <a:tcPr anchor="ctr"/>
                </a:tc>
                <a:tc>
                  <a:txBody>
                    <a:bodyPr/>
                    <a:lstStyle/>
                    <a:p>
                      <a:pPr algn="ctr"/>
                      <a:r>
                        <a:rPr lang="en-US" sz="1100"/>
                        <a:t>Whenever they want</a:t>
                      </a:r>
                    </a:p>
                  </a:txBody>
                  <a:tcPr anchor="ctr"/>
                </a:tc>
                <a:extLst>
                  <a:ext uri="{0D108BD9-81ED-4DB2-BD59-A6C34878D82A}">
                    <a16:rowId xmlns:a16="http://schemas.microsoft.com/office/drawing/2014/main" val="517828203"/>
                  </a:ext>
                </a:extLst>
              </a:tr>
              <a:tr h="383655">
                <a:tc>
                  <a:txBody>
                    <a:bodyPr/>
                    <a:lstStyle/>
                    <a:p>
                      <a:pPr algn="ctr"/>
                      <a:r>
                        <a:rPr lang="en-US" sz="1100" b="1"/>
                        <a:t>Work-life balance</a:t>
                      </a:r>
                    </a:p>
                  </a:txBody>
                  <a:tcPr anchor="ctr">
                    <a:lnR w="12700" cap="flat" cmpd="sng" algn="ctr">
                      <a:solidFill>
                        <a:schemeClr val="tx1"/>
                      </a:solidFill>
                      <a:prstDash val="solid"/>
                      <a:round/>
                      <a:headEnd type="none" w="med" len="med"/>
                      <a:tailEnd type="none" w="med" len="med"/>
                    </a:lnR>
                  </a:tcPr>
                </a:tc>
                <a:tc>
                  <a:txBody>
                    <a:bodyPr/>
                    <a:lstStyle/>
                    <a:p>
                      <a:pPr algn="ctr"/>
                      <a:r>
                        <a:rPr lang="en-US" sz="1100"/>
                        <a:t>Don’t have it</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a:t>Work to live</a:t>
                      </a:r>
                    </a:p>
                  </a:txBody>
                  <a:tcPr anchor="ctr"/>
                </a:tc>
                <a:tc>
                  <a:txBody>
                    <a:bodyPr/>
                    <a:lstStyle/>
                    <a:p>
                      <a:pPr algn="ctr"/>
                      <a:r>
                        <a:rPr lang="en-US" sz="1100"/>
                        <a:t>Want balance now</a:t>
                      </a:r>
                    </a:p>
                  </a:txBody>
                  <a:tcPr anchor="ctr"/>
                </a:tc>
                <a:tc>
                  <a:txBody>
                    <a:bodyPr/>
                    <a:lstStyle/>
                    <a:p>
                      <a:pPr algn="ctr"/>
                      <a:r>
                        <a:rPr lang="en-US" sz="1100"/>
                        <a:t>Want flexibility and options</a:t>
                      </a:r>
                    </a:p>
                  </a:txBody>
                  <a:tcPr anchor="ctr"/>
                </a:tc>
                <a:extLst>
                  <a:ext uri="{0D108BD9-81ED-4DB2-BD59-A6C34878D82A}">
                    <a16:rowId xmlns:a16="http://schemas.microsoft.com/office/drawing/2014/main" val="2957006368"/>
                  </a:ext>
                </a:extLst>
              </a:tr>
              <a:tr h="536067">
                <a:tc>
                  <a:txBody>
                    <a:bodyPr/>
                    <a:lstStyle/>
                    <a:p>
                      <a:pPr algn="ctr"/>
                      <a:r>
                        <a:rPr lang="en-US" sz="1100" b="1"/>
                        <a:t>Message that motivates</a:t>
                      </a:r>
                    </a:p>
                  </a:txBody>
                  <a:tcPr anchor="ctr">
                    <a:lnR w="12700" cap="flat" cmpd="sng" algn="ctr">
                      <a:solidFill>
                        <a:schemeClr val="tx1"/>
                      </a:solidFill>
                      <a:prstDash val="solid"/>
                      <a:round/>
                      <a:headEnd type="none" w="med" len="med"/>
                      <a:tailEnd type="none" w="med" len="med"/>
                    </a:lnR>
                  </a:tcPr>
                </a:tc>
                <a:tc>
                  <a:txBody>
                    <a:bodyPr/>
                    <a:lstStyle/>
                    <a:p>
                      <a:pPr algn="ctr"/>
                      <a:r>
                        <a:rPr lang="en-US" sz="1100"/>
                        <a:t>“Your experience is respected”</a:t>
                      </a:r>
                    </a:p>
                  </a:txBody>
                  <a:tcPr anchor="ctr">
                    <a:lnL w="12700" cap="flat" cmpd="sng" algn="ctr">
                      <a:solidFill>
                        <a:schemeClr val="tx1"/>
                      </a:solidFill>
                      <a:prstDash val="solid"/>
                      <a:round/>
                      <a:headEnd type="none" w="med" len="med"/>
                      <a:tailEnd type="none" w="med" len="med"/>
                    </a:lnL>
                  </a:tcPr>
                </a:tc>
                <a:tc>
                  <a:txBody>
                    <a:bodyPr/>
                    <a:lstStyle/>
                    <a:p>
                      <a:pPr algn="ctr"/>
                      <a:r>
                        <a:rPr lang="en-US" sz="1100"/>
                        <a:t>“You are valued and needed”</a:t>
                      </a:r>
                    </a:p>
                  </a:txBody>
                  <a:tcPr anchor="ctr"/>
                </a:tc>
                <a:tc>
                  <a:txBody>
                    <a:bodyPr/>
                    <a:lstStyle/>
                    <a:p>
                      <a:pPr algn="ctr"/>
                      <a:r>
                        <a:rPr lang="en-US" sz="1100"/>
                        <a:t>“Do it your way”</a:t>
                      </a:r>
                    </a:p>
                  </a:txBody>
                  <a:tcPr anchor="ctr"/>
                </a:tc>
                <a:tc>
                  <a:txBody>
                    <a:bodyPr/>
                    <a:lstStyle/>
                    <a:p>
                      <a:pPr algn="ctr"/>
                      <a:r>
                        <a:rPr lang="en-US" sz="1100"/>
                        <a:t>“You will work with other bright and creative people”</a:t>
                      </a:r>
                    </a:p>
                  </a:txBody>
                  <a:tcPr anchor="ctr"/>
                </a:tc>
                <a:extLst>
                  <a:ext uri="{0D108BD9-81ED-4DB2-BD59-A6C34878D82A}">
                    <a16:rowId xmlns:a16="http://schemas.microsoft.com/office/drawing/2014/main" val="4019755170"/>
                  </a:ext>
                </a:extLst>
              </a:tr>
            </a:tbl>
          </a:graphicData>
        </a:graphic>
      </p:graphicFrame>
      <p:sp>
        <p:nvSpPr>
          <p:cNvPr id="9" name="TextBox 8">
            <a:extLst>
              <a:ext uri="{FF2B5EF4-FFF2-40B4-BE49-F238E27FC236}">
                <a16:creationId xmlns:a16="http://schemas.microsoft.com/office/drawing/2014/main" id="{9E044709-BD1B-329A-E527-505FABB1F56F}"/>
              </a:ext>
            </a:extLst>
          </p:cNvPr>
          <p:cNvSpPr txBox="1"/>
          <p:nvPr/>
        </p:nvSpPr>
        <p:spPr>
          <a:xfrm>
            <a:off x="1889051" y="4479848"/>
            <a:ext cx="4572000" cy="507831"/>
          </a:xfrm>
          <a:prstGeom prst="rect">
            <a:avLst/>
          </a:prstGeom>
          <a:noFill/>
        </p:spPr>
        <p:txBody>
          <a:bodyPr wrap="square" anchor="ctr">
            <a:spAutoFit/>
          </a:bodyPr>
          <a:lstStyle/>
          <a:p>
            <a:pPr algn="ctr"/>
            <a:r>
              <a:rPr lang="en-US" sz="900" b="0" i="0">
                <a:solidFill>
                  <a:srgbClr val="000000"/>
                </a:solidFill>
                <a:effectLst/>
                <a:latin typeface="Arial" panose="020B0604020202020204" pitchFamily="34" charset="0"/>
                <a:cs typeface="Arial" panose="020B0604020202020204" pitchFamily="34" charset="0"/>
              </a:rPr>
              <a:t>Schwartz, Ann et al. "Keeping Up With Changing Times in Education: Fostering Lifelong Learning of Millennial Learners." </a:t>
            </a:r>
            <a:r>
              <a:rPr lang="en-US" sz="900" b="0" i="1">
                <a:solidFill>
                  <a:srgbClr val="000000"/>
                </a:solidFill>
                <a:effectLst/>
                <a:latin typeface="Arial" panose="020B0604020202020204" pitchFamily="34" charset="0"/>
                <a:cs typeface="Arial" panose="020B0604020202020204" pitchFamily="34" charset="0"/>
              </a:rPr>
              <a:t>Focus: Journal of Lifelong Learning in Psychiatry</a:t>
            </a:r>
            <a:r>
              <a:rPr lang="en-US" sz="900" b="0" i="0">
                <a:solidFill>
                  <a:srgbClr val="000000"/>
                </a:solidFill>
                <a:effectLst/>
                <a:latin typeface="Arial" panose="020B0604020202020204" pitchFamily="34" charset="0"/>
                <a:cs typeface="Arial" panose="020B0604020202020204" pitchFamily="34" charset="0"/>
              </a:rPr>
              <a:t>, vol. 16, no. 1, Jan. 2018, pp. 74-79.</a:t>
            </a:r>
            <a:endParaRPr lang="en-US" sz="90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BA4EA35-6882-0178-44E4-CE5500CEA772}"/>
              </a:ext>
            </a:extLst>
          </p:cNvPr>
          <p:cNvSpPr/>
          <p:nvPr/>
        </p:nvSpPr>
        <p:spPr>
          <a:xfrm>
            <a:off x="315433" y="3019647"/>
            <a:ext cx="8513134" cy="850604"/>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96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E8931E7-C10F-5197-7A33-54611BAADCB8}"/>
              </a:ext>
            </a:extLst>
          </p:cNvPr>
          <p:cNvPicPr>
            <a:picLocks noGrp="1" noChangeAspect="1"/>
          </p:cNvPicPr>
          <p:nvPr>
            <p:ph idx="1"/>
          </p:nvPr>
        </p:nvPicPr>
        <p:blipFill>
          <a:blip r:embed="rId3"/>
          <a:stretch>
            <a:fillRect/>
          </a:stretch>
        </p:blipFill>
        <p:spPr>
          <a:xfrm>
            <a:off x="612110" y="34635"/>
            <a:ext cx="5490819" cy="4420109"/>
          </a:xfrm>
          <a:prstGeom prst="rect">
            <a:avLst/>
          </a:prstGeom>
        </p:spPr>
      </p:pic>
      <p:sp>
        <p:nvSpPr>
          <p:cNvPr id="5" name="TextBox 4">
            <a:extLst>
              <a:ext uri="{FF2B5EF4-FFF2-40B4-BE49-F238E27FC236}">
                <a16:creationId xmlns:a16="http://schemas.microsoft.com/office/drawing/2014/main" id="{F2C209B6-CB73-D414-4CEA-C4F5316096B3}"/>
              </a:ext>
            </a:extLst>
          </p:cNvPr>
          <p:cNvSpPr txBox="1"/>
          <p:nvPr/>
        </p:nvSpPr>
        <p:spPr>
          <a:xfrm>
            <a:off x="6027899" y="365806"/>
            <a:ext cx="2887498" cy="400110"/>
          </a:xfrm>
          <a:prstGeom prst="rect">
            <a:avLst/>
          </a:prstGeom>
          <a:noFill/>
        </p:spPr>
        <p:txBody>
          <a:bodyPr wrap="square" rtlCol="0">
            <a:spAutoFit/>
          </a:bodyPr>
          <a:lstStyle/>
          <a:p>
            <a:r>
              <a:rPr lang="en-US" sz="2000">
                <a:solidFill>
                  <a:srgbClr val="FF0000"/>
                </a:solidFill>
                <a:effectLst>
                  <a:outerShdw blurRad="38100" dist="38100" dir="2700000" algn="tl">
                    <a:srgbClr val="000000">
                      <a:alpha val="43137"/>
                    </a:srgbClr>
                  </a:outerShdw>
                </a:effectLst>
              </a:rPr>
              <a:t>Outcomes are paramount</a:t>
            </a:r>
          </a:p>
        </p:txBody>
      </p:sp>
      <p:sp>
        <p:nvSpPr>
          <p:cNvPr id="7" name="TextBox 6">
            <a:extLst>
              <a:ext uri="{FF2B5EF4-FFF2-40B4-BE49-F238E27FC236}">
                <a16:creationId xmlns:a16="http://schemas.microsoft.com/office/drawing/2014/main" id="{72E496C4-C57D-B1DB-6D6D-02BE88B678FE}"/>
              </a:ext>
            </a:extLst>
          </p:cNvPr>
          <p:cNvSpPr txBox="1"/>
          <p:nvPr/>
        </p:nvSpPr>
        <p:spPr>
          <a:xfrm>
            <a:off x="6027899" y="831918"/>
            <a:ext cx="3099875" cy="400110"/>
          </a:xfrm>
          <a:prstGeom prst="rect">
            <a:avLst/>
          </a:prstGeom>
          <a:noFill/>
        </p:spPr>
        <p:txBody>
          <a:bodyPr wrap="square" rtlCol="0">
            <a:spAutoFit/>
          </a:bodyPr>
          <a:lstStyle/>
          <a:p>
            <a:r>
              <a:rPr lang="en-US" sz="2000">
                <a:solidFill>
                  <a:srgbClr val="FF0000"/>
                </a:solidFill>
                <a:effectLst>
                  <a:outerShdw blurRad="38100" dist="38100" dir="2700000" algn="tl">
                    <a:srgbClr val="000000">
                      <a:alpha val="43137"/>
                    </a:srgbClr>
                  </a:outerShdw>
                </a:effectLst>
              </a:rPr>
              <a:t>Support learner progression</a:t>
            </a:r>
          </a:p>
        </p:txBody>
      </p:sp>
      <p:sp>
        <p:nvSpPr>
          <p:cNvPr id="9" name="TextBox 8">
            <a:extLst>
              <a:ext uri="{FF2B5EF4-FFF2-40B4-BE49-F238E27FC236}">
                <a16:creationId xmlns:a16="http://schemas.microsoft.com/office/drawing/2014/main" id="{07FEAD46-CAF5-9E12-C2E2-2E82844399A7}"/>
              </a:ext>
            </a:extLst>
          </p:cNvPr>
          <p:cNvSpPr txBox="1"/>
          <p:nvPr/>
        </p:nvSpPr>
        <p:spPr>
          <a:xfrm>
            <a:off x="6010504" y="1454642"/>
            <a:ext cx="2887498" cy="707886"/>
          </a:xfrm>
          <a:prstGeom prst="rect">
            <a:avLst/>
          </a:prstGeom>
          <a:noFill/>
        </p:spPr>
        <p:txBody>
          <a:bodyPr wrap="square" rtlCol="0">
            <a:spAutoFit/>
          </a:bodyPr>
          <a:lstStyle/>
          <a:p>
            <a:r>
              <a:rPr lang="en-US" sz="2000">
                <a:solidFill>
                  <a:srgbClr val="FF0000"/>
                </a:solidFill>
                <a:effectLst>
                  <a:outerShdw blurRad="38100" dist="38100" dir="2700000" algn="tl">
                    <a:srgbClr val="000000">
                      <a:alpha val="43137"/>
                    </a:srgbClr>
                  </a:outerShdw>
                </a:effectLst>
              </a:rPr>
              <a:t>Flexibility for individuals</a:t>
            </a:r>
          </a:p>
          <a:p>
            <a:r>
              <a:rPr lang="en-US" sz="2000">
                <a:solidFill>
                  <a:srgbClr val="FF0000"/>
                </a:solidFill>
                <a:effectLst>
                  <a:outerShdw blurRad="38100" dist="38100" dir="2700000" algn="tl">
                    <a:srgbClr val="000000">
                      <a:alpha val="43137"/>
                    </a:srgbClr>
                  </a:outerShdw>
                </a:effectLst>
              </a:rPr>
              <a:t>Tied to graduate abilities</a:t>
            </a:r>
          </a:p>
        </p:txBody>
      </p:sp>
      <p:sp>
        <p:nvSpPr>
          <p:cNvPr id="10" name="TextBox 9">
            <a:extLst>
              <a:ext uri="{FF2B5EF4-FFF2-40B4-BE49-F238E27FC236}">
                <a16:creationId xmlns:a16="http://schemas.microsoft.com/office/drawing/2014/main" id="{99EB5299-C415-B745-6196-74FC78B6E3FE}"/>
              </a:ext>
            </a:extLst>
          </p:cNvPr>
          <p:cNvSpPr txBox="1"/>
          <p:nvPr/>
        </p:nvSpPr>
        <p:spPr>
          <a:xfrm>
            <a:off x="6010504" y="2371695"/>
            <a:ext cx="3099875" cy="707886"/>
          </a:xfrm>
          <a:prstGeom prst="rect">
            <a:avLst/>
          </a:prstGeom>
          <a:noFill/>
        </p:spPr>
        <p:txBody>
          <a:bodyPr wrap="square" rtlCol="0">
            <a:spAutoFit/>
          </a:bodyPr>
          <a:lstStyle/>
          <a:p>
            <a:r>
              <a:rPr lang="en-US" sz="2000">
                <a:solidFill>
                  <a:srgbClr val="FF0000"/>
                </a:solidFill>
                <a:effectLst>
                  <a:outerShdw blurRad="38100" dist="38100" dir="2700000" algn="tl">
                    <a:srgbClr val="000000">
                      <a:alpha val="43137"/>
                    </a:srgbClr>
                  </a:outerShdw>
                </a:effectLst>
              </a:rPr>
              <a:t>Coaching</a:t>
            </a:r>
          </a:p>
          <a:p>
            <a:r>
              <a:rPr lang="en-US" sz="2000">
                <a:solidFill>
                  <a:srgbClr val="FF0000"/>
                </a:solidFill>
                <a:effectLst>
                  <a:outerShdw blurRad="38100" dist="38100" dir="2700000" algn="tl">
                    <a:srgbClr val="000000">
                      <a:alpha val="43137"/>
                    </a:srgbClr>
                  </a:outerShdw>
                </a:effectLst>
              </a:rPr>
              <a:t>Responsive to learner needs</a:t>
            </a:r>
          </a:p>
        </p:txBody>
      </p:sp>
      <p:sp>
        <p:nvSpPr>
          <p:cNvPr id="14" name="TextBox 13">
            <a:extLst>
              <a:ext uri="{FF2B5EF4-FFF2-40B4-BE49-F238E27FC236}">
                <a16:creationId xmlns:a16="http://schemas.microsoft.com/office/drawing/2014/main" id="{3F33CE7C-4B06-C5CA-7188-F75F3182A324}"/>
              </a:ext>
            </a:extLst>
          </p:cNvPr>
          <p:cNvSpPr txBox="1"/>
          <p:nvPr/>
        </p:nvSpPr>
        <p:spPr>
          <a:xfrm>
            <a:off x="6010504" y="3382480"/>
            <a:ext cx="2887498" cy="400110"/>
          </a:xfrm>
          <a:prstGeom prst="rect">
            <a:avLst/>
          </a:prstGeom>
          <a:noFill/>
        </p:spPr>
        <p:txBody>
          <a:bodyPr wrap="square" rtlCol="0">
            <a:spAutoFit/>
          </a:bodyPr>
          <a:lstStyle/>
          <a:p>
            <a:r>
              <a:rPr lang="en-US" sz="2000">
                <a:solidFill>
                  <a:srgbClr val="FF0000"/>
                </a:solidFill>
                <a:effectLst>
                  <a:outerShdw blurRad="38100" dist="38100" dir="2700000" algn="tl">
                    <a:srgbClr val="000000">
                      <a:alpha val="43137"/>
                    </a:srgbClr>
                  </a:outerShdw>
                </a:effectLst>
              </a:rPr>
              <a:t>Multimodal assessment</a:t>
            </a:r>
          </a:p>
        </p:txBody>
      </p:sp>
    </p:spTree>
    <p:extLst>
      <p:ext uri="{BB962C8B-B14F-4D97-AF65-F5344CB8AC3E}">
        <p14:creationId xmlns:p14="http://schemas.microsoft.com/office/powerpoint/2010/main" val="391703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STFM">
      <a:dk1>
        <a:srgbClr val="000000"/>
      </a:dk1>
      <a:lt1>
        <a:srgbClr val="FFFFFF"/>
      </a:lt1>
      <a:dk2>
        <a:srgbClr val="4D4D4F"/>
      </a:dk2>
      <a:lt2>
        <a:srgbClr val="A7A9AC"/>
      </a:lt2>
      <a:accent1>
        <a:srgbClr val="0096D3"/>
      </a:accent1>
      <a:accent2>
        <a:srgbClr val="EF8D2B"/>
      </a:accent2>
      <a:accent3>
        <a:srgbClr val="1D417B"/>
      </a:accent3>
      <a:accent4>
        <a:srgbClr val="ED1163"/>
      </a:accent4>
      <a:accent5>
        <a:srgbClr val="6F69AF"/>
      </a:accent5>
      <a:accent6>
        <a:srgbClr val="00ABC5"/>
      </a:accent6>
      <a:hlink>
        <a:srgbClr val="BED730"/>
      </a:hlink>
      <a:folHlink>
        <a:srgbClr val="FFCB3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STFM">
      <a:dk1>
        <a:srgbClr val="000000"/>
      </a:dk1>
      <a:lt1>
        <a:srgbClr val="FFFFFF"/>
      </a:lt1>
      <a:dk2>
        <a:srgbClr val="4D4D4F"/>
      </a:dk2>
      <a:lt2>
        <a:srgbClr val="A7A9AC"/>
      </a:lt2>
      <a:accent1>
        <a:srgbClr val="0096D3"/>
      </a:accent1>
      <a:accent2>
        <a:srgbClr val="EF8D2B"/>
      </a:accent2>
      <a:accent3>
        <a:srgbClr val="1D417B"/>
      </a:accent3>
      <a:accent4>
        <a:srgbClr val="ED1163"/>
      </a:accent4>
      <a:accent5>
        <a:srgbClr val="6F69AF"/>
      </a:accent5>
      <a:accent6>
        <a:srgbClr val="00ABC5"/>
      </a:accent6>
      <a:hlink>
        <a:srgbClr val="BED730"/>
      </a:hlink>
      <a:folHlink>
        <a:srgbClr val="FFCB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1"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B76ED21-F98B-49EF-8B96-6A78EAB28929}">
  <we:reference id="wa104051163" version="1.2.0.3" store="en-US" storeType="OMEX"/>
  <we:alternateReferences>
    <we:reference id="WA104051163" version="1.2.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2013 - 2022 Theme</Template>
  <TotalTime>1189</TotalTime>
  <Words>2056</Words>
  <Application>Microsoft Office PowerPoint</Application>
  <PresentationFormat>On-screen Show (16:9)</PresentationFormat>
  <Paragraphs>234</Paragraphs>
  <Slides>19</Slides>
  <Notes>13</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Calibri Light</vt:lpstr>
      <vt:lpstr>Dreaming Outloud Pro</vt:lpstr>
      <vt:lpstr>Helvetica Neue</vt:lpstr>
      <vt:lpstr>National2</vt:lpstr>
      <vt:lpstr>Open Sans</vt:lpstr>
      <vt:lpstr>Wingdings</vt:lpstr>
      <vt:lpstr>Office Theme</vt:lpstr>
      <vt:lpstr>Custom Design</vt:lpstr>
      <vt:lpstr>1_Custom Design</vt:lpstr>
      <vt:lpstr>Reflections, Goals, &amp; Objectives – Oh My!</vt:lpstr>
      <vt:lpstr>Poll Questions</vt:lpstr>
      <vt:lpstr>What the ACGME says about ILPs:</vt:lpstr>
      <vt:lpstr>Objectives</vt:lpstr>
      <vt:lpstr>Interactive Time!</vt:lpstr>
      <vt:lpstr>But what’s the difference?</vt:lpstr>
      <vt:lpstr>Remediation Plan vs Learning Plan</vt:lpstr>
      <vt:lpstr>Know your audience…</vt:lpstr>
      <vt:lpstr>PowerPoint Presentation</vt:lpstr>
      <vt:lpstr>So what’s in an ILP?</vt:lpstr>
      <vt:lpstr>Interactive Time!</vt:lpstr>
      <vt:lpstr>Components of Individualized Learning Plans</vt:lpstr>
      <vt:lpstr>PowerPoint Presentation</vt:lpstr>
      <vt:lpstr>A Starting Point…</vt:lpstr>
      <vt:lpstr>ABFM Core Outcomes</vt:lpstr>
      <vt:lpstr>Do you have any tips for getting started?</vt:lpstr>
      <vt:lpstr>Pearls for Developing ILPs</vt:lpstr>
      <vt:lpstr>Questions?</vt:lpstr>
      <vt:lpstr>Presentation Abstract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STFM_Staff_Mac</dc:creator>
  <cp:lastModifiedBy>STFM_Staff2</cp:lastModifiedBy>
  <cp:revision>4</cp:revision>
  <dcterms:created xsi:type="dcterms:W3CDTF">2023-10-02T17:35:41Z</dcterms:created>
  <dcterms:modified xsi:type="dcterms:W3CDTF">2024-01-09T16:29:51Z</dcterms:modified>
</cp:coreProperties>
</file>