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Lst>
  <p:notesMasterIdLst>
    <p:notesMasterId r:id="rId30"/>
  </p:notesMasterIdLst>
  <p:sldIdLst>
    <p:sldId id="550" r:id="rId4"/>
    <p:sldId id="551" r:id="rId5"/>
    <p:sldId id="552" r:id="rId6"/>
    <p:sldId id="575" r:id="rId7"/>
    <p:sldId id="560" r:id="rId8"/>
    <p:sldId id="1010" r:id="rId9"/>
    <p:sldId id="578" r:id="rId10"/>
    <p:sldId id="566" r:id="rId11"/>
    <p:sldId id="554" r:id="rId12"/>
    <p:sldId id="568" r:id="rId13"/>
    <p:sldId id="569" r:id="rId14"/>
    <p:sldId id="579" r:id="rId15"/>
    <p:sldId id="556" r:id="rId16"/>
    <p:sldId id="580" r:id="rId17"/>
    <p:sldId id="557" r:id="rId18"/>
    <p:sldId id="1011" r:id="rId19"/>
    <p:sldId id="558" r:id="rId20"/>
    <p:sldId id="559" r:id="rId21"/>
    <p:sldId id="453" r:id="rId22"/>
    <p:sldId id="561" r:id="rId23"/>
    <p:sldId id="1008" r:id="rId24"/>
    <p:sldId id="1007" r:id="rId25"/>
    <p:sldId id="563" r:id="rId26"/>
    <p:sldId id="541" r:id="rId27"/>
    <p:sldId id="536" r:id="rId28"/>
    <p:sldId id="548"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AF761-C2D1-6FC3-684A-2BE7B68B73E4}" v="12" dt="2024-10-02T17:54:45.231"/>
    <p1510:client id="{C24DE2A9-9B06-F916-C30E-915868B708E5}" v="66" dt="2024-10-02T18:04:18.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p:restoredTop sz="94694"/>
  </p:normalViewPr>
  <p:slideViewPr>
    <p:cSldViewPr snapToGrid="0">
      <p:cViewPr varScale="1">
        <p:scale>
          <a:sx n="161" d="100"/>
          <a:sy n="161" d="100"/>
        </p:scale>
        <p:origin x="4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yanka Tulshian" userId="S::ptulshia@cchealth.org::8c7fbc71-5a07-4c94-84f9-6b3976f3cab5" providerId="AD" clId="Web-{C24DE2A9-9B06-F916-C30E-915868B708E5}"/>
    <pc:docChg chg="addSld delSld modSld sldOrd">
      <pc:chgData name="Priyanka Tulshian" userId="S::ptulshia@cchealth.org::8c7fbc71-5a07-4c94-84f9-6b3976f3cab5" providerId="AD" clId="Web-{C24DE2A9-9B06-F916-C30E-915868B708E5}" dt="2024-10-02T18:04:18.876" v="65"/>
      <pc:docMkLst>
        <pc:docMk/>
      </pc:docMkLst>
      <pc:sldChg chg="del">
        <pc:chgData name="Priyanka Tulshian" userId="S::ptulshia@cchealth.org::8c7fbc71-5a07-4c94-84f9-6b3976f3cab5" providerId="AD" clId="Web-{C24DE2A9-9B06-F916-C30E-915868B708E5}" dt="2024-10-02T17:56:11.777" v="2"/>
        <pc:sldMkLst>
          <pc:docMk/>
          <pc:sldMk cId="2238269523" sldId="256"/>
        </pc:sldMkLst>
      </pc:sldChg>
      <pc:sldChg chg="del ord">
        <pc:chgData name="Priyanka Tulshian" userId="S::ptulshia@cchealth.org::8c7fbc71-5a07-4c94-84f9-6b3976f3cab5" providerId="AD" clId="Web-{C24DE2A9-9B06-F916-C30E-915868B708E5}" dt="2024-10-02T17:59:25.341" v="22"/>
        <pc:sldMkLst>
          <pc:docMk/>
          <pc:sldMk cId="1219406346" sldId="259"/>
        </pc:sldMkLst>
      </pc:sldChg>
      <pc:sldChg chg="del">
        <pc:chgData name="Priyanka Tulshian" userId="S::ptulshia@cchealth.org::8c7fbc71-5a07-4c94-84f9-6b3976f3cab5" providerId="AD" clId="Web-{C24DE2A9-9B06-F916-C30E-915868B708E5}" dt="2024-10-02T18:04:18.876" v="65"/>
        <pc:sldMkLst>
          <pc:docMk/>
          <pc:sldMk cId="1586114281" sldId="260"/>
        </pc:sldMkLst>
      </pc:sldChg>
      <pc:sldChg chg="del">
        <pc:chgData name="Priyanka Tulshian" userId="S::ptulshia@cchealth.org::8c7fbc71-5a07-4c94-84f9-6b3976f3cab5" providerId="AD" clId="Web-{C24DE2A9-9B06-F916-C30E-915868B708E5}" dt="2024-10-02T17:56:34.605" v="5"/>
        <pc:sldMkLst>
          <pc:docMk/>
          <pc:sldMk cId="2156433691" sldId="262"/>
        </pc:sldMkLst>
      </pc:sldChg>
      <pc:sldChg chg="del">
        <pc:chgData name="Priyanka Tulshian" userId="S::ptulshia@cchealth.org::8c7fbc71-5a07-4c94-84f9-6b3976f3cab5" providerId="AD" clId="Web-{C24DE2A9-9B06-F916-C30E-915868B708E5}" dt="2024-10-02T17:56:36.793" v="6"/>
        <pc:sldMkLst>
          <pc:docMk/>
          <pc:sldMk cId="2379059472" sldId="263"/>
        </pc:sldMkLst>
      </pc:sldChg>
      <pc:sldChg chg="del ord">
        <pc:chgData name="Priyanka Tulshian" userId="S::ptulshia@cchealth.org::8c7fbc71-5a07-4c94-84f9-6b3976f3cab5" providerId="AD" clId="Web-{C24DE2A9-9B06-F916-C30E-915868B708E5}" dt="2024-10-02T17:59:23.170" v="21"/>
        <pc:sldMkLst>
          <pc:docMk/>
          <pc:sldMk cId="706599896" sldId="264"/>
        </pc:sldMkLst>
      </pc:sldChg>
      <pc:sldChg chg="del">
        <pc:chgData name="Priyanka Tulshian" userId="S::ptulshia@cchealth.org::8c7fbc71-5a07-4c94-84f9-6b3976f3cab5" providerId="AD" clId="Web-{C24DE2A9-9B06-F916-C30E-915868B708E5}" dt="2024-10-02T17:56:52.653" v="8"/>
        <pc:sldMkLst>
          <pc:docMk/>
          <pc:sldMk cId="1591464120" sldId="265"/>
        </pc:sldMkLst>
      </pc:sldChg>
      <pc:sldChg chg="add del ord">
        <pc:chgData name="Priyanka Tulshian" userId="S::ptulshia@cchealth.org::8c7fbc71-5a07-4c94-84f9-6b3976f3cab5" providerId="AD" clId="Web-{C24DE2A9-9B06-F916-C30E-915868B708E5}" dt="2024-10-02T18:01:11.358" v="36"/>
        <pc:sldMkLst>
          <pc:docMk/>
          <pc:sldMk cId="2484455632" sldId="453"/>
        </pc:sldMkLst>
      </pc:sldChg>
      <pc:sldChg chg="add">
        <pc:chgData name="Priyanka Tulshian" userId="S::ptulshia@cchealth.org::8c7fbc71-5a07-4c94-84f9-6b3976f3cab5" providerId="AD" clId="Web-{C24DE2A9-9B06-F916-C30E-915868B708E5}" dt="2024-10-02T18:03:32.688" v="60"/>
        <pc:sldMkLst>
          <pc:docMk/>
          <pc:sldMk cId="3093847823" sldId="536"/>
        </pc:sldMkLst>
      </pc:sldChg>
      <pc:sldChg chg="add ord">
        <pc:chgData name="Priyanka Tulshian" userId="S::ptulshia@cchealth.org::8c7fbc71-5a07-4c94-84f9-6b3976f3cab5" providerId="AD" clId="Web-{C24DE2A9-9B06-F916-C30E-915868B708E5}" dt="2024-10-02T18:03:40.563" v="62"/>
        <pc:sldMkLst>
          <pc:docMk/>
          <pc:sldMk cId="4166790858" sldId="541"/>
        </pc:sldMkLst>
      </pc:sldChg>
      <pc:sldChg chg="modSp add">
        <pc:chgData name="Priyanka Tulshian" userId="S::ptulshia@cchealth.org::8c7fbc71-5a07-4c94-84f9-6b3976f3cab5" providerId="AD" clId="Web-{C24DE2A9-9B06-F916-C30E-915868B708E5}" dt="2024-10-02T18:04:00.063" v="64" actId="14100"/>
        <pc:sldMkLst>
          <pc:docMk/>
          <pc:sldMk cId="3368515503" sldId="548"/>
        </pc:sldMkLst>
        <pc:picChg chg="mod">
          <ac:chgData name="Priyanka Tulshian" userId="S::ptulshia@cchealth.org::8c7fbc71-5a07-4c94-84f9-6b3976f3cab5" providerId="AD" clId="Web-{C24DE2A9-9B06-F916-C30E-915868B708E5}" dt="2024-10-02T18:04:00.063" v="64" actId="14100"/>
          <ac:picMkLst>
            <pc:docMk/>
            <pc:sldMk cId="3368515503" sldId="548"/>
            <ac:picMk id="7" creationId="{124724FD-CE98-589F-BC99-8CC5B4376D59}"/>
          </ac:picMkLst>
        </pc:picChg>
      </pc:sldChg>
      <pc:sldChg chg="add">
        <pc:chgData name="Priyanka Tulshian" userId="S::ptulshia@cchealth.org::8c7fbc71-5a07-4c94-84f9-6b3976f3cab5" providerId="AD" clId="Web-{C24DE2A9-9B06-F916-C30E-915868B708E5}" dt="2024-10-02T17:57:18.106" v="10"/>
        <pc:sldMkLst>
          <pc:docMk/>
          <pc:sldMk cId="536577219" sldId="554"/>
        </pc:sldMkLst>
      </pc:sldChg>
      <pc:sldChg chg="add">
        <pc:chgData name="Priyanka Tulshian" userId="S::ptulshia@cchealth.org::8c7fbc71-5a07-4c94-84f9-6b3976f3cab5" providerId="AD" clId="Web-{C24DE2A9-9B06-F916-C30E-915868B708E5}" dt="2024-10-02T17:58:51.247" v="17"/>
        <pc:sldMkLst>
          <pc:docMk/>
          <pc:sldMk cId="138325898" sldId="556"/>
        </pc:sldMkLst>
      </pc:sldChg>
      <pc:sldChg chg="add">
        <pc:chgData name="Priyanka Tulshian" userId="S::ptulshia@cchealth.org::8c7fbc71-5a07-4c94-84f9-6b3976f3cab5" providerId="AD" clId="Web-{C24DE2A9-9B06-F916-C30E-915868B708E5}" dt="2024-10-02T17:59:10.029" v="19"/>
        <pc:sldMkLst>
          <pc:docMk/>
          <pc:sldMk cId="1124311868" sldId="557"/>
        </pc:sldMkLst>
      </pc:sldChg>
      <pc:sldChg chg="add">
        <pc:chgData name="Priyanka Tulshian" userId="S::ptulshia@cchealth.org::8c7fbc71-5a07-4c94-84f9-6b3976f3cab5" providerId="AD" clId="Web-{C24DE2A9-9B06-F916-C30E-915868B708E5}" dt="2024-10-02T18:00:23.295" v="27"/>
        <pc:sldMkLst>
          <pc:docMk/>
          <pc:sldMk cId="2962016910" sldId="558"/>
        </pc:sldMkLst>
      </pc:sldChg>
      <pc:sldChg chg="add">
        <pc:chgData name="Priyanka Tulshian" userId="S::ptulshia@cchealth.org::8c7fbc71-5a07-4c94-84f9-6b3976f3cab5" providerId="AD" clId="Web-{C24DE2A9-9B06-F916-C30E-915868B708E5}" dt="2024-10-02T18:00:44.733" v="29"/>
        <pc:sldMkLst>
          <pc:docMk/>
          <pc:sldMk cId="2399540749" sldId="559"/>
        </pc:sldMkLst>
      </pc:sldChg>
      <pc:sldChg chg="add del">
        <pc:chgData name="Priyanka Tulshian" userId="S::ptulshia@cchealth.org::8c7fbc71-5a07-4c94-84f9-6b3976f3cab5" providerId="AD" clId="Web-{C24DE2A9-9B06-F916-C30E-915868B708E5}" dt="2024-10-02T17:56:17.887" v="3"/>
        <pc:sldMkLst>
          <pc:docMk/>
          <pc:sldMk cId="4235825603" sldId="560"/>
        </pc:sldMkLst>
      </pc:sldChg>
      <pc:sldChg chg="add ord">
        <pc:chgData name="Priyanka Tulshian" userId="S::ptulshia@cchealth.org::8c7fbc71-5a07-4c94-84f9-6b3976f3cab5" providerId="AD" clId="Web-{C24DE2A9-9B06-F916-C30E-915868B708E5}" dt="2024-10-02T18:02:56.484" v="52"/>
        <pc:sldMkLst>
          <pc:docMk/>
          <pc:sldMk cId="4194799246" sldId="561"/>
        </pc:sldMkLst>
      </pc:sldChg>
      <pc:sldChg chg="add">
        <pc:chgData name="Priyanka Tulshian" userId="S::ptulshia@cchealth.org::8c7fbc71-5a07-4c94-84f9-6b3976f3cab5" providerId="AD" clId="Web-{C24DE2A9-9B06-F916-C30E-915868B708E5}" dt="2024-10-02T18:02:36.578" v="49"/>
        <pc:sldMkLst>
          <pc:docMk/>
          <pc:sldMk cId="2527260216" sldId="563"/>
        </pc:sldMkLst>
      </pc:sldChg>
      <pc:sldChg chg="add">
        <pc:chgData name="Priyanka Tulshian" userId="S::ptulshia@cchealth.org::8c7fbc71-5a07-4c94-84f9-6b3976f3cab5" providerId="AD" clId="Web-{C24DE2A9-9B06-F916-C30E-915868B708E5}" dt="2024-10-02T17:57:02.434" v="9"/>
        <pc:sldMkLst>
          <pc:docMk/>
          <pc:sldMk cId="888156602" sldId="566"/>
        </pc:sldMkLst>
      </pc:sldChg>
      <pc:sldChg chg="add">
        <pc:chgData name="Priyanka Tulshian" userId="S::ptulshia@cchealth.org::8c7fbc71-5a07-4c94-84f9-6b3976f3cab5" providerId="AD" clId="Web-{C24DE2A9-9B06-F916-C30E-915868B708E5}" dt="2024-10-02T17:57:36.575" v="12"/>
        <pc:sldMkLst>
          <pc:docMk/>
          <pc:sldMk cId="3244936368" sldId="568"/>
        </pc:sldMkLst>
      </pc:sldChg>
      <pc:sldChg chg="add">
        <pc:chgData name="Priyanka Tulshian" userId="S::ptulshia@cchealth.org::8c7fbc71-5a07-4c94-84f9-6b3976f3cab5" providerId="AD" clId="Web-{C24DE2A9-9B06-F916-C30E-915868B708E5}" dt="2024-10-02T17:58:23.247" v="14"/>
        <pc:sldMkLst>
          <pc:docMk/>
          <pc:sldMk cId="4158655012" sldId="569"/>
        </pc:sldMkLst>
      </pc:sldChg>
      <pc:sldChg chg="add">
        <pc:chgData name="Priyanka Tulshian" userId="S::ptulshia@cchealth.org::8c7fbc71-5a07-4c94-84f9-6b3976f3cab5" providerId="AD" clId="Web-{C24DE2A9-9B06-F916-C30E-915868B708E5}" dt="2024-10-02T17:56:50.543" v="7"/>
        <pc:sldMkLst>
          <pc:docMk/>
          <pc:sldMk cId="3563981907" sldId="578"/>
        </pc:sldMkLst>
      </pc:sldChg>
      <pc:sldChg chg="add">
        <pc:chgData name="Priyanka Tulshian" userId="S::ptulshia@cchealth.org::8c7fbc71-5a07-4c94-84f9-6b3976f3cab5" providerId="AD" clId="Web-{C24DE2A9-9B06-F916-C30E-915868B708E5}" dt="2024-10-02T17:58:44.763" v="16"/>
        <pc:sldMkLst>
          <pc:docMk/>
          <pc:sldMk cId="3899234526" sldId="579"/>
        </pc:sldMkLst>
      </pc:sldChg>
      <pc:sldChg chg="add">
        <pc:chgData name="Priyanka Tulshian" userId="S::ptulshia@cchealth.org::8c7fbc71-5a07-4c94-84f9-6b3976f3cab5" providerId="AD" clId="Web-{C24DE2A9-9B06-F916-C30E-915868B708E5}" dt="2024-10-02T17:59:00.716" v="18"/>
        <pc:sldMkLst>
          <pc:docMk/>
          <pc:sldMk cId="3712829611" sldId="580"/>
        </pc:sldMkLst>
      </pc:sldChg>
      <pc:sldChg chg="add ord">
        <pc:chgData name="Priyanka Tulshian" userId="S::ptulshia@cchealth.org::8c7fbc71-5a07-4c94-84f9-6b3976f3cab5" providerId="AD" clId="Web-{C24DE2A9-9B06-F916-C30E-915868B708E5}" dt="2024-10-02T18:03:01.453" v="54"/>
        <pc:sldMkLst>
          <pc:docMk/>
          <pc:sldMk cId="1407754112" sldId="1007"/>
        </pc:sldMkLst>
      </pc:sldChg>
      <pc:sldChg chg="add ord">
        <pc:chgData name="Priyanka Tulshian" userId="S::ptulshia@cchealth.org::8c7fbc71-5a07-4c94-84f9-6b3976f3cab5" providerId="AD" clId="Web-{C24DE2A9-9B06-F916-C30E-915868B708E5}" dt="2024-10-02T18:02:59.109" v="53"/>
        <pc:sldMkLst>
          <pc:docMk/>
          <pc:sldMk cId="1952216251" sldId="1008"/>
        </pc:sldMkLst>
      </pc:sldChg>
      <pc:sldChg chg="add">
        <pc:chgData name="Priyanka Tulshian" userId="S::ptulshia@cchealth.org::8c7fbc71-5a07-4c94-84f9-6b3976f3cab5" providerId="AD" clId="Web-{C24DE2A9-9B06-F916-C30E-915868B708E5}" dt="2024-10-02T17:56:31.840" v="4"/>
        <pc:sldMkLst>
          <pc:docMk/>
          <pc:sldMk cId="4242963472" sldId="1010"/>
        </pc:sldMkLst>
      </pc:sldChg>
      <pc:sldChg chg="add del ord">
        <pc:chgData name="Priyanka Tulshian" userId="S::ptulshia@cchealth.org::8c7fbc71-5a07-4c94-84f9-6b3976f3cab5" providerId="AD" clId="Web-{C24DE2A9-9B06-F916-C30E-915868B708E5}" dt="2024-10-02T17:59:51.498" v="25"/>
        <pc:sldMkLst>
          <pc:docMk/>
          <pc:sldMk cId="3175846412" sldId="1011"/>
        </pc:sldMkLst>
      </pc:sldChg>
      <pc:sldChg chg="new del">
        <pc:chgData name="Priyanka Tulshian" userId="S::ptulshia@cchealth.org::8c7fbc71-5a07-4c94-84f9-6b3976f3cab5" providerId="AD" clId="Web-{C24DE2A9-9B06-F916-C30E-915868B708E5}" dt="2024-10-02T18:00:45.764" v="30"/>
        <pc:sldMkLst>
          <pc:docMk/>
          <pc:sldMk cId="252710670" sldId="1012"/>
        </pc:sldMkLst>
      </pc:sldChg>
      <pc:sldChg chg="new del">
        <pc:chgData name="Priyanka Tulshian" userId="S::ptulshia@cchealth.org::8c7fbc71-5a07-4c94-84f9-6b3976f3cab5" providerId="AD" clId="Web-{C24DE2A9-9B06-F916-C30E-915868B708E5}" dt="2024-10-02T18:02:37.734" v="50"/>
        <pc:sldMkLst>
          <pc:docMk/>
          <pc:sldMk cId="2113148287" sldId="1012"/>
        </pc:sldMkLst>
      </pc:sldChg>
      <pc:sldChg chg="new del">
        <pc:chgData name="Priyanka Tulshian" userId="S::ptulshia@cchealth.org::8c7fbc71-5a07-4c94-84f9-6b3976f3cab5" providerId="AD" clId="Web-{C24DE2A9-9B06-F916-C30E-915868B708E5}" dt="2024-10-02T18:01:30.608" v="39"/>
        <pc:sldMkLst>
          <pc:docMk/>
          <pc:sldMk cId="3117039737" sldId="1012"/>
        </pc:sldMkLst>
      </pc:sldChg>
      <pc:sldChg chg="new del">
        <pc:chgData name="Priyanka Tulshian" userId="S::ptulshia@cchealth.org::8c7fbc71-5a07-4c94-84f9-6b3976f3cab5" providerId="AD" clId="Web-{C24DE2A9-9B06-F916-C30E-915868B708E5}" dt="2024-10-02T18:03:17.266" v="58"/>
        <pc:sldMkLst>
          <pc:docMk/>
          <pc:sldMk cId="3540278615" sldId="1012"/>
        </pc:sldMkLst>
      </pc:sldChg>
      <pc:sldChg chg="new del">
        <pc:chgData name="Priyanka Tulshian" userId="S::ptulshia@cchealth.org::8c7fbc71-5a07-4c94-84f9-6b3976f3cab5" providerId="AD" clId="Web-{C24DE2A9-9B06-F916-C30E-915868B708E5}" dt="2024-10-02T18:03:35.828" v="61"/>
        <pc:sldMkLst>
          <pc:docMk/>
          <pc:sldMk cId="3598429001" sldId="1012"/>
        </pc:sldMkLst>
      </pc:sldChg>
      <pc:sldChg chg="new del">
        <pc:chgData name="Priyanka Tulshian" userId="S::ptulshia@cchealth.org::8c7fbc71-5a07-4c94-84f9-6b3976f3cab5" providerId="AD" clId="Web-{C24DE2A9-9B06-F916-C30E-915868B708E5}" dt="2024-10-02T18:01:52.827" v="44"/>
        <pc:sldMkLst>
          <pc:docMk/>
          <pc:sldMk cId="539812360" sldId="1013"/>
        </pc:sldMkLst>
      </pc:sldChg>
      <pc:sldChg chg="new del">
        <pc:chgData name="Priyanka Tulshian" userId="S::ptulshia@cchealth.org::8c7fbc71-5a07-4c94-84f9-6b3976f3cab5" providerId="AD" clId="Web-{C24DE2A9-9B06-F916-C30E-915868B708E5}" dt="2024-10-02T18:01:29.843" v="38"/>
        <pc:sldMkLst>
          <pc:docMk/>
          <pc:sldMk cId="1698975166" sldId="1013"/>
        </pc:sldMkLst>
      </pc:sldChg>
      <pc:sldChg chg="new del">
        <pc:chgData name="Priyanka Tulshian" userId="S::ptulshia@cchealth.org::8c7fbc71-5a07-4c94-84f9-6b3976f3cab5" providerId="AD" clId="Web-{C24DE2A9-9B06-F916-C30E-915868B708E5}" dt="2024-10-02T18:00:47.061" v="31"/>
        <pc:sldMkLst>
          <pc:docMk/>
          <pc:sldMk cId="1871231156" sldId="1013"/>
        </pc:sldMkLst>
      </pc:sldChg>
      <pc:sldChg chg="new del">
        <pc:chgData name="Priyanka Tulshian" userId="S::ptulshia@cchealth.org::8c7fbc71-5a07-4c94-84f9-6b3976f3cab5" providerId="AD" clId="Web-{C24DE2A9-9B06-F916-C30E-915868B708E5}" dt="2024-10-02T18:02:42.750" v="51"/>
        <pc:sldMkLst>
          <pc:docMk/>
          <pc:sldMk cId="3420262094" sldId="1013"/>
        </pc:sldMkLst>
      </pc:sldChg>
      <pc:sldMasterChg chg="addSldLayout">
        <pc:chgData name="Priyanka Tulshian" userId="S::ptulshia@cchealth.org::8c7fbc71-5a07-4c94-84f9-6b3976f3cab5" providerId="AD" clId="Web-{C24DE2A9-9B06-F916-C30E-915868B708E5}" dt="2024-10-02T17:59:10.029" v="19"/>
        <pc:sldMasterMkLst>
          <pc:docMk/>
          <pc:sldMasterMk cId="3923337178" sldId="2147483662"/>
        </pc:sldMasterMkLst>
        <pc:sldLayoutChg chg="add replId">
          <pc:chgData name="Priyanka Tulshian" userId="S::ptulshia@cchealth.org::8c7fbc71-5a07-4c94-84f9-6b3976f3cab5" providerId="AD" clId="Web-{C24DE2A9-9B06-F916-C30E-915868B708E5}" dt="2024-10-02T17:57:36.575" v="12"/>
          <pc:sldLayoutMkLst>
            <pc:docMk/>
            <pc:sldMasterMk cId="3923337178" sldId="2147483662"/>
            <pc:sldLayoutMk cId="217173752" sldId="2147483677"/>
          </pc:sldLayoutMkLst>
        </pc:sldLayoutChg>
        <pc:sldLayoutChg chg="add replId">
          <pc:chgData name="Priyanka Tulshian" userId="S::ptulshia@cchealth.org::8c7fbc71-5a07-4c94-84f9-6b3976f3cab5" providerId="AD" clId="Web-{C24DE2A9-9B06-F916-C30E-915868B708E5}" dt="2024-10-02T17:59:10.029" v="19"/>
          <pc:sldLayoutMkLst>
            <pc:docMk/>
            <pc:sldMasterMk cId="3923337178" sldId="2147483662"/>
            <pc:sldLayoutMk cId="2667487512" sldId="2147483679"/>
          </pc:sldLayoutMkLst>
        </pc:sldLayoutChg>
      </pc:sldMasterChg>
      <pc:sldMasterChg chg="addSldLayout">
        <pc:chgData name="Priyanka Tulshian" userId="S::ptulshia@cchealth.org::8c7fbc71-5a07-4c94-84f9-6b3976f3cab5" providerId="AD" clId="Web-{C24DE2A9-9B06-F916-C30E-915868B708E5}" dt="2024-10-02T17:58:23.247" v="14"/>
        <pc:sldMasterMkLst>
          <pc:docMk/>
          <pc:sldMasterMk cId="2703141172" sldId="2147483664"/>
        </pc:sldMasterMkLst>
        <pc:sldLayoutChg chg="add replId">
          <pc:chgData name="Priyanka Tulshian" userId="S::ptulshia@cchealth.org::8c7fbc71-5a07-4c94-84f9-6b3976f3cab5" providerId="AD" clId="Web-{C24DE2A9-9B06-F916-C30E-915868B708E5}" dt="2024-10-02T17:57:02.434" v="9"/>
          <pc:sldLayoutMkLst>
            <pc:docMk/>
            <pc:sldMasterMk cId="2703141172" sldId="2147483664"/>
            <pc:sldLayoutMk cId="1127189579" sldId="2147483676"/>
          </pc:sldLayoutMkLst>
        </pc:sldLayoutChg>
        <pc:sldLayoutChg chg="add replId">
          <pc:chgData name="Priyanka Tulshian" userId="S::ptulshia@cchealth.org::8c7fbc71-5a07-4c94-84f9-6b3976f3cab5" providerId="AD" clId="Web-{C24DE2A9-9B06-F916-C30E-915868B708E5}" dt="2024-10-02T17:58:23.247" v="14"/>
          <pc:sldLayoutMkLst>
            <pc:docMk/>
            <pc:sldMasterMk cId="2703141172" sldId="2147483664"/>
            <pc:sldLayoutMk cId="4202036584" sldId="2147483678"/>
          </pc:sldLayoutMkLst>
        </pc:sldLayoutChg>
      </pc:sldMasterChg>
    </pc:docChg>
  </pc:docChgLst>
  <pc:docChgLst>
    <pc:chgData name="Priyanka Tulshian" userId="S::ptulshia@cchealth.org::8c7fbc71-5a07-4c94-84f9-6b3976f3cab5" providerId="AD" clId="Web-{4A3AF761-C2D1-6FC3-684A-2BE7B68B73E4}"/>
    <pc:docChg chg="addSld delSld">
      <pc:chgData name="Priyanka Tulshian" userId="S::ptulshia@cchealth.org::8c7fbc71-5a07-4c94-84f9-6b3976f3cab5" providerId="AD" clId="Web-{4A3AF761-C2D1-6FC3-684A-2BE7B68B73E4}" dt="2024-10-02T17:54:45.231" v="11"/>
      <pc:docMkLst>
        <pc:docMk/>
      </pc:docMkLst>
      <pc:sldChg chg="del">
        <pc:chgData name="Priyanka Tulshian" userId="S::ptulshia@cchealth.org::8c7fbc71-5a07-4c94-84f9-6b3976f3cab5" providerId="AD" clId="Web-{4A3AF761-C2D1-6FC3-684A-2BE7B68B73E4}" dt="2024-10-02T17:54:30.481" v="8"/>
        <pc:sldMkLst>
          <pc:docMk/>
          <pc:sldMk cId="512157590" sldId="257"/>
        </pc:sldMkLst>
      </pc:sldChg>
      <pc:sldChg chg="del">
        <pc:chgData name="Priyanka Tulshian" userId="S::ptulshia@cchealth.org::8c7fbc71-5a07-4c94-84f9-6b3976f3cab5" providerId="AD" clId="Web-{4A3AF761-C2D1-6FC3-684A-2BE7B68B73E4}" dt="2024-10-02T17:54:45.231" v="11"/>
        <pc:sldMkLst>
          <pc:docMk/>
          <pc:sldMk cId="1288169876" sldId="261"/>
        </pc:sldMkLst>
      </pc:sldChg>
      <pc:sldChg chg="add del">
        <pc:chgData name="Priyanka Tulshian" userId="S::ptulshia@cchealth.org::8c7fbc71-5a07-4c94-84f9-6b3976f3cab5" providerId="AD" clId="Web-{4A3AF761-C2D1-6FC3-684A-2BE7B68B73E4}" dt="2024-10-02T17:53:38.636" v="3"/>
        <pc:sldMkLst>
          <pc:docMk/>
          <pc:sldMk cId="366649798" sldId="386"/>
        </pc:sldMkLst>
      </pc:sldChg>
      <pc:sldChg chg="add">
        <pc:chgData name="Priyanka Tulshian" userId="S::ptulshia@cchealth.org::8c7fbc71-5a07-4c94-84f9-6b3976f3cab5" providerId="AD" clId="Web-{4A3AF761-C2D1-6FC3-684A-2BE7B68B73E4}" dt="2024-10-02T17:53:10.104" v="0"/>
        <pc:sldMkLst>
          <pc:docMk/>
          <pc:sldMk cId="2259881907" sldId="550"/>
        </pc:sldMkLst>
      </pc:sldChg>
      <pc:sldChg chg="add">
        <pc:chgData name="Priyanka Tulshian" userId="S::ptulshia@cchealth.org::8c7fbc71-5a07-4c94-84f9-6b3976f3cab5" providerId="AD" clId="Web-{4A3AF761-C2D1-6FC3-684A-2BE7B68B73E4}" dt="2024-10-02T17:53:32.620" v="2"/>
        <pc:sldMkLst>
          <pc:docMk/>
          <pc:sldMk cId="2971448726" sldId="551"/>
        </pc:sldMkLst>
      </pc:sldChg>
      <pc:sldChg chg="add">
        <pc:chgData name="Priyanka Tulshian" userId="S::ptulshia@cchealth.org::8c7fbc71-5a07-4c94-84f9-6b3976f3cab5" providerId="AD" clId="Web-{4A3AF761-C2D1-6FC3-684A-2BE7B68B73E4}" dt="2024-10-02T17:53:45.839" v="4"/>
        <pc:sldMkLst>
          <pc:docMk/>
          <pc:sldMk cId="1872127453" sldId="552"/>
        </pc:sldMkLst>
      </pc:sldChg>
      <pc:sldChg chg="add del">
        <pc:chgData name="Priyanka Tulshian" userId="S::ptulshia@cchealth.org::8c7fbc71-5a07-4c94-84f9-6b3976f3cab5" providerId="AD" clId="Web-{4A3AF761-C2D1-6FC3-684A-2BE7B68B73E4}" dt="2024-10-02T17:54:39.918" v="10"/>
        <pc:sldMkLst>
          <pc:docMk/>
          <pc:sldMk cId="1938502982" sldId="575"/>
        </pc:sldMkLst>
      </pc:sldChg>
      <pc:sldMasterChg chg="addSldLayout">
        <pc:chgData name="Priyanka Tulshian" userId="S::ptulshia@cchealth.org::8c7fbc71-5a07-4c94-84f9-6b3976f3cab5" providerId="AD" clId="Web-{4A3AF761-C2D1-6FC3-684A-2BE7B68B73E4}" dt="2024-10-02T17:54:01.589" v="5"/>
        <pc:sldMasterMkLst>
          <pc:docMk/>
          <pc:sldMasterMk cId="3083284923" sldId="2147483660"/>
        </pc:sldMasterMkLst>
        <pc:sldLayoutChg chg="add replId">
          <pc:chgData name="Priyanka Tulshian" userId="S::ptulshia@cchealth.org::8c7fbc71-5a07-4c94-84f9-6b3976f3cab5" providerId="AD" clId="Web-{4A3AF761-C2D1-6FC3-684A-2BE7B68B73E4}" dt="2024-10-02T17:53:10.104" v="0"/>
          <pc:sldLayoutMkLst>
            <pc:docMk/>
            <pc:sldMasterMk cId="3083284923" sldId="2147483660"/>
            <pc:sldLayoutMk cId="1714388793" sldId="2147483673"/>
          </pc:sldLayoutMkLst>
        </pc:sldLayoutChg>
        <pc:sldLayoutChg chg="add">
          <pc:chgData name="Priyanka Tulshian" userId="S::ptulshia@cchealth.org::8c7fbc71-5a07-4c94-84f9-6b3976f3cab5" providerId="AD" clId="Web-{4A3AF761-C2D1-6FC3-684A-2BE7B68B73E4}" dt="2024-10-02T17:53:45.839" v="4"/>
          <pc:sldLayoutMkLst>
            <pc:docMk/>
            <pc:sldMasterMk cId="3083284923" sldId="2147483660"/>
            <pc:sldLayoutMk cId="2268471090" sldId="2147483674"/>
          </pc:sldLayoutMkLst>
        </pc:sldLayoutChg>
        <pc:sldLayoutChg chg="add">
          <pc:chgData name="Priyanka Tulshian" userId="S::ptulshia@cchealth.org::8c7fbc71-5a07-4c94-84f9-6b3976f3cab5" providerId="AD" clId="Web-{4A3AF761-C2D1-6FC3-684A-2BE7B68B73E4}" dt="2024-10-02T17:54:01.589" v="5"/>
          <pc:sldLayoutMkLst>
            <pc:docMk/>
            <pc:sldMasterMk cId="3083284923" sldId="2147483660"/>
            <pc:sldLayoutMk cId="842677258" sldId="2147483675"/>
          </pc:sldLayoutMkLst>
        </pc:sldLayoutChg>
      </pc:sldMasterChg>
    </pc:docChg>
  </pc:docChgLst>
</pc:chgInfo>
</file>

<file path=ppt/diagrams/_rels/data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9.svg"/><Relationship Id="rId5" Type="http://schemas.openxmlformats.org/officeDocument/2006/relationships/image" Target="../media/image45.png"/><Relationship Id="rId10" Type="http://schemas.openxmlformats.org/officeDocument/2006/relationships/image" Target="../media/image49.svg"/><Relationship Id="rId4" Type="http://schemas.openxmlformats.org/officeDocument/2006/relationships/image" Target="../media/image44.svg"/><Relationship Id="rId9" Type="http://schemas.openxmlformats.org/officeDocument/2006/relationships/image" Target="../media/image48.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9.svg"/><Relationship Id="rId5" Type="http://schemas.openxmlformats.org/officeDocument/2006/relationships/image" Target="../media/image45.png"/><Relationship Id="rId10" Type="http://schemas.openxmlformats.org/officeDocument/2006/relationships/image" Target="../media/image49.svg"/><Relationship Id="rId4" Type="http://schemas.openxmlformats.org/officeDocument/2006/relationships/image" Target="../media/image44.svg"/><Relationship Id="rId9" Type="http://schemas.openxmlformats.org/officeDocument/2006/relationships/image" Target="../media/image4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07EF4-8C7F-4F16-8198-6E892E72E7C6}"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839A237-CF34-48D5-A434-3DCE5AD06504}">
      <dgm:prSet/>
      <dgm:spPr>
        <a:solidFill>
          <a:srgbClr val="0070C0"/>
        </a:solidFill>
      </dgm:spPr>
      <dgm:t>
        <a:bodyPr/>
        <a:lstStyle/>
        <a:p>
          <a:r>
            <a:rPr lang="en-US" b="0" i="0" dirty="0"/>
            <a:t>What You Need to Know About ACGME and ABFM Expectations for a Shift to Competency-Based Medical Education</a:t>
          </a:r>
          <a:endParaRPr lang="en-US" dirty="0"/>
        </a:p>
      </dgm:t>
    </dgm:pt>
    <dgm:pt modelId="{7A86E522-0134-41FF-96DC-CD63A948F230}" type="parTrans" cxnId="{847B98F8-1AB5-414D-83D1-6127ED2C6C13}">
      <dgm:prSet/>
      <dgm:spPr/>
      <dgm:t>
        <a:bodyPr/>
        <a:lstStyle/>
        <a:p>
          <a:endParaRPr lang="en-US"/>
        </a:p>
      </dgm:t>
    </dgm:pt>
    <dgm:pt modelId="{04371770-1B75-4B96-ADAD-008822ADB55A}" type="sibTrans" cxnId="{847B98F8-1AB5-414D-83D1-6127ED2C6C13}">
      <dgm:prSet/>
      <dgm:spPr/>
      <dgm:t>
        <a:bodyPr/>
        <a:lstStyle/>
        <a:p>
          <a:endParaRPr lang="en-US" dirty="0"/>
        </a:p>
      </dgm:t>
    </dgm:pt>
    <dgm:pt modelId="{BC385E67-CFDE-4D1C-A711-4F07A63EAB24}">
      <dgm:prSet/>
      <dgm:spPr>
        <a:solidFill>
          <a:srgbClr val="0070C0"/>
        </a:solidFill>
      </dgm:spPr>
      <dgm:t>
        <a:bodyPr/>
        <a:lstStyle/>
        <a:p>
          <a:r>
            <a:rPr lang="en-US" b="0" i="0" dirty="0"/>
            <a:t>Reflections, Goals, &amp; Objectives – Oh My! Best Practices for Creating ILPs</a:t>
          </a:r>
          <a:endParaRPr lang="en-US" dirty="0"/>
        </a:p>
      </dgm:t>
    </dgm:pt>
    <dgm:pt modelId="{B6FBF3B6-F89A-45DF-BF2A-503E5BBB95C3}" type="parTrans" cxnId="{52C268AB-665B-4143-9A6B-9F8D373C35EC}">
      <dgm:prSet/>
      <dgm:spPr/>
      <dgm:t>
        <a:bodyPr/>
        <a:lstStyle/>
        <a:p>
          <a:endParaRPr lang="en-US"/>
        </a:p>
      </dgm:t>
    </dgm:pt>
    <dgm:pt modelId="{8403A7C6-AEEE-4CD8-8685-D043CEF786CC}" type="sibTrans" cxnId="{52C268AB-665B-4143-9A6B-9F8D373C35EC}">
      <dgm:prSet/>
      <dgm:spPr/>
      <dgm:t>
        <a:bodyPr/>
        <a:lstStyle/>
        <a:p>
          <a:endParaRPr lang="en-US" dirty="0"/>
        </a:p>
      </dgm:t>
    </dgm:pt>
    <dgm:pt modelId="{BBEB746E-B3AA-49B5-B56B-BB894F727F65}">
      <dgm:prSet/>
      <dgm:spPr>
        <a:solidFill>
          <a:srgbClr val="0070C0"/>
        </a:solidFill>
      </dgm:spPr>
      <dgm:t>
        <a:bodyPr/>
        <a:lstStyle/>
        <a:p>
          <a:r>
            <a:rPr lang="en-US" b="0" i="0" dirty="0"/>
            <a:t>Let’s Talk About Entrustment</a:t>
          </a:r>
          <a:endParaRPr lang="en-US" dirty="0"/>
        </a:p>
      </dgm:t>
    </dgm:pt>
    <dgm:pt modelId="{0545C93C-0AA9-4310-A495-5E319A8C19F2}" type="parTrans" cxnId="{EB610885-EB8B-4D19-BAB8-8100CEC3EFD6}">
      <dgm:prSet/>
      <dgm:spPr/>
      <dgm:t>
        <a:bodyPr/>
        <a:lstStyle/>
        <a:p>
          <a:endParaRPr lang="en-US"/>
        </a:p>
      </dgm:t>
    </dgm:pt>
    <dgm:pt modelId="{16D3E6B0-4D09-4A3A-B626-8356603B2F9B}" type="sibTrans" cxnId="{EB610885-EB8B-4D19-BAB8-8100CEC3EFD6}">
      <dgm:prSet/>
      <dgm:spPr/>
      <dgm:t>
        <a:bodyPr/>
        <a:lstStyle/>
        <a:p>
          <a:endParaRPr lang="en-US" dirty="0"/>
        </a:p>
      </dgm:t>
    </dgm:pt>
    <dgm:pt modelId="{E4D21C19-D733-48B2-B153-C6EDB2B9E264}">
      <dgm:prSet/>
      <dgm:spPr>
        <a:solidFill>
          <a:srgbClr val="0070C0"/>
        </a:solidFill>
      </dgm:spPr>
      <dgm:t>
        <a:bodyPr/>
        <a:lstStyle/>
        <a:p>
          <a:r>
            <a:rPr lang="en-US" b="0" i="0" dirty="0"/>
            <a:t>Assessment Tools for CBME and the Core Outcomes</a:t>
          </a:r>
          <a:endParaRPr lang="en-US" dirty="0"/>
        </a:p>
      </dgm:t>
    </dgm:pt>
    <dgm:pt modelId="{C3E9F0A4-E70D-4DE4-AEF8-E1D74A50D7C3}" type="parTrans" cxnId="{30052F6E-DCD5-4708-9525-6EDA87142A31}">
      <dgm:prSet/>
      <dgm:spPr/>
      <dgm:t>
        <a:bodyPr/>
        <a:lstStyle/>
        <a:p>
          <a:endParaRPr lang="en-US"/>
        </a:p>
      </dgm:t>
    </dgm:pt>
    <dgm:pt modelId="{924F8124-1E22-4ED1-87E1-72FFEBD57D12}" type="sibTrans" cxnId="{30052F6E-DCD5-4708-9525-6EDA87142A31}">
      <dgm:prSet/>
      <dgm:spPr/>
      <dgm:t>
        <a:bodyPr/>
        <a:lstStyle/>
        <a:p>
          <a:endParaRPr lang="en-US" dirty="0"/>
        </a:p>
      </dgm:t>
    </dgm:pt>
    <dgm:pt modelId="{FFB87410-5AD4-4727-ADB2-25F33D96CE5B}">
      <dgm:prSet/>
      <dgm:spPr>
        <a:solidFill>
          <a:srgbClr val="0070C0"/>
        </a:solidFill>
      </dgm:spPr>
      <dgm:t>
        <a:bodyPr/>
        <a:lstStyle/>
        <a:p>
          <a:r>
            <a:rPr lang="en-US" b="0" i="0" dirty="0"/>
            <a:t>Building CBME Into Faculty Development</a:t>
          </a:r>
          <a:endParaRPr lang="en-US" dirty="0"/>
        </a:p>
      </dgm:t>
    </dgm:pt>
    <dgm:pt modelId="{AB3727FA-7C52-4605-90F5-782F9C093AC9}" type="parTrans" cxnId="{61A88BC7-7485-48B1-A7E5-49275F694C15}">
      <dgm:prSet/>
      <dgm:spPr/>
      <dgm:t>
        <a:bodyPr/>
        <a:lstStyle/>
        <a:p>
          <a:endParaRPr lang="en-US"/>
        </a:p>
      </dgm:t>
    </dgm:pt>
    <dgm:pt modelId="{7BD2512E-7ABE-46E2-B6B3-921AB7826D93}" type="sibTrans" cxnId="{61A88BC7-7485-48B1-A7E5-49275F694C15}">
      <dgm:prSet/>
      <dgm:spPr/>
      <dgm:t>
        <a:bodyPr/>
        <a:lstStyle/>
        <a:p>
          <a:endParaRPr lang="en-US" dirty="0"/>
        </a:p>
      </dgm:t>
    </dgm:pt>
    <dgm:pt modelId="{F1C2B634-EE27-41EE-94F1-9649C02FCF01}">
      <dgm:prSet/>
      <dgm:spPr>
        <a:solidFill>
          <a:srgbClr val="0070C0"/>
        </a:solidFill>
      </dgm:spPr>
      <dgm:t>
        <a:bodyPr/>
        <a:lstStyle/>
        <a:p>
          <a:r>
            <a:rPr lang="en-US" b="0" i="0" dirty="0"/>
            <a:t>Advisors and Coaches: The Evolving Role of Faculty and Resident Relationships</a:t>
          </a:r>
          <a:endParaRPr lang="en-US" dirty="0"/>
        </a:p>
      </dgm:t>
    </dgm:pt>
    <dgm:pt modelId="{292AA1C7-221D-473B-ADB4-2D51DB5D52B7}" type="parTrans" cxnId="{E401CE16-33D1-478C-924B-0DEF88F1FF19}">
      <dgm:prSet/>
      <dgm:spPr/>
      <dgm:t>
        <a:bodyPr/>
        <a:lstStyle/>
        <a:p>
          <a:endParaRPr lang="en-US"/>
        </a:p>
      </dgm:t>
    </dgm:pt>
    <dgm:pt modelId="{D981AC0F-F501-48F4-A480-7028DC6C7658}" type="sibTrans" cxnId="{E401CE16-33D1-478C-924B-0DEF88F1FF19}">
      <dgm:prSet/>
      <dgm:spPr/>
      <dgm:t>
        <a:bodyPr/>
        <a:lstStyle/>
        <a:p>
          <a:endParaRPr lang="en-US" dirty="0"/>
        </a:p>
      </dgm:t>
    </dgm:pt>
    <dgm:pt modelId="{9A835DD2-63C8-459E-B857-671682E3ABFC}">
      <dgm:prSet/>
      <dgm:spPr>
        <a:solidFill>
          <a:srgbClr val="0070C0"/>
        </a:solidFill>
      </dgm:spPr>
      <dgm:t>
        <a:bodyPr/>
        <a:lstStyle/>
        <a:p>
          <a:r>
            <a:rPr lang="en-US" b="0" i="0" dirty="0"/>
            <a:t>Individualized Learning and Resident Assessment: A CBME Orientation for Residents</a:t>
          </a:r>
          <a:endParaRPr lang="en-US" dirty="0"/>
        </a:p>
      </dgm:t>
    </dgm:pt>
    <dgm:pt modelId="{020763F1-DFD6-4A8C-B394-1766EF163EE3}" type="parTrans" cxnId="{07D5C644-2AF7-4D35-A06B-8D4EE29DAA6F}">
      <dgm:prSet/>
      <dgm:spPr/>
      <dgm:t>
        <a:bodyPr/>
        <a:lstStyle/>
        <a:p>
          <a:endParaRPr lang="en-US"/>
        </a:p>
      </dgm:t>
    </dgm:pt>
    <dgm:pt modelId="{19F6E1FE-CA6E-433B-B39A-504E1CA2D91C}" type="sibTrans" cxnId="{07D5C644-2AF7-4D35-A06B-8D4EE29DAA6F}">
      <dgm:prSet/>
      <dgm:spPr/>
      <dgm:t>
        <a:bodyPr/>
        <a:lstStyle/>
        <a:p>
          <a:endParaRPr lang="en-US" dirty="0"/>
        </a:p>
      </dgm:t>
    </dgm:pt>
    <dgm:pt modelId="{A4333725-E329-4089-BC84-F64AE79A1EE2}">
      <dgm:prSet/>
      <dgm:spPr>
        <a:solidFill>
          <a:srgbClr val="0070C0"/>
        </a:solidFill>
      </dgm:spPr>
      <dgm:t>
        <a:bodyPr/>
        <a:lstStyle/>
        <a:p>
          <a:r>
            <a:rPr lang="en-US" b="0" i="0" dirty="0"/>
            <a:t>Fostering Master Adaptive Learning and a Growth Mindset in Your Program</a:t>
          </a:r>
        </a:p>
      </dgm:t>
    </dgm:pt>
    <dgm:pt modelId="{63A647FB-B009-45DF-9A19-F194E4954F54}" type="parTrans" cxnId="{48476654-6298-4571-B6DA-2991F7A6FC56}">
      <dgm:prSet/>
      <dgm:spPr/>
      <dgm:t>
        <a:bodyPr/>
        <a:lstStyle/>
        <a:p>
          <a:endParaRPr lang="en-US"/>
        </a:p>
      </dgm:t>
    </dgm:pt>
    <dgm:pt modelId="{D99E2514-2059-43C1-A05B-56F2AC27D3EF}" type="sibTrans" cxnId="{48476654-6298-4571-B6DA-2991F7A6FC56}">
      <dgm:prSet/>
      <dgm:spPr/>
      <dgm:t>
        <a:bodyPr/>
        <a:lstStyle/>
        <a:p>
          <a:endParaRPr lang="en-US" dirty="0"/>
        </a:p>
      </dgm:t>
    </dgm:pt>
    <dgm:pt modelId="{33A20CC1-411D-4B27-B1F5-663CB30E678F}">
      <dgm:prSet/>
      <dgm:spPr>
        <a:solidFill>
          <a:srgbClr val="0070C0"/>
        </a:solidFill>
      </dgm:spPr>
      <dgm:t>
        <a:bodyPr/>
        <a:lstStyle/>
        <a:p>
          <a:r>
            <a:rPr lang="en-US" b="0" i="0" dirty="0"/>
            <a:t>How to Effectively Use Electives to Help Residents Attain Competency in the Core Outcomes</a:t>
          </a:r>
          <a:endParaRPr lang="en-US" dirty="0"/>
        </a:p>
      </dgm:t>
    </dgm:pt>
    <dgm:pt modelId="{DC535CF1-E100-487D-AA51-591D44E1F8D3}" type="parTrans" cxnId="{C524658B-6B82-4544-9609-67CDC9BE7B79}">
      <dgm:prSet/>
      <dgm:spPr/>
      <dgm:t>
        <a:bodyPr/>
        <a:lstStyle/>
        <a:p>
          <a:endParaRPr lang="en-US"/>
        </a:p>
      </dgm:t>
    </dgm:pt>
    <dgm:pt modelId="{4350E811-32FF-4A24-9CEB-65F7DE7AC53F}" type="sibTrans" cxnId="{C524658B-6B82-4544-9609-67CDC9BE7B79}">
      <dgm:prSet/>
      <dgm:spPr/>
      <dgm:t>
        <a:bodyPr/>
        <a:lstStyle/>
        <a:p>
          <a:endParaRPr lang="en-US" dirty="0"/>
        </a:p>
      </dgm:t>
    </dgm:pt>
    <dgm:pt modelId="{11F88920-3089-49AE-A733-E6CA71B93767}">
      <dgm:prSet/>
      <dgm:spPr>
        <a:solidFill>
          <a:srgbClr val="0070C0"/>
        </a:solidFill>
      </dgm:spPr>
      <dgm:t>
        <a:bodyPr/>
        <a:lstStyle/>
        <a:p>
          <a:r>
            <a:rPr lang="en-US" b="0" i="0" dirty="0"/>
            <a:t>The Role of Resident Portfolios in Competency-Based Assessment</a:t>
          </a:r>
          <a:endParaRPr lang="en-US" dirty="0"/>
        </a:p>
      </dgm:t>
    </dgm:pt>
    <dgm:pt modelId="{7C6E1346-8A2F-4D44-B9F5-23663D7CECC5}" type="parTrans" cxnId="{612FF082-4E53-401B-A5DF-9A7479535974}">
      <dgm:prSet/>
      <dgm:spPr/>
      <dgm:t>
        <a:bodyPr/>
        <a:lstStyle/>
        <a:p>
          <a:endParaRPr lang="en-US"/>
        </a:p>
      </dgm:t>
    </dgm:pt>
    <dgm:pt modelId="{B5D3C262-6D0E-4FC8-8A04-F242A520974E}" type="sibTrans" cxnId="{612FF082-4E53-401B-A5DF-9A7479535974}">
      <dgm:prSet/>
      <dgm:spPr/>
      <dgm:t>
        <a:bodyPr/>
        <a:lstStyle/>
        <a:p>
          <a:endParaRPr lang="en-US" dirty="0"/>
        </a:p>
      </dgm:t>
    </dgm:pt>
    <dgm:pt modelId="{7CFE6AE9-08B8-4589-8CB9-8BBC6F0789CE}">
      <dgm:prSet/>
      <dgm:spPr>
        <a:solidFill>
          <a:srgbClr val="0070C0"/>
        </a:solidFill>
      </dgm:spPr>
      <dgm:t>
        <a:bodyPr/>
        <a:lstStyle/>
        <a:p>
          <a:r>
            <a:rPr lang="en-US" b="0" i="0" dirty="0"/>
            <a:t>Managing Assessment Burden in CBME</a:t>
          </a:r>
          <a:endParaRPr lang="en-US" dirty="0"/>
        </a:p>
      </dgm:t>
    </dgm:pt>
    <dgm:pt modelId="{284FB738-9A54-4A44-A102-B2644FE9897F}" type="parTrans" cxnId="{EA290B1E-3684-43B6-A9B0-EC9F0ACAE85B}">
      <dgm:prSet/>
      <dgm:spPr/>
      <dgm:t>
        <a:bodyPr/>
        <a:lstStyle/>
        <a:p>
          <a:endParaRPr lang="en-US"/>
        </a:p>
      </dgm:t>
    </dgm:pt>
    <dgm:pt modelId="{1E9D218B-178F-47D3-8F98-6431FCC2FF2B}" type="sibTrans" cxnId="{EA290B1E-3684-43B6-A9B0-EC9F0ACAE85B}">
      <dgm:prSet/>
      <dgm:spPr/>
      <dgm:t>
        <a:bodyPr/>
        <a:lstStyle/>
        <a:p>
          <a:endParaRPr lang="en-US"/>
        </a:p>
      </dgm:t>
    </dgm:pt>
    <dgm:pt modelId="{2FB3D7DF-9600-4452-A687-C5F7551DAB8E}">
      <dgm:prSet/>
      <dgm:spPr>
        <a:solidFill>
          <a:srgbClr val="0070C0"/>
        </a:solidFill>
      </dgm:spPr>
      <dgm:t>
        <a:bodyPr/>
        <a:lstStyle/>
        <a:p>
          <a:r>
            <a:rPr lang="en-US" b="0" i="0" dirty="0"/>
            <a:t>How to Have Reflective Feedback Conversations and Develop a Culture of Effective Feedback</a:t>
          </a:r>
          <a:endParaRPr lang="en-US" dirty="0"/>
        </a:p>
      </dgm:t>
    </dgm:pt>
    <dgm:pt modelId="{3C2115D7-31B5-452D-9069-552BCB2BF41C}" type="parTrans" cxnId="{035AC194-2CA9-4275-AD9F-7AD9FBE1A8CA}">
      <dgm:prSet/>
      <dgm:spPr/>
      <dgm:t>
        <a:bodyPr/>
        <a:lstStyle/>
        <a:p>
          <a:endParaRPr lang="en-US"/>
        </a:p>
      </dgm:t>
    </dgm:pt>
    <dgm:pt modelId="{360FD7B9-4FEA-4001-A3DD-7228A441F524}" type="sibTrans" cxnId="{035AC194-2CA9-4275-AD9F-7AD9FBE1A8CA}">
      <dgm:prSet/>
      <dgm:spPr/>
      <dgm:t>
        <a:bodyPr/>
        <a:lstStyle/>
        <a:p>
          <a:endParaRPr lang="en-US" dirty="0"/>
        </a:p>
      </dgm:t>
    </dgm:pt>
    <dgm:pt modelId="{7E110835-E231-4AB0-900D-48A215566515}" type="pres">
      <dgm:prSet presAssocID="{96107EF4-8C7F-4F16-8198-6E892E72E7C6}" presName="Name0" presStyleCnt="0">
        <dgm:presLayoutVars>
          <dgm:dir/>
          <dgm:resizeHandles val="exact"/>
        </dgm:presLayoutVars>
      </dgm:prSet>
      <dgm:spPr/>
    </dgm:pt>
    <dgm:pt modelId="{69414E76-5C09-4958-92FC-DE29AD77749E}" type="pres">
      <dgm:prSet presAssocID="{3839A237-CF34-48D5-A434-3DCE5AD06504}" presName="node" presStyleLbl="node1" presStyleIdx="0" presStyleCnt="12">
        <dgm:presLayoutVars>
          <dgm:bulletEnabled val="1"/>
        </dgm:presLayoutVars>
      </dgm:prSet>
      <dgm:spPr/>
    </dgm:pt>
    <dgm:pt modelId="{AD27097A-1234-4C52-B6C3-9EA426301AD5}" type="pres">
      <dgm:prSet presAssocID="{04371770-1B75-4B96-ADAD-008822ADB55A}" presName="sibTrans" presStyleLbl="sibTrans1D1" presStyleIdx="0" presStyleCnt="11"/>
      <dgm:spPr/>
    </dgm:pt>
    <dgm:pt modelId="{8E8914D5-B086-412E-968C-99150B7E5857}" type="pres">
      <dgm:prSet presAssocID="{04371770-1B75-4B96-ADAD-008822ADB55A}" presName="connectorText" presStyleLbl="sibTrans1D1" presStyleIdx="0" presStyleCnt="11"/>
      <dgm:spPr/>
    </dgm:pt>
    <dgm:pt modelId="{B45E0497-BE5C-4831-B8D0-DE948117B52F}" type="pres">
      <dgm:prSet presAssocID="{BC385E67-CFDE-4D1C-A711-4F07A63EAB24}" presName="node" presStyleLbl="node1" presStyleIdx="1" presStyleCnt="12">
        <dgm:presLayoutVars>
          <dgm:bulletEnabled val="1"/>
        </dgm:presLayoutVars>
      </dgm:prSet>
      <dgm:spPr/>
    </dgm:pt>
    <dgm:pt modelId="{EB037C12-E6B9-49D0-979E-D9B931443F67}" type="pres">
      <dgm:prSet presAssocID="{8403A7C6-AEEE-4CD8-8685-D043CEF786CC}" presName="sibTrans" presStyleLbl="sibTrans1D1" presStyleIdx="1" presStyleCnt="11"/>
      <dgm:spPr/>
    </dgm:pt>
    <dgm:pt modelId="{5B89A532-0DC0-4CF8-A21D-CF342F551F32}" type="pres">
      <dgm:prSet presAssocID="{8403A7C6-AEEE-4CD8-8685-D043CEF786CC}" presName="connectorText" presStyleLbl="sibTrans1D1" presStyleIdx="1" presStyleCnt="11"/>
      <dgm:spPr/>
    </dgm:pt>
    <dgm:pt modelId="{1DC601F2-6D71-4316-81A4-440EF11E3DD4}" type="pres">
      <dgm:prSet presAssocID="{BBEB746E-B3AA-49B5-B56B-BB894F727F65}" presName="node" presStyleLbl="node1" presStyleIdx="2" presStyleCnt="12">
        <dgm:presLayoutVars>
          <dgm:bulletEnabled val="1"/>
        </dgm:presLayoutVars>
      </dgm:prSet>
      <dgm:spPr/>
    </dgm:pt>
    <dgm:pt modelId="{101BE565-C1DE-4541-8A7A-2BD371943C62}" type="pres">
      <dgm:prSet presAssocID="{16D3E6B0-4D09-4A3A-B626-8356603B2F9B}" presName="sibTrans" presStyleLbl="sibTrans1D1" presStyleIdx="2" presStyleCnt="11"/>
      <dgm:spPr/>
    </dgm:pt>
    <dgm:pt modelId="{8C49B477-8A1F-43B2-BACA-9C36D3A5FBB7}" type="pres">
      <dgm:prSet presAssocID="{16D3E6B0-4D09-4A3A-B626-8356603B2F9B}" presName="connectorText" presStyleLbl="sibTrans1D1" presStyleIdx="2" presStyleCnt="11"/>
      <dgm:spPr/>
    </dgm:pt>
    <dgm:pt modelId="{72647815-24D9-4039-AD70-45573170EF8F}" type="pres">
      <dgm:prSet presAssocID="{E4D21C19-D733-48B2-B153-C6EDB2B9E264}" presName="node" presStyleLbl="node1" presStyleIdx="3" presStyleCnt="12">
        <dgm:presLayoutVars>
          <dgm:bulletEnabled val="1"/>
        </dgm:presLayoutVars>
      </dgm:prSet>
      <dgm:spPr/>
    </dgm:pt>
    <dgm:pt modelId="{F35D3D10-9BDE-419D-8286-38C2B346B8BB}" type="pres">
      <dgm:prSet presAssocID="{924F8124-1E22-4ED1-87E1-72FFEBD57D12}" presName="sibTrans" presStyleLbl="sibTrans1D1" presStyleIdx="3" presStyleCnt="11"/>
      <dgm:spPr/>
    </dgm:pt>
    <dgm:pt modelId="{20082F1A-722B-4464-97FD-06324481ABB5}" type="pres">
      <dgm:prSet presAssocID="{924F8124-1E22-4ED1-87E1-72FFEBD57D12}" presName="connectorText" presStyleLbl="sibTrans1D1" presStyleIdx="3" presStyleCnt="11"/>
      <dgm:spPr/>
    </dgm:pt>
    <dgm:pt modelId="{C276D6CD-5FF1-42DB-B578-86D5777DF90F}" type="pres">
      <dgm:prSet presAssocID="{FFB87410-5AD4-4727-ADB2-25F33D96CE5B}" presName="node" presStyleLbl="node1" presStyleIdx="4" presStyleCnt="12">
        <dgm:presLayoutVars>
          <dgm:bulletEnabled val="1"/>
        </dgm:presLayoutVars>
      </dgm:prSet>
      <dgm:spPr/>
    </dgm:pt>
    <dgm:pt modelId="{E132CDAE-3AA0-4A20-A2B8-A95F709B67F9}" type="pres">
      <dgm:prSet presAssocID="{7BD2512E-7ABE-46E2-B6B3-921AB7826D93}" presName="sibTrans" presStyleLbl="sibTrans1D1" presStyleIdx="4" presStyleCnt="11"/>
      <dgm:spPr/>
    </dgm:pt>
    <dgm:pt modelId="{2CA916FC-9E50-4DAA-9E2E-DD116CCBB87A}" type="pres">
      <dgm:prSet presAssocID="{7BD2512E-7ABE-46E2-B6B3-921AB7826D93}" presName="connectorText" presStyleLbl="sibTrans1D1" presStyleIdx="4" presStyleCnt="11"/>
      <dgm:spPr/>
    </dgm:pt>
    <dgm:pt modelId="{3E744D5B-5ACE-48F4-94AF-2A438560568F}" type="pres">
      <dgm:prSet presAssocID="{F1C2B634-EE27-41EE-94F1-9649C02FCF01}" presName="node" presStyleLbl="node1" presStyleIdx="5" presStyleCnt="12">
        <dgm:presLayoutVars>
          <dgm:bulletEnabled val="1"/>
        </dgm:presLayoutVars>
      </dgm:prSet>
      <dgm:spPr/>
    </dgm:pt>
    <dgm:pt modelId="{0A1E9122-8BFB-44EF-B66D-082EC9EF8C84}" type="pres">
      <dgm:prSet presAssocID="{D981AC0F-F501-48F4-A480-7028DC6C7658}" presName="sibTrans" presStyleLbl="sibTrans1D1" presStyleIdx="5" presStyleCnt="11"/>
      <dgm:spPr/>
    </dgm:pt>
    <dgm:pt modelId="{6B5EB85D-5BCE-4B4D-B7B3-A0E7D4C93974}" type="pres">
      <dgm:prSet presAssocID="{D981AC0F-F501-48F4-A480-7028DC6C7658}" presName="connectorText" presStyleLbl="sibTrans1D1" presStyleIdx="5" presStyleCnt="11"/>
      <dgm:spPr/>
    </dgm:pt>
    <dgm:pt modelId="{9B1A9E99-8170-43DD-A5EF-6CBDD263A294}" type="pres">
      <dgm:prSet presAssocID="{9A835DD2-63C8-459E-B857-671682E3ABFC}" presName="node" presStyleLbl="node1" presStyleIdx="6" presStyleCnt="12">
        <dgm:presLayoutVars>
          <dgm:bulletEnabled val="1"/>
        </dgm:presLayoutVars>
      </dgm:prSet>
      <dgm:spPr/>
    </dgm:pt>
    <dgm:pt modelId="{A01A9AA6-6924-4AE6-9CEE-75354524D3F4}" type="pres">
      <dgm:prSet presAssocID="{19F6E1FE-CA6E-433B-B39A-504E1CA2D91C}" presName="sibTrans" presStyleLbl="sibTrans1D1" presStyleIdx="6" presStyleCnt="11"/>
      <dgm:spPr/>
    </dgm:pt>
    <dgm:pt modelId="{9B20155C-C175-435A-A14B-8D38FD4EDAA3}" type="pres">
      <dgm:prSet presAssocID="{19F6E1FE-CA6E-433B-B39A-504E1CA2D91C}" presName="connectorText" presStyleLbl="sibTrans1D1" presStyleIdx="6" presStyleCnt="11"/>
      <dgm:spPr/>
    </dgm:pt>
    <dgm:pt modelId="{D2C3A1C0-2B48-4DD1-A2F5-8B179543C8C7}" type="pres">
      <dgm:prSet presAssocID="{2FB3D7DF-9600-4452-A687-C5F7551DAB8E}" presName="node" presStyleLbl="node1" presStyleIdx="7" presStyleCnt="12">
        <dgm:presLayoutVars>
          <dgm:bulletEnabled val="1"/>
        </dgm:presLayoutVars>
      </dgm:prSet>
      <dgm:spPr/>
    </dgm:pt>
    <dgm:pt modelId="{7213F3B3-996F-4A23-A34E-9B17566D49CC}" type="pres">
      <dgm:prSet presAssocID="{360FD7B9-4FEA-4001-A3DD-7228A441F524}" presName="sibTrans" presStyleLbl="sibTrans1D1" presStyleIdx="7" presStyleCnt="11"/>
      <dgm:spPr/>
    </dgm:pt>
    <dgm:pt modelId="{24D8A95D-C738-440E-8478-6E56118C4A16}" type="pres">
      <dgm:prSet presAssocID="{360FD7B9-4FEA-4001-A3DD-7228A441F524}" presName="connectorText" presStyleLbl="sibTrans1D1" presStyleIdx="7" presStyleCnt="11"/>
      <dgm:spPr/>
    </dgm:pt>
    <dgm:pt modelId="{0A937FB3-8E52-41A0-AB45-230B5548849A}" type="pres">
      <dgm:prSet presAssocID="{A4333725-E329-4089-BC84-F64AE79A1EE2}" presName="node" presStyleLbl="node1" presStyleIdx="8" presStyleCnt="12">
        <dgm:presLayoutVars>
          <dgm:bulletEnabled val="1"/>
        </dgm:presLayoutVars>
      </dgm:prSet>
      <dgm:spPr/>
    </dgm:pt>
    <dgm:pt modelId="{539CF0CF-0278-474C-BE18-462B38E6AE7F}" type="pres">
      <dgm:prSet presAssocID="{D99E2514-2059-43C1-A05B-56F2AC27D3EF}" presName="sibTrans" presStyleLbl="sibTrans1D1" presStyleIdx="8" presStyleCnt="11"/>
      <dgm:spPr/>
    </dgm:pt>
    <dgm:pt modelId="{ACD44BCB-A8A8-4B2C-AC60-099458A7576C}" type="pres">
      <dgm:prSet presAssocID="{D99E2514-2059-43C1-A05B-56F2AC27D3EF}" presName="connectorText" presStyleLbl="sibTrans1D1" presStyleIdx="8" presStyleCnt="11"/>
      <dgm:spPr/>
    </dgm:pt>
    <dgm:pt modelId="{2F21B4E4-9B3F-40D7-8ADA-D0EA996DA8BF}" type="pres">
      <dgm:prSet presAssocID="{33A20CC1-411D-4B27-B1F5-663CB30E678F}" presName="node" presStyleLbl="node1" presStyleIdx="9" presStyleCnt="12">
        <dgm:presLayoutVars>
          <dgm:bulletEnabled val="1"/>
        </dgm:presLayoutVars>
      </dgm:prSet>
      <dgm:spPr/>
    </dgm:pt>
    <dgm:pt modelId="{7831DF42-027B-46D5-84EE-F29B72ACC6EA}" type="pres">
      <dgm:prSet presAssocID="{4350E811-32FF-4A24-9CEB-65F7DE7AC53F}" presName="sibTrans" presStyleLbl="sibTrans1D1" presStyleIdx="9" presStyleCnt="11"/>
      <dgm:spPr/>
    </dgm:pt>
    <dgm:pt modelId="{A7600CDD-3FEB-4EA4-B62F-3296D20D5442}" type="pres">
      <dgm:prSet presAssocID="{4350E811-32FF-4A24-9CEB-65F7DE7AC53F}" presName="connectorText" presStyleLbl="sibTrans1D1" presStyleIdx="9" presStyleCnt="11"/>
      <dgm:spPr/>
    </dgm:pt>
    <dgm:pt modelId="{904C07CE-5A8C-45EC-9DA5-77816003994E}" type="pres">
      <dgm:prSet presAssocID="{11F88920-3089-49AE-A733-E6CA71B93767}" presName="node" presStyleLbl="node1" presStyleIdx="10" presStyleCnt="12">
        <dgm:presLayoutVars>
          <dgm:bulletEnabled val="1"/>
        </dgm:presLayoutVars>
      </dgm:prSet>
      <dgm:spPr/>
    </dgm:pt>
    <dgm:pt modelId="{4B74F9E6-F2E5-4157-87AD-09AD1D66EB15}" type="pres">
      <dgm:prSet presAssocID="{B5D3C262-6D0E-4FC8-8A04-F242A520974E}" presName="sibTrans" presStyleLbl="sibTrans1D1" presStyleIdx="10" presStyleCnt="11"/>
      <dgm:spPr/>
    </dgm:pt>
    <dgm:pt modelId="{41E31A2D-3858-4F2C-8D98-B78775AD75E9}" type="pres">
      <dgm:prSet presAssocID="{B5D3C262-6D0E-4FC8-8A04-F242A520974E}" presName="connectorText" presStyleLbl="sibTrans1D1" presStyleIdx="10" presStyleCnt="11"/>
      <dgm:spPr/>
    </dgm:pt>
    <dgm:pt modelId="{4E4DF0EC-602F-4BD3-ACAC-1A339023A937}" type="pres">
      <dgm:prSet presAssocID="{7CFE6AE9-08B8-4589-8CB9-8BBC6F0789CE}" presName="node" presStyleLbl="node1" presStyleIdx="11" presStyleCnt="12">
        <dgm:presLayoutVars>
          <dgm:bulletEnabled val="1"/>
        </dgm:presLayoutVars>
      </dgm:prSet>
      <dgm:spPr/>
    </dgm:pt>
  </dgm:ptLst>
  <dgm:cxnLst>
    <dgm:cxn modelId="{24932A0D-E5D5-4D40-8B71-327FC7BA4612}" type="presOf" srcId="{4350E811-32FF-4A24-9CEB-65F7DE7AC53F}" destId="{7831DF42-027B-46D5-84EE-F29B72ACC6EA}" srcOrd="0" destOrd="0" presId="urn:microsoft.com/office/officeart/2016/7/layout/RepeatingBendingProcessNew"/>
    <dgm:cxn modelId="{E401CE16-33D1-478C-924B-0DEF88F1FF19}" srcId="{96107EF4-8C7F-4F16-8198-6E892E72E7C6}" destId="{F1C2B634-EE27-41EE-94F1-9649C02FCF01}" srcOrd="5" destOrd="0" parTransId="{292AA1C7-221D-473B-ADB4-2D51DB5D52B7}" sibTransId="{D981AC0F-F501-48F4-A480-7028DC6C7658}"/>
    <dgm:cxn modelId="{A3978917-0B46-478D-8FFB-C888E9CB0FFD}" type="presOf" srcId="{D99E2514-2059-43C1-A05B-56F2AC27D3EF}" destId="{ACD44BCB-A8A8-4B2C-AC60-099458A7576C}" srcOrd="1" destOrd="0" presId="urn:microsoft.com/office/officeart/2016/7/layout/RepeatingBendingProcessNew"/>
    <dgm:cxn modelId="{EA290B1E-3684-43B6-A9B0-EC9F0ACAE85B}" srcId="{96107EF4-8C7F-4F16-8198-6E892E72E7C6}" destId="{7CFE6AE9-08B8-4589-8CB9-8BBC6F0789CE}" srcOrd="11" destOrd="0" parTransId="{284FB738-9A54-4A44-A102-B2644FE9897F}" sibTransId="{1E9D218B-178F-47D3-8F98-6431FCC2FF2B}"/>
    <dgm:cxn modelId="{D9E79328-CDF9-4208-B8F4-CE46F18303AE}" type="presOf" srcId="{19F6E1FE-CA6E-433B-B39A-504E1CA2D91C}" destId="{9B20155C-C175-435A-A14B-8D38FD4EDAA3}" srcOrd="1" destOrd="0" presId="urn:microsoft.com/office/officeart/2016/7/layout/RepeatingBendingProcessNew"/>
    <dgm:cxn modelId="{03EAD52C-8275-4664-A032-749C28AD9C27}" type="presOf" srcId="{BC385E67-CFDE-4D1C-A711-4F07A63EAB24}" destId="{B45E0497-BE5C-4831-B8D0-DE948117B52F}" srcOrd="0" destOrd="0" presId="urn:microsoft.com/office/officeart/2016/7/layout/RepeatingBendingProcessNew"/>
    <dgm:cxn modelId="{74C8642F-BDED-4930-B3C2-70171FF04CBE}" type="presOf" srcId="{924F8124-1E22-4ED1-87E1-72FFEBD57D12}" destId="{20082F1A-722B-4464-97FD-06324481ABB5}" srcOrd="1" destOrd="0" presId="urn:microsoft.com/office/officeart/2016/7/layout/RepeatingBendingProcessNew"/>
    <dgm:cxn modelId="{3541BA32-DA8B-4534-924C-8FD5C1F3E620}" type="presOf" srcId="{33A20CC1-411D-4B27-B1F5-663CB30E678F}" destId="{2F21B4E4-9B3F-40D7-8ADA-D0EA996DA8BF}" srcOrd="0" destOrd="0" presId="urn:microsoft.com/office/officeart/2016/7/layout/RepeatingBendingProcessNew"/>
    <dgm:cxn modelId="{BEA74933-5A1B-408A-B607-57D0780BFBAB}" type="presOf" srcId="{360FD7B9-4FEA-4001-A3DD-7228A441F524}" destId="{7213F3B3-996F-4A23-A34E-9B17566D49CC}" srcOrd="0" destOrd="0" presId="urn:microsoft.com/office/officeart/2016/7/layout/RepeatingBendingProcessNew"/>
    <dgm:cxn modelId="{B551A439-C1E2-435C-9DEC-451A41EC0C5E}" type="presOf" srcId="{D981AC0F-F501-48F4-A480-7028DC6C7658}" destId="{0A1E9122-8BFB-44EF-B66D-082EC9EF8C84}" srcOrd="0" destOrd="0" presId="urn:microsoft.com/office/officeart/2016/7/layout/RepeatingBendingProcessNew"/>
    <dgm:cxn modelId="{85FEAA39-E3BC-4964-9A21-E22C2A61B956}" type="presOf" srcId="{19F6E1FE-CA6E-433B-B39A-504E1CA2D91C}" destId="{A01A9AA6-6924-4AE6-9CEE-75354524D3F4}" srcOrd="0" destOrd="0" presId="urn:microsoft.com/office/officeart/2016/7/layout/RepeatingBendingProcessNew"/>
    <dgm:cxn modelId="{AF07E162-1AE3-4893-B8F6-CC0D35ACE9C1}" type="presOf" srcId="{96107EF4-8C7F-4F16-8198-6E892E72E7C6}" destId="{7E110835-E231-4AB0-900D-48A215566515}" srcOrd="0" destOrd="0" presId="urn:microsoft.com/office/officeart/2016/7/layout/RepeatingBendingProcessNew"/>
    <dgm:cxn modelId="{07D5C644-2AF7-4D35-A06B-8D4EE29DAA6F}" srcId="{96107EF4-8C7F-4F16-8198-6E892E72E7C6}" destId="{9A835DD2-63C8-459E-B857-671682E3ABFC}" srcOrd="6" destOrd="0" parTransId="{020763F1-DFD6-4A8C-B394-1766EF163EE3}" sibTransId="{19F6E1FE-CA6E-433B-B39A-504E1CA2D91C}"/>
    <dgm:cxn modelId="{EA7E4967-F766-4C3B-9B99-E7B02F262BAD}" type="presOf" srcId="{360FD7B9-4FEA-4001-A3DD-7228A441F524}" destId="{24D8A95D-C738-440E-8478-6E56118C4A16}" srcOrd="1" destOrd="0" presId="urn:microsoft.com/office/officeart/2016/7/layout/RepeatingBendingProcessNew"/>
    <dgm:cxn modelId="{FA57EA69-08C1-4F01-AB53-ED038DDC5191}" type="presOf" srcId="{8403A7C6-AEEE-4CD8-8685-D043CEF786CC}" destId="{5B89A532-0DC0-4CF8-A21D-CF342F551F32}" srcOrd="1" destOrd="0" presId="urn:microsoft.com/office/officeart/2016/7/layout/RepeatingBendingProcessNew"/>
    <dgm:cxn modelId="{786D144A-0F7D-433C-B396-37D57EA71C70}" type="presOf" srcId="{3839A237-CF34-48D5-A434-3DCE5AD06504}" destId="{69414E76-5C09-4958-92FC-DE29AD77749E}" srcOrd="0" destOrd="0" presId="urn:microsoft.com/office/officeart/2016/7/layout/RepeatingBendingProcessNew"/>
    <dgm:cxn modelId="{2E4CED4B-3686-4C09-8796-551B15F818A6}" type="presOf" srcId="{4350E811-32FF-4A24-9CEB-65F7DE7AC53F}" destId="{A7600CDD-3FEB-4EA4-B62F-3296D20D5442}" srcOrd="1" destOrd="0" presId="urn:microsoft.com/office/officeart/2016/7/layout/RepeatingBendingProcessNew"/>
    <dgm:cxn modelId="{A6E6C56C-2E00-4043-98E1-0BBF2F15B4ED}" type="presOf" srcId="{D981AC0F-F501-48F4-A480-7028DC6C7658}" destId="{6B5EB85D-5BCE-4B4D-B7B3-A0E7D4C93974}" srcOrd="1" destOrd="0" presId="urn:microsoft.com/office/officeart/2016/7/layout/RepeatingBendingProcessNew"/>
    <dgm:cxn modelId="{30052F6E-DCD5-4708-9525-6EDA87142A31}" srcId="{96107EF4-8C7F-4F16-8198-6E892E72E7C6}" destId="{E4D21C19-D733-48B2-B153-C6EDB2B9E264}" srcOrd="3" destOrd="0" parTransId="{C3E9F0A4-E70D-4DE4-AEF8-E1D74A50D7C3}" sibTransId="{924F8124-1E22-4ED1-87E1-72FFEBD57D12}"/>
    <dgm:cxn modelId="{9AE1C550-5B7C-423B-B056-2684197A39E5}" type="presOf" srcId="{7BD2512E-7ABE-46E2-B6B3-921AB7826D93}" destId="{E132CDAE-3AA0-4A20-A2B8-A95F709B67F9}" srcOrd="0" destOrd="0" presId="urn:microsoft.com/office/officeart/2016/7/layout/RepeatingBendingProcessNew"/>
    <dgm:cxn modelId="{7A4B9C52-99DE-4446-8017-5DC3AB5F7790}" type="presOf" srcId="{04371770-1B75-4B96-ADAD-008822ADB55A}" destId="{8E8914D5-B086-412E-968C-99150B7E5857}" srcOrd="1" destOrd="0" presId="urn:microsoft.com/office/officeart/2016/7/layout/RepeatingBendingProcessNew"/>
    <dgm:cxn modelId="{CBA7CE52-46A7-4DC9-B57C-7E1323719E0C}" type="presOf" srcId="{F1C2B634-EE27-41EE-94F1-9649C02FCF01}" destId="{3E744D5B-5ACE-48F4-94AF-2A438560568F}" srcOrd="0" destOrd="0" presId="urn:microsoft.com/office/officeart/2016/7/layout/RepeatingBendingProcessNew"/>
    <dgm:cxn modelId="{48476654-6298-4571-B6DA-2991F7A6FC56}" srcId="{96107EF4-8C7F-4F16-8198-6E892E72E7C6}" destId="{A4333725-E329-4089-BC84-F64AE79A1EE2}" srcOrd="8" destOrd="0" parTransId="{63A647FB-B009-45DF-9A19-F194E4954F54}" sibTransId="{D99E2514-2059-43C1-A05B-56F2AC27D3EF}"/>
    <dgm:cxn modelId="{9C45E859-B83B-4276-B925-DBD275760E0E}" type="presOf" srcId="{8403A7C6-AEEE-4CD8-8685-D043CEF786CC}" destId="{EB037C12-E6B9-49D0-979E-D9B931443F67}" srcOrd="0" destOrd="0" presId="urn:microsoft.com/office/officeart/2016/7/layout/RepeatingBendingProcessNew"/>
    <dgm:cxn modelId="{1859937B-C1F7-4033-8FD5-423CFB8FC80A}" type="presOf" srcId="{E4D21C19-D733-48B2-B153-C6EDB2B9E264}" destId="{72647815-24D9-4039-AD70-45573170EF8F}" srcOrd="0" destOrd="0" presId="urn:microsoft.com/office/officeart/2016/7/layout/RepeatingBendingProcessNew"/>
    <dgm:cxn modelId="{612FF082-4E53-401B-A5DF-9A7479535974}" srcId="{96107EF4-8C7F-4F16-8198-6E892E72E7C6}" destId="{11F88920-3089-49AE-A733-E6CA71B93767}" srcOrd="10" destOrd="0" parTransId="{7C6E1346-8A2F-4D44-B9F5-23663D7CECC5}" sibTransId="{B5D3C262-6D0E-4FC8-8A04-F242A520974E}"/>
    <dgm:cxn modelId="{58E45C84-8BAD-4245-BF5B-0D4DFE657967}" type="presOf" srcId="{7CFE6AE9-08B8-4589-8CB9-8BBC6F0789CE}" destId="{4E4DF0EC-602F-4BD3-ACAC-1A339023A937}" srcOrd="0" destOrd="0" presId="urn:microsoft.com/office/officeart/2016/7/layout/RepeatingBendingProcessNew"/>
    <dgm:cxn modelId="{EB610885-EB8B-4D19-BAB8-8100CEC3EFD6}" srcId="{96107EF4-8C7F-4F16-8198-6E892E72E7C6}" destId="{BBEB746E-B3AA-49B5-B56B-BB894F727F65}" srcOrd="2" destOrd="0" parTransId="{0545C93C-0AA9-4310-A495-5E319A8C19F2}" sibTransId="{16D3E6B0-4D09-4A3A-B626-8356603B2F9B}"/>
    <dgm:cxn modelId="{C524658B-6B82-4544-9609-67CDC9BE7B79}" srcId="{96107EF4-8C7F-4F16-8198-6E892E72E7C6}" destId="{33A20CC1-411D-4B27-B1F5-663CB30E678F}" srcOrd="9" destOrd="0" parTransId="{DC535CF1-E100-487D-AA51-591D44E1F8D3}" sibTransId="{4350E811-32FF-4A24-9CEB-65F7DE7AC53F}"/>
    <dgm:cxn modelId="{31A30A93-E19F-478E-A324-A86D2231FCB4}" type="presOf" srcId="{2FB3D7DF-9600-4452-A687-C5F7551DAB8E}" destId="{D2C3A1C0-2B48-4DD1-A2F5-8B179543C8C7}" srcOrd="0" destOrd="0" presId="urn:microsoft.com/office/officeart/2016/7/layout/RepeatingBendingProcessNew"/>
    <dgm:cxn modelId="{035AC194-2CA9-4275-AD9F-7AD9FBE1A8CA}" srcId="{96107EF4-8C7F-4F16-8198-6E892E72E7C6}" destId="{2FB3D7DF-9600-4452-A687-C5F7551DAB8E}" srcOrd="7" destOrd="0" parTransId="{3C2115D7-31B5-452D-9069-552BCB2BF41C}" sibTransId="{360FD7B9-4FEA-4001-A3DD-7228A441F524}"/>
    <dgm:cxn modelId="{E2EFDCA2-6099-4891-BED0-74F507AC7AB2}" type="presOf" srcId="{BBEB746E-B3AA-49B5-B56B-BB894F727F65}" destId="{1DC601F2-6D71-4316-81A4-440EF11E3DD4}" srcOrd="0" destOrd="0" presId="urn:microsoft.com/office/officeart/2016/7/layout/RepeatingBendingProcessNew"/>
    <dgm:cxn modelId="{52C268AB-665B-4143-9A6B-9F8D373C35EC}" srcId="{96107EF4-8C7F-4F16-8198-6E892E72E7C6}" destId="{BC385E67-CFDE-4D1C-A711-4F07A63EAB24}" srcOrd="1" destOrd="0" parTransId="{B6FBF3B6-F89A-45DF-BF2A-503E5BBB95C3}" sibTransId="{8403A7C6-AEEE-4CD8-8685-D043CEF786CC}"/>
    <dgm:cxn modelId="{4F8C71AE-C8DF-4C39-A7BF-0750F5AC149D}" type="presOf" srcId="{11F88920-3089-49AE-A733-E6CA71B93767}" destId="{904C07CE-5A8C-45EC-9DA5-77816003994E}" srcOrd="0" destOrd="0" presId="urn:microsoft.com/office/officeart/2016/7/layout/RepeatingBendingProcessNew"/>
    <dgm:cxn modelId="{98F831B0-DEB3-43B2-8390-803D95C356D8}" type="presOf" srcId="{B5D3C262-6D0E-4FC8-8A04-F242A520974E}" destId="{41E31A2D-3858-4F2C-8D98-B78775AD75E9}" srcOrd="1" destOrd="0" presId="urn:microsoft.com/office/officeart/2016/7/layout/RepeatingBendingProcessNew"/>
    <dgm:cxn modelId="{AF51C5B3-7FAD-4484-AAAB-2DBEF3D5B41F}" type="presOf" srcId="{B5D3C262-6D0E-4FC8-8A04-F242A520974E}" destId="{4B74F9E6-F2E5-4157-87AD-09AD1D66EB15}" srcOrd="0" destOrd="0" presId="urn:microsoft.com/office/officeart/2016/7/layout/RepeatingBendingProcessNew"/>
    <dgm:cxn modelId="{02C96AB7-3B1E-488D-AF2B-46E847D8EAF6}" type="presOf" srcId="{FFB87410-5AD4-4727-ADB2-25F33D96CE5B}" destId="{C276D6CD-5FF1-42DB-B578-86D5777DF90F}" srcOrd="0" destOrd="0" presId="urn:microsoft.com/office/officeart/2016/7/layout/RepeatingBendingProcessNew"/>
    <dgm:cxn modelId="{54B688B8-73F7-4130-A6C4-C4B83A854456}" type="presOf" srcId="{9A835DD2-63C8-459E-B857-671682E3ABFC}" destId="{9B1A9E99-8170-43DD-A5EF-6CBDD263A294}" srcOrd="0" destOrd="0" presId="urn:microsoft.com/office/officeart/2016/7/layout/RepeatingBendingProcessNew"/>
    <dgm:cxn modelId="{DC1262BE-10D8-4F04-BCA0-F97F1A1027B9}" type="presOf" srcId="{A4333725-E329-4089-BC84-F64AE79A1EE2}" destId="{0A937FB3-8E52-41A0-AB45-230B5548849A}" srcOrd="0" destOrd="0" presId="urn:microsoft.com/office/officeart/2016/7/layout/RepeatingBendingProcessNew"/>
    <dgm:cxn modelId="{61A88BC7-7485-48B1-A7E5-49275F694C15}" srcId="{96107EF4-8C7F-4F16-8198-6E892E72E7C6}" destId="{FFB87410-5AD4-4727-ADB2-25F33D96CE5B}" srcOrd="4" destOrd="0" parTransId="{AB3727FA-7C52-4605-90F5-782F9C093AC9}" sibTransId="{7BD2512E-7ABE-46E2-B6B3-921AB7826D93}"/>
    <dgm:cxn modelId="{0AD749D3-398F-465E-857B-22A5C2352148}" type="presOf" srcId="{16D3E6B0-4D09-4A3A-B626-8356603B2F9B}" destId="{8C49B477-8A1F-43B2-BACA-9C36D3A5FBB7}" srcOrd="1" destOrd="0" presId="urn:microsoft.com/office/officeart/2016/7/layout/RepeatingBendingProcessNew"/>
    <dgm:cxn modelId="{EDB3B4D9-AB76-4E06-ABC8-258FF5971517}" type="presOf" srcId="{924F8124-1E22-4ED1-87E1-72FFEBD57D12}" destId="{F35D3D10-9BDE-419D-8286-38C2B346B8BB}" srcOrd="0" destOrd="0" presId="urn:microsoft.com/office/officeart/2016/7/layout/RepeatingBendingProcessNew"/>
    <dgm:cxn modelId="{0E8150DA-9092-47DB-9ADD-6059DDA5FFBB}" type="presOf" srcId="{16D3E6B0-4D09-4A3A-B626-8356603B2F9B}" destId="{101BE565-C1DE-4541-8A7A-2BD371943C62}" srcOrd="0" destOrd="0" presId="urn:microsoft.com/office/officeart/2016/7/layout/RepeatingBendingProcessNew"/>
    <dgm:cxn modelId="{9B6C52F3-39F6-4D41-A4F8-E4A94AC07818}" type="presOf" srcId="{D99E2514-2059-43C1-A05B-56F2AC27D3EF}" destId="{539CF0CF-0278-474C-BE18-462B38E6AE7F}" srcOrd="0" destOrd="0" presId="urn:microsoft.com/office/officeart/2016/7/layout/RepeatingBendingProcessNew"/>
    <dgm:cxn modelId="{485AF7F4-55CC-4EA1-BB07-CCF5FC2E44B9}" type="presOf" srcId="{04371770-1B75-4B96-ADAD-008822ADB55A}" destId="{AD27097A-1234-4C52-B6C3-9EA426301AD5}" srcOrd="0" destOrd="0" presId="urn:microsoft.com/office/officeart/2016/7/layout/RepeatingBendingProcessNew"/>
    <dgm:cxn modelId="{384E2BF5-C1A8-41A5-B8BC-8345C7E685C2}" type="presOf" srcId="{7BD2512E-7ABE-46E2-B6B3-921AB7826D93}" destId="{2CA916FC-9E50-4DAA-9E2E-DD116CCBB87A}" srcOrd="1" destOrd="0" presId="urn:microsoft.com/office/officeart/2016/7/layout/RepeatingBendingProcessNew"/>
    <dgm:cxn modelId="{847B98F8-1AB5-414D-83D1-6127ED2C6C13}" srcId="{96107EF4-8C7F-4F16-8198-6E892E72E7C6}" destId="{3839A237-CF34-48D5-A434-3DCE5AD06504}" srcOrd="0" destOrd="0" parTransId="{7A86E522-0134-41FF-96DC-CD63A948F230}" sibTransId="{04371770-1B75-4B96-ADAD-008822ADB55A}"/>
    <dgm:cxn modelId="{994D10BA-4A97-4F56-A8BF-750EF16BC8A1}" type="presParOf" srcId="{7E110835-E231-4AB0-900D-48A215566515}" destId="{69414E76-5C09-4958-92FC-DE29AD77749E}" srcOrd="0" destOrd="0" presId="urn:microsoft.com/office/officeart/2016/7/layout/RepeatingBendingProcessNew"/>
    <dgm:cxn modelId="{AD70A29D-D197-4F00-AAF8-DE3F39514C3B}" type="presParOf" srcId="{7E110835-E231-4AB0-900D-48A215566515}" destId="{AD27097A-1234-4C52-B6C3-9EA426301AD5}" srcOrd="1" destOrd="0" presId="urn:microsoft.com/office/officeart/2016/7/layout/RepeatingBendingProcessNew"/>
    <dgm:cxn modelId="{875EDC4D-248E-4BB6-8504-83A43D4DC7E7}" type="presParOf" srcId="{AD27097A-1234-4C52-B6C3-9EA426301AD5}" destId="{8E8914D5-B086-412E-968C-99150B7E5857}" srcOrd="0" destOrd="0" presId="urn:microsoft.com/office/officeart/2016/7/layout/RepeatingBendingProcessNew"/>
    <dgm:cxn modelId="{89651877-D1FD-4D4C-ADB0-49B3DB109BD0}" type="presParOf" srcId="{7E110835-E231-4AB0-900D-48A215566515}" destId="{B45E0497-BE5C-4831-B8D0-DE948117B52F}" srcOrd="2" destOrd="0" presId="urn:microsoft.com/office/officeart/2016/7/layout/RepeatingBendingProcessNew"/>
    <dgm:cxn modelId="{B6A58ECE-C797-43D3-B2AF-3C5FA2ABDC36}" type="presParOf" srcId="{7E110835-E231-4AB0-900D-48A215566515}" destId="{EB037C12-E6B9-49D0-979E-D9B931443F67}" srcOrd="3" destOrd="0" presId="urn:microsoft.com/office/officeart/2016/7/layout/RepeatingBendingProcessNew"/>
    <dgm:cxn modelId="{8BBF0CF2-E970-4DC2-9106-54152E217D3C}" type="presParOf" srcId="{EB037C12-E6B9-49D0-979E-D9B931443F67}" destId="{5B89A532-0DC0-4CF8-A21D-CF342F551F32}" srcOrd="0" destOrd="0" presId="urn:microsoft.com/office/officeart/2016/7/layout/RepeatingBendingProcessNew"/>
    <dgm:cxn modelId="{5D37B50B-9129-47FC-B501-5233D585E142}" type="presParOf" srcId="{7E110835-E231-4AB0-900D-48A215566515}" destId="{1DC601F2-6D71-4316-81A4-440EF11E3DD4}" srcOrd="4" destOrd="0" presId="urn:microsoft.com/office/officeart/2016/7/layout/RepeatingBendingProcessNew"/>
    <dgm:cxn modelId="{98ABB9C4-F1F1-4334-9592-A587E72E191F}" type="presParOf" srcId="{7E110835-E231-4AB0-900D-48A215566515}" destId="{101BE565-C1DE-4541-8A7A-2BD371943C62}" srcOrd="5" destOrd="0" presId="urn:microsoft.com/office/officeart/2016/7/layout/RepeatingBendingProcessNew"/>
    <dgm:cxn modelId="{B9A72E86-1EB8-40A7-B4B9-6E0B516D6934}" type="presParOf" srcId="{101BE565-C1DE-4541-8A7A-2BD371943C62}" destId="{8C49B477-8A1F-43B2-BACA-9C36D3A5FBB7}" srcOrd="0" destOrd="0" presId="urn:microsoft.com/office/officeart/2016/7/layout/RepeatingBendingProcessNew"/>
    <dgm:cxn modelId="{FB2A3277-C82D-4EE2-951D-47E51BC6E658}" type="presParOf" srcId="{7E110835-E231-4AB0-900D-48A215566515}" destId="{72647815-24D9-4039-AD70-45573170EF8F}" srcOrd="6" destOrd="0" presId="urn:microsoft.com/office/officeart/2016/7/layout/RepeatingBendingProcessNew"/>
    <dgm:cxn modelId="{8D4B30EE-AD0A-4134-81DC-01A493705865}" type="presParOf" srcId="{7E110835-E231-4AB0-900D-48A215566515}" destId="{F35D3D10-9BDE-419D-8286-38C2B346B8BB}" srcOrd="7" destOrd="0" presId="urn:microsoft.com/office/officeart/2016/7/layout/RepeatingBendingProcessNew"/>
    <dgm:cxn modelId="{DE4DA907-BC0B-4375-9BFD-D1E9A374575A}" type="presParOf" srcId="{F35D3D10-9BDE-419D-8286-38C2B346B8BB}" destId="{20082F1A-722B-4464-97FD-06324481ABB5}" srcOrd="0" destOrd="0" presId="urn:microsoft.com/office/officeart/2016/7/layout/RepeatingBendingProcessNew"/>
    <dgm:cxn modelId="{7EF5931E-0811-4540-9183-4E4EB04159CC}" type="presParOf" srcId="{7E110835-E231-4AB0-900D-48A215566515}" destId="{C276D6CD-5FF1-42DB-B578-86D5777DF90F}" srcOrd="8" destOrd="0" presId="urn:microsoft.com/office/officeart/2016/7/layout/RepeatingBendingProcessNew"/>
    <dgm:cxn modelId="{6852A5B1-AC31-4B3D-93A5-CF0CD7A29E97}" type="presParOf" srcId="{7E110835-E231-4AB0-900D-48A215566515}" destId="{E132CDAE-3AA0-4A20-A2B8-A95F709B67F9}" srcOrd="9" destOrd="0" presId="urn:microsoft.com/office/officeart/2016/7/layout/RepeatingBendingProcessNew"/>
    <dgm:cxn modelId="{3F77CE26-9CBD-425A-B0A3-5D1E0D7E91C8}" type="presParOf" srcId="{E132CDAE-3AA0-4A20-A2B8-A95F709B67F9}" destId="{2CA916FC-9E50-4DAA-9E2E-DD116CCBB87A}" srcOrd="0" destOrd="0" presId="urn:microsoft.com/office/officeart/2016/7/layout/RepeatingBendingProcessNew"/>
    <dgm:cxn modelId="{E6BDB466-4728-483E-A903-8EA7E10406B7}" type="presParOf" srcId="{7E110835-E231-4AB0-900D-48A215566515}" destId="{3E744D5B-5ACE-48F4-94AF-2A438560568F}" srcOrd="10" destOrd="0" presId="urn:microsoft.com/office/officeart/2016/7/layout/RepeatingBendingProcessNew"/>
    <dgm:cxn modelId="{C14613D4-DBED-407A-8F36-95393EF73654}" type="presParOf" srcId="{7E110835-E231-4AB0-900D-48A215566515}" destId="{0A1E9122-8BFB-44EF-B66D-082EC9EF8C84}" srcOrd="11" destOrd="0" presId="urn:microsoft.com/office/officeart/2016/7/layout/RepeatingBendingProcessNew"/>
    <dgm:cxn modelId="{B5A21B59-1837-4F4D-98F0-3F382F5F5FC3}" type="presParOf" srcId="{0A1E9122-8BFB-44EF-B66D-082EC9EF8C84}" destId="{6B5EB85D-5BCE-4B4D-B7B3-A0E7D4C93974}" srcOrd="0" destOrd="0" presId="urn:microsoft.com/office/officeart/2016/7/layout/RepeatingBendingProcessNew"/>
    <dgm:cxn modelId="{976F4D47-EA93-4FD3-9BC9-A90D4B601CAA}" type="presParOf" srcId="{7E110835-E231-4AB0-900D-48A215566515}" destId="{9B1A9E99-8170-43DD-A5EF-6CBDD263A294}" srcOrd="12" destOrd="0" presId="urn:microsoft.com/office/officeart/2016/7/layout/RepeatingBendingProcessNew"/>
    <dgm:cxn modelId="{10C65BA1-2A5F-478E-980E-618DA7C21354}" type="presParOf" srcId="{7E110835-E231-4AB0-900D-48A215566515}" destId="{A01A9AA6-6924-4AE6-9CEE-75354524D3F4}" srcOrd="13" destOrd="0" presId="urn:microsoft.com/office/officeart/2016/7/layout/RepeatingBendingProcessNew"/>
    <dgm:cxn modelId="{4BBDFD42-F9F2-4E88-B302-69DD5911B50B}" type="presParOf" srcId="{A01A9AA6-6924-4AE6-9CEE-75354524D3F4}" destId="{9B20155C-C175-435A-A14B-8D38FD4EDAA3}" srcOrd="0" destOrd="0" presId="urn:microsoft.com/office/officeart/2016/7/layout/RepeatingBendingProcessNew"/>
    <dgm:cxn modelId="{999CC93D-D74A-41EA-B809-6BA3242BDB02}" type="presParOf" srcId="{7E110835-E231-4AB0-900D-48A215566515}" destId="{D2C3A1C0-2B48-4DD1-A2F5-8B179543C8C7}" srcOrd="14" destOrd="0" presId="urn:microsoft.com/office/officeart/2016/7/layout/RepeatingBendingProcessNew"/>
    <dgm:cxn modelId="{F57E71EE-1A71-469E-BC96-BFD67139A240}" type="presParOf" srcId="{7E110835-E231-4AB0-900D-48A215566515}" destId="{7213F3B3-996F-4A23-A34E-9B17566D49CC}" srcOrd="15" destOrd="0" presId="urn:microsoft.com/office/officeart/2016/7/layout/RepeatingBendingProcessNew"/>
    <dgm:cxn modelId="{FF081071-BFED-48D3-AECF-69312D94E2B8}" type="presParOf" srcId="{7213F3B3-996F-4A23-A34E-9B17566D49CC}" destId="{24D8A95D-C738-440E-8478-6E56118C4A16}" srcOrd="0" destOrd="0" presId="urn:microsoft.com/office/officeart/2016/7/layout/RepeatingBendingProcessNew"/>
    <dgm:cxn modelId="{FDB65EA6-4208-47F5-85D1-13D1293FADD8}" type="presParOf" srcId="{7E110835-E231-4AB0-900D-48A215566515}" destId="{0A937FB3-8E52-41A0-AB45-230B5548849A}" srcOrd="16" destOrd="0" presId="urn:microsoft.com/office/officeart/2016/7/layout/RepeatingBendingProcessNew"/>
    <dgm:cxn modelId="{F1E2C725-0614-4286-9579-16FDBC0A2F9F}" type="presParOf" srcId="{7E110835-E231-4AB0-900D-48A215566515}" destId="{539CF0CF-0278-474C-BE18-462B38E6AE7F}" srcOrd="17" destOrd="0" presId="urn:microsoft.com/office/officeart/2016/7/layout/RepeatingBendingProcessNew"/>
    <dgm:cxn modelId="{ECB733DC-6184-4722-8069-549081469F51}" type="presParOf" srcId="{539CF0CF-0278-474C-BE18-462B38E6AE7F}" destId="{ACD44BCB-A8A8-4B2C-AC60-099458A7576C}" srcOrd="0" destOrd="0" presId="urn:microsoft.com/office/officeart/2016/7/layout/RepeatingBendingProcessNew"/>
    <dgm:cxn modelId="{00705206-06F0-4D1B-A4E1-86732975AFC3}" type="presParOf" srcId="{7E110835-E231-4AB0-900D-48A215566515}" destId="{2F21B4E4-9B3F-40D7-8ADA-D0EA996DA8BF}" srcOrd="18" destOrd="0" presId="urn:microsoft.com/office/officeart/2016/7/layout/RepeatingBendingProcessNew"/>
    <dgm:cxn modelId="{61090E60-28C7-4E6D-8CCF-E019601BD7F2}" type="presParOf" srcId="{7E110835-E231-4AB0-900D-48A215566515}" destId="{7831DF42-027B-46D5-84EE-F29B72ACC6EA}" srcOrd="19" destOrd="0" presId="urn:microsoft.com/office/officeart/2016/7/layout/RepeatingBendingProcessNew"/>
    <dgm:cxn modelId="{993A042D-EC58-419B-B3B4-A7ECC13554C5}" type="presParOf" srcId="{7831DF42-027B-46D5-84EE-F29B72ACC6EA}" destId="{A7600CDD-3FEB-4EA4-B62F-3296D20D5442}" srcOrd="0" destOrd="0" presId="urn:microsoft.com/office/officeart/2016/7/layout/RepeatingBendingProcessNew"/>
    <dgm:cxn modelId="{8A7D3629-1D51-4879-89BB-614DF9BD1E51}" type="presParOf" srcId="{7E110835-E231-4AB0-900D-48A215566515}" destId="{904C07CE-5A8C-45EC-9DA5-77816003994E}" srcOrd="20" destOrd="0" presId="urn:microsoft.com/office/officeart/2016/7/layout/RepeatingBendingProcessNew"/>
    <dgm:cxn modelId="{5EBCB525-2D05-4A63-A0CE-11716EA31BE9}" type="presParOf" srcId="{7E110835-E231-4AB0-900D-48A215566515}" destId="{4B74F9E6-F2E5-4157-87AD-09AD1D66EB15}" srcOrd="21" destOrd="0" presId="urn:microsoft.com/office/officeart/2016/7/layout/RepeatingBendingProcessNew"/>
    <dgm:cxn modelId="{4874D55B-C2AB-42D4-9ADC-6533408F04BA}" type="presParOf" srcId="{4B74F9E6-F2E5-4157-87AD-09AD1D66EB15}" destId="{41E31A2D-3858-4F2C-8D98-B78775AD75E9}" srcOrd="0" destOrd="0" presId="urn:microsoft.com/office/officeart/2016/7/layout/RepeatingBendingProcessNew"/>
    <dgm:cxn modelId="{89D96DCF-C789-4C73-AE24-31E02DE49249}" type="presParOf" srcId="{7E110835-E231-4AB0-900D-48A215566515}" destId="{4E4DF0EC-602F-4BD3-ACAC-1A339023A937}" srcOrd="22" destOrd="0" presId="urn:microsoft.com/office/officeart/2016/7/layout/RepeatingBendingProcessNew"/>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5BF23D-D670-C64B-9D80-0AED0BEBB4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39DC7A-8815-B04B-806B-0F537545DF58}">
      <dgm:prSet/>
      <dgm:spPr/>
      <dgm:t>
        <a:bodyPr/>
        <a:lstStyle/>
        <a:p>
          <a:r>
            <a:rPr lang="en-US" dirty="0"/>
            <a:t>Advisors Ensure Learners: </a:t>
          </a:r>
        </a:p>
      </dgm:t>
    </dgm:pt>
    <dgm:pt modelId="{A35E614C-4764-C74E-B68C-37AD15D3822A}" type="parTrans" cxnId="{9D73AACE-6C9D-B945-8658-7E75463E6382}">
      <dgm:prSet/>
      <dgm:spPr/>
      <dgm:t>
        <a:bodyPr/>
        <a:lstStyle/>
        <a:p>
          <a:endParaRPr lang="en-US"/>
        </a:p>
      </dgm:t>
    </dgm:pt>
    <dgm:pt modelId="{DC920E43-0364-0446-8985-9FDD987E3714}" type="sibTrans" cxnId="{9D73AACE-6C9D-B945-8658-7E75463E6382}">
      <dgm:prSet/>
      <dgm:spPr/>
      <dgm:t>
        <a:bodyPr/>
        <a:lstStyle/>
        <a:p>
          <a:endParaRPr lang="en-US"/>
        </a:p>
      </dgm:t>
    </dgm:pt>
    <dgm:pt modelId="{83A452B2-F5AA-8D4A-8B2A-3A4FA241B5AF}">
      <dgm:prSet/>
      <dgm:spPr/>
      <dgm:t>
        <a:bodyPr/>
        <a:lstStyle/>
        <a:p>
          <a:r>
            <a:rPr lang="en-US" dirty="0"/>
            <a:t>Address patterns of performance</a:t>
          </a:r>
        </a:p>
      </dgm:t>
    </dgm:pt>
    <dgm:pt modelId="{4C0AEAB5-E58D-F644-BF50-3B69EFB3A6C4}" type="parTrans" cxnId="{EDC74E67-CB8E-454C-A6C1-32884C5946A2}">
      <dgm:prSet/>
      <dgm:spPr/>
      <dgm:t>
        <a:bodyPr/>
        <a:lstStyle/>
        <a:p>
          <a:endParaRPr lang="en-US"/>
        </a:p>
      </dgm:t>
    </dgm:pt>
    <dgm:pt modelId="{11B7CB5D-287E-6646-98C8-6AB29CFE6C45}" type="sibTrans" cxnId="{EDC74E67-CB8E-454C-A6C1-32884C5946A2}">
      <dgm:prSet/>
      <dgm:spPr/>
      <dgm:t>
        <a:bodyPr/>
        <a:lstStyle/>
        <a:p>
          <a:endParaRPr lang="en-US"/>
        </a:p>
      </dgm:t>
    </dgm:pt>
    <dgm:pt modelId="{B3AF13E7-3CAA-EA47-9450-913EB3C601AF}">
      <dgm:prSet/>
      <dgm:spPr/>
      <dgm:t>
        <a:bodyPr/>
        <a:lstStyle/>
        <a:p>
          <a:r>
            <a:rPr lang="en-US"/>
            <a:t>Reflect adequately on evidence</a:t>
          </a:r>
        </a:p>
      </dgm:t>
    </dgm:pt>
    <dgm:pt modelId="{93E52C50-EDF8-4940-AC48-186479BA7E10}" type="parTrans" cxnId="{96C2313C-63CA-644E-A130-620AABB45583}">
      <dgm:prSet/>
      <dgm:spPr/>
      <dgm:t>
        <a:bodyPr/>
        <a:lstStyle/>
        <a:p>
          <a:endParaRPr lang="en-US"/>
        </a:p>
      </dgm:t>
    </dgm:pt>
    <dgm:pt modelId="{C2B6A1C9-ED4F-7C42-9189-72D0CC070C11}" type="sibTrans" cxnId="{96C2313C-63CA-644E-A130-620AABB45583}">
      <dgm:prSet/>
      <dgm:spPr/>
      <dgm:t>
        <a:bodyPr/>
        <a:lstStyle/>
        <a:p>
          <a:endParaRPr lang="en-US"/>
        </a:p>
      </dgm:t>
    </dgm:pt>
    <dgm:pt modelId="{37A6BFE4-97E0-944C-B7E8-7FA5DD5AD685}">
      <dgm:prSet/>
      <dgm:spPr/>
      <dgm:t>
        <a:bodyPr/>
        <a:lstStyle/>
        <a:p>
          <a:r>
            <a:rPr lang="en-US"/>
            <a:t>Create appropriate objectives for ILPs</a:t>
          </a:r>
        </a:p>
      </dgm:t>
    </dgm:pt>
    <dgm:pt modelId="{0870EB5B-453C-CA41-9C6E-148585C4DBFF}" type="parTrans" cxnId="{327A27F9-B2C2-5F44-B563-A7B7D8B94942}">
      <dgm:prSet/>
      <dgm:spPr/>
      <dgm:t>
        <a:bodyPr/>
        <a:lstStyle/>
        <a:p>
          <a:endParaRPr lang="en-US"/>
        </a:p>
      </dgm:t>
    </dgm:pt>
    <dgm:pt modelId="{B15F35E0-A802-9E4A-BC1E-3305D6E2C6E8}" type="sibTrans" cxnId="{327A27F9-B2C2-5F44-B563-A7B7D8B94942}">
      <dgm:prSet/>
      <dgm:spPr/>
      <dgm:t>
        <a:bodyPr/>
        <a:lstStyle/>
        <a:p>
          <a:endParaRPr lang="en-US"/>
        </a:p>
      </dgm:t>
    </dgm:pt>
    <dgm:pt modelId="{9255F8C6-3E6A-F946-8445-7AEF77BF8CE1}" type="pres">
      <dgm:prSet presAssocID="{955BF23D-D670-C64B-9D80-0AED0BEBB438}" presName="linear" presStyleCnt="0">
        <dgm:presLayoutVars>
          <dgm:animLvl val="lvl"/>
          <dgm:resizeHandles val="exact"/>
        </dgm:presLayoutVars>
      </dgm:prSet>
      <dgm:spPr/>
    </dgm:pt>
    <dgm:pt modelId="{6D82B363-0AEF-0145-9A64-51738CF9A88E}" type="pres">
      <dgm:prSet presAssocID="{F539DC7A-8815-B04B-806B-0F537545DF58}" presName="parentText" presStyleLbl="node1" presStyleIdx="0" presStyleCnt="1">
        <dgm:presLayoutVars>
          <dgm:chMax val="0"/>
          <dgm:bulletEnabled val="1"/>
        </dgm:presLayoutVars>
      </dgm:prSet>
      <dgm:spPr/>
    </dgm:pt>
    <dgm:pt modelId="{1C928582-77E3-B24A-A813-EF725C91DCA4}" type="pres">
      <dgm:prSet presAssocID="{F539DC7A-8815-B04B-806B-0F537545DF58}" presName="childText" presStyleLbl="revTx" presStyleIdx="0" presStyleCnt="1">
        <dgm:presLayoutVars>
          <dgm:bulletEnabled val="1"/>
        </dgm:presLayoutVars>
      </dgm:prSet>
      <dgm:spPr/>
    </dgm:pt>
  </dgm:ptLst>
  <dgm:cxnLst>
    <dgm:cxn modelId="{96C2313C-63CA-644E-A130-620AABB45583}" srcId="{F539DC7A-8815-B04B-806B-0F537545DF58}" destId="{B3AF13E7-3CAA-EA47-9450-913EB3C601AF}" srcOrd="1" destOrd="0" parTransId="{93E52C50-EDF8-4940-AC48-186479BA7E10}" sibTransId="{C2B6A1C9-ED4F-7C42-9189-72D0CC070C11}"/>
    <dgm:cxn modelId="{EDC74E67-CB8E-454C-A6C1-32884C5946A2}" srcId="{F539DC7A-8815-B04B-806B-0F537545DF58}" destId="{83A452B2-F5AA-8D4A-8B2A-3A4FA241B5AF}" srcOrd="0" destOrd="0" parTransId="{4C0AEAB5-E58D-F644-BF50-3B69EFB3A6C4}" sibTransId="{11B7CB5D-287E-6646-98C8-6AB29CFE6C45}"/>
    <dgm:cxn modelId="{6B2CFF4E-AA22-6E4A-979C-8457FA72E8B6}" type="presOf" srcId="{37A6BFE4-97E0-944C-B7E8-7FA5DD5AD685}" destId="{1C928582-77E3-B24A-A813-EF725C91DCA4}" srcOrd="0" destOrd="2" presId="urn:microsoft.com/office/officeart/2005/8/layout/vList2"/>
    <dgm:cxn modelId="{B83D5E55-360D-4540-8D19-C1B989BF42A0}" type="presOf" srcId="{83A452B2-F5AA-8D4A-8B2A-3A4FA241B5AF}" destId="{1C928582-77E3-B24A-A813-EF725C91DCA4}" srcOrd="0" destOrd="0" presId="urn:microsoft.com/office/officeart/2005/8/layout/vList2"/>
    <dgm:cxn modelId="{FA2F379A-9903-6D4B-AF0A-1728854EA9BC}" type="presOf" srcId="{955BF23D-D670-C64B-9D80-0AED0BEBB438}" destId="{9255F8C6-3E6A-F946-8445-7AEF77BF8CE1}" srcOrd="0" destOrd="0" presId="urn:microsoft.com/office/officeart/2005/8/layout/vList2"/>
    <dgm:cxn modelId="{0A8DAEC3-F5A5-8040-91EF-67B8CBED5D0D}" type="presOf" srcId="{F539DC7A-8815-B04B-806B-0F537545DF58}" destId="{6D82B363-0AEF-0145-9A64-51738CF9A88E}" srcOrd="0" destOrd="0" presId="urn:microsoft.com/office/officeart/2005/8/layout/vList2"/>
    <dgm:cxn modelId="{9D73AACE-6C9D-B945-8658-7E75463E6382}" srcId="{955BF23D-D670-C64B-9D80-0AED0BEBB438}" destId="{F539DC7A-8815-B04B-806B-0F537545DF58}" srcOrd="0" destOrd="0" parTransId="{A35E614C-4764-C74E-B68C-37AD15D3822A}" sibTransId="{DC920E43-0364-0446-8985-9FDD987E3714}"/>
    <dgm:cxn modelId="{72AB7EE9-D7A1-E643-803E-12D03498D136}" type="presOf" srcId="{B3AF13E7-3CAA-EA47-9450-913EB3C601AF}" destId="{1C928582-77E3-B24A-A813-EF725C91DCA4}" srcOrd="0" destOrd="1" presId="urn:microsoft.com/office/officeart/2005/8/layout/vList2"/>
    <dgm:cxn modelId="{327A27F9-B2C2-5F44-B563-A7B7D8B94942}" srcId="{F539DC7A-8815-B04B-806B-0F537545DF58}" destId="{37A6BFE4-97E0-944C-B7E8-7FA5DD5AD685}" srcOrd="2" destOrd="0" parTransId="{0870EB5B-453C-CA41-9C6E-148585C4DBFF}" sibTransId="{B15F35E0-A802-9E4A-BC1E-3305D6E2C6E8}"/>
    <dgm:cxn modelId="{758F76E4-07CF-4B46-8FE7-9EA909FC5388}" type="presParOf" srcId="{9255F8C6-3E6A-F946-8445-7AEF77BF8CE1}" destId="{6D82B363-0AEF-0145-9A64-51738CF9A88E}" srcOrd="0" destOrd="0" presId="urn:microsoft.com/office/officeart/2005/8/layout/vList2"/>
    <dgm:cxn modelId="{4FAEED1A-CEF7-5548-BEC7-EBE582DDA9F5}" type="presParOf" srcId="{9255F8C6-3E6A-F946-8445-7AEF77BF8CE1}" destId="{1C928582-77E3-B24A-A813-EF725C91DCA4}"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244DC5-9144-407C-845D-888256D1C767}"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FDA90B7-0E03-4180-BD73-842D19D4CFC7}">
      <dgm:prSet/>
      <dgm:spPr/>
      <dgm:t>
        <a:bodyPr/>
        <a:lstStyle/>
        <a:p>
          <a:pPr>
            <a:lnSpc>
              <a:spcPct val="100000"/>
            </a:lnSpc>
            <a:defRPr cap="all"/>
          </a:pPr>
          <a:r>
            <a:rPr lang="en-US" dirty="0"/>
            <a:t>Used for advancement and graduation</a:t>
          </a:r>
        </a:p>
      </dgm:t>
    </dgm:pt>
    <dgm:pt modelId="{0DC02771-136A-43A2-9188-2251EC41CA2C}" type="parTrans" cxnId="{A576D050-8CB8-45FF-9DAF-EE87827D2999}">
      <dgm:prSet/>
      <dgm:spPr/>
      <dgm:t>
        <a:bodyPr/>
        <a:lstStyle/>
        <a:p>
          <a:endParaRPr lang="en-US"/>
        </a:p>
      </dgm:t>
    </dgm:pt>
    <dgm:pt modelId="{BD70C1CB-662D-4036-B01F-0923F9CB64FF}" type="sibTrans" cxnId="{A576D050-8CB8-45FF-9DAF-EE87827D2999}">
      <dgm:prSet/>
      <dgm:spPr/>
      <dgm:t>
        <a:bodyPr/>
        <a:lstStyle/>
        <a:p>
          <a:endParaRPr lang="en-US"/>
        </a:p>
      </dgm:t>
    </dgm:pt>
    <dgm:pt modelId="{62FEB968-6023-4FCA-91C7-99DAC80CD07C}">
      <dgm:prSet/>
      <dgm:spPr/>
      <dgm:t>
        <a:bodyPr/>
        <a:lstStyle/>
        <a:p>
          <a:pPr>
            <a:lnSpc>
              <a:spcPct val="100000"/>
            </a:lnSpc>
            <a:defRPr cap="all"/>
          </a:pPr>
          <a:r>
            <a:rPr lang="en-US" dirty="0"/>
            <a:t>More structured, less flexible to ensure fairness and equity</a:t>
          </a:r>
        </a:p>
      </dgm:t>
    </dgm:pt>
    <dgm:pt modelId="{E76C5B01-2AA7-47E0-9934-0FF8E28F1888}" type="parTrans" cxnId="{5E8ED86C-66F2-4C15-AAC9-9D2DF4BD788D}">
      <dgm:prSet/>
      <dgm:spPr/>
      <dgm:t>
        <a:bodyPr/>
        <a:lstStyle/>
        <a:p>
          <a:endParaRPr lang="en-US"/>
        </a:p>
      </dgm:t>
    </dgm:pt>
    <dgm:pt modelId="{7A4A7B3B-175B-4CBD-99BD-D0EB79FF3CA0}" type="sibTrans" cxnId="{5E8ED86C-66F2-4C15-AAC9-9D2DF4BD788D}">
      <dgm:prSet/>
      <dgm:spPr/>
      <dgm:t>
        <a:bodyPr/>
        <a:lstStyle/>
        <a:p>
          <a:endParaRPr lang="en-US"/>
        </a:p>
      </dgm:t>
    </dgm:pt>
    <dgm:pt modelId="{32EA4A78-4249-4ADF-A34A-EA6E8D078C61}">
      <dgm:prSet/>
      <dgm:spPr/>
      <dgm:t>
        <a:bodyPr/>
        <a:lstStyle/>
        <a:p>
          <a:pPr>
            <a:lnSpc>
              <a:spcPct val="100000"/>
            </a:lnSpc>
            <a:defRPr cap="all"/>
          </a:pPr>
          <a:r>
            <a:rPr lang="en-US" dirty="0"/>
            <a:t>Learner must demonstrate achievement of each core outcome</a:t>
          </a:r>
        </a:p>
      </dgm:t>
    </dgm:pt>
    <dgm:pt modelId="{0D1F380A-88F5-4B22-8516-7AB32C4BA9C1}" type="parTrans" cxnId="{A5448087-66AF-430C-B011-1477B14D2C09}">
      <dgm:prSet/>
      <dgm:spPr/>
      <dgm:t>
        <a:bodyPr/>
        <a:lstStyle/>
        <a:p>
          <a:endParaRPr lang="en-US"/>
        </a:p>
      </dgm:t>
    </dgm:pt>
    <dgm:pt modelId="{558A31E6-F03D-4146-9E4E-41507EAE3103}" type="sibTrans" cxnId="{A5448087-66AF-430C-B011-1477B14D2C09}">
      <dgm:prSet/>
      <dgm:spPr/>
      <dgm:t>
        <a:bodyPr/>
        <a:lstStyle/>
        <a:p>
          <a:endParaRPr lang="en-US"/>
        </a:p>
      </dgm:t>
    </dgm:pt>
    <dgm:pt modelId="{4CE69A5E-B9E6-4F29-B942-E728CA227EDC}">
      <dgm:prSet/>
      <dgm:spPr/>
      <dgm:t>
        <a:bodyPr/>
        <a:lstStyle/>
        <a:p>
          <a:pPr>
            <a:lnSpc>
              <a:spcPct val="100000"/>
            </a:lnSpc>
            <a:defRPr cap="all"/>
          </a:pPr>
          <a:r>
            <a:rPr lang="en-US" dirty="0"/>
            <a:t>Advisors review and ensure sufficient evidence</a:t>
          </a:r>
        </a:p>
      </dgm:t>
    </dgm:pt>
    <dgm:pt modelId="{89B4A77D-4D8D-4493-86C6-8F3B923BA9F7}" type="parTrans" cxnId="{828C6438-24E0-4044-A08F-C70F27E824F2}">
      <dgm:prSet/>
      <dgm:spPr/>
      <dgm:t>
        <a:bodyPr/>
        <a:lstStyle/>
        <a:p>
          <a:endParaRPr lang="en-US"/>
        </a:p>
      </dgm:t>
    </dgm:pt>
    <dgm:pt modelId="{F9CDC20A-3EE3-497C-9C19-51C4CFC06BE7}" type="sibTrans" cxnId="{828C6438-24E0-4044-A08F-C70F27E824F2}">
      <dgm:prSet/>
      <dgm:spPr/>
      <dgm:t>
        <a:bodyPr/>
        <a:lstStyle/>
        <a:p>
          <a:endParaRPr lang="en-US"/>
        </a:p>
      </dgm:t>
    </dgm:pt>
    <dgm:pt modelId="{E4A77C29-768F-4D44-AA62-1C4D72B3EECF}">
      <dgm:prSet/>
      <dgm:spPr/>
      <dgm:t>
        <a:bodyPr/>
        <a:lstStyle/>
        <a:p>
          <a:pPr>
            <a:lnSpc>
              <a:spcPct val="100000"/>
            </a:lnSpc>
            <a:defRPr cap="all"/>
          </a:pPr>
          <a:r>
            <a:rPr lang="en-US"/>
            <a:t>Needs detailed instructions for residents and faculty</a:t>
          </a:r>
        </a:p>
      </dgm:t>
    </dgm:pt>
    <dgm:pt modelId="{822281DC-DC81-4C00-B430-EDB01E33C20A}" type="parTrans" cxnId="{FF5F6579-040D-441A-A0DB-DC33F26BBEB8}">
      <dgm:prSet/>
      <dgm:spPr/>
      <dgm:t>
        <a:bodyPr/>
        <a:lstStyle/>
        <a:p>
          <a:endParaRPr lang="en-US"/>
        </a:p>
      </dgm:t>
    </dgm:pt>
    <dgm:pt modelId="{93416589-40EA-487F-BA94-C3F3B41A852B}" type="sibTrans" cxnId="{FF5F6579-040D-441A-A0DB-DC33F26BBEB8}">
      <dgm:prSet/>
      <dgm:spPr/>
      <dgm:t>
        <a:bodyPr/>
        <a:lstStyle/>
        <a:p>
          <a:endParaRPr lang="en-US"/>
        </a:p>
      </dgm:t>
    </dgm:pt>
    <dgm:pt modelId="{0702894B-8A01-4482-95F6-49ABA890B066}" type="pres">
      <dgm:prSet presAssocID="{78244DC5-9144-407C-845D-888256D1C767}" presName="root" presStyleCnt="0">
        <dgm:presLayoutVars>
          <dgm:dir/>
          <dgm:resizeHandles val="exact"/>
        </dgm:presLayoutVars>
      </dgm:prSet>
      <dgm:spPr/>
    </dgm:pt>
    <dgm:pt modelId="{F556A5F1-264B-4C03-B821-CA0A03C772C0}" type="pres">
      <dgm:prSet presAssocID="{AFDA90B7-0E03-4180-BD73-842D19D4CFC7}" presName="compNode" presStyleCnt="0"/>
      <dgm:spPr/>
    </dgm:pt>
    <dgm:pt modelId="{77869891-0892-4F90-B380-958F68ADFA05}" type="pres">
      <dgm:prSet presAssocID="{AFDA90B7-0E03-4180-BD73-842D19D4CFC7}" presName="iconBgRect" presStyleLbl="bgShp" presStyleIdx="0" presStyleCnt="5"/>
      <dgm:spPr/>
    </dgm:pt>
    <dgm:pt modelId="{6891FCC3-B2D9-481E-A53B-F14D78C40722}" type="pres">
      <dgm:prSet presAssocID="{AFDA90B7-0E03-4180-BD73-842D19D4CF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a:ext>
      </dgm:extLst>
    </dgm:pt>
    <dgm:pt modelId="{8063E5ED-C473-4093-B240-F1CAF6DABBAD}" type="pres">
      <dgm:prSet presAssocID="{AFDA90B7-0E03-4180-BD73-842D19D4CFC7}" presName="spaceRect" presStyleCnt="0"/>
      <dgm:spPr/>
    </dgm:pt>
    <dgm:pt modelId="{708551BF-1087-4F70-886E-0CB2402BA448}" type="pres">
      <dgm:prSet presAssocID="{AFDA90B7-0E03-4180-BD73-842D19D4CFC7}" presName="textRect" presStyleLbl="revTx" presStyleIdx="0" presStyleCnt="5">
        <dgm:presLayoutVars>
          <dgm:chMax val="1"/>
          <dgm:chPref val="1"/>
        </dgm:presLayoutVars>
      </dgm:prSet>
      <dgm:spPr/>
    </dgm:pt>
    <dgm:pt modelId="{96D309D7-F662-43AD-91E9-E4AB0E6E55D4}" type="pres">
      <dgm:prSet presAssocID="{BD70C1CB-662D-4036-B01F-0923F9CB64FF}" presName="sibTrans" presStyleCnt="0"/>
      <dgm:spPr/>
    </dgm:pt>
    <dgm:pt modelId="{D5CEAE01-5888-44C7-81F3-CC0B5504A39B}" type="pres">
      <dgm:prSet presAssocID="{62FEB968-6023-4FCA-91C7-99DAC80CD07C}" presName="compNode" presStyleCnt="0"/>
      <dgm:spPr/>
    </dgm:pt>
    <dgm:pt modelId="{1B983797-D82D-4301-8D68-3406B355916F}" type="pres">
      <dgm:prSet presAssocID="{62FEB968-6023-4FCA-91C7-99DAC80CD07C}" presName="iconBgRect" presStyleLbl="bgShp" presStyleIdx="1" presStyleCnt="5"/>
      <dgm:spPr/>
    </dgm:pt>
    <dgm:pt modelId="{21B297F4-32CC-405F-81CB-F02854C4F429}" type="pres">
      <dgm:prSet presAssocID="{62FEB968-6023-4FCA-91C7-99DAC80CD07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362061B3-B13E-4DE2-A0A2-AA43E8FA49D8}" type="pres">
      <dgm:prSet presAssocID="{62FEB968-6023-4FCA-91C7-99DAC80CD07C}" presName="spaceRect" presStyleCnt="0"/>
      <dgm:spPr/>
    </dgm:pt>
    <dgm:pt modelId="{DCF6546D-8707-456B-A1F0-1C40A2A19F58}" type="pres">
      <dgm:prSet presAssocID="{62FEB968-6023-4FCA-91C7-99DAC80CD07C}" presName="textRect" presStyleLbl="revTx" presStyleIdx="1" presStyleCnt="5">
        <dgm:presLayoutVars>
          <dgm:chMax val="1"/>
          <dgm:chPref val="1"/>
        </dgm:presLayoutVars>
      </dgm:prSet>
      <dgm:spPr/>
    </dgm:pt>
    <dgm:pt modelId="{C96245A4-9F46-443F-AFD8-78F3F3F2B56F}" type="pres">
      <dgm:prSet presAssocID="{7A4A7B3B-175B-4CBD-99BD-D0EB79FF3CA0}" presName="sibTrans" presStyleCnt="0"/>
      <dgm:spPr/>
    </dgm:pt>
    <dgm:pt modelId="{BAC43453-DB9A-4664-ABBD-71C89468EB9A}" type="pres">
      <dgm:prSet presAssocID="{32EA4A78-4249-4ADF-A34A-EA6E8D078C61}" presName="compNode" presStyleCnt="0"/>
      <dgm:spPr/>
    </dgm:pt>
    <dgm:pt modelId="{C3B85278-BC19-431B-BCE1-9B8DF0C7A3C6}" type="pres">
      <dgm:prSet presAssocID="{32EA4A78-4249-4ADF-A34A-EA6E8D078C61}" presName="iconBgRect" presStyleLbl="bgShp" presStyleIdx="2" presStyleCnt="5"/>
      <dgm:spPr/>
    </dgm:pt>
    <dgm:pt modelId="{221E9369-9AF0-4EE7-94F8-CCE2026A96D2}" type="pres">
      <dgm:prSet presAssocID="{32EA4A78-4249-4ADF-A34A-EA6E8D078C6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A2DA1210-5B81-45C5-BB44-A7E64C2201A2}" type="pres">
      <dgm:prSet presAssocID="{32EA4A78-4249-4ADF-A34A-EA6E8D078C61}" presName="spaceRect" presStyleCnt="0"/>
      <dgm:spPr/>
    </dgm:pt>
    <dgm:pt modelId="{9993823D-14E9-4F48-981C-75781C6D4DFB}" type="pres">
      <dgm:prSet presAssocID="{32EA4A78-4249-4ADF-A34A-EA6E8D078C61}" presName="textRect" presStyleLbl="revTx" presStyleIdx="2" presStyleCnt="5">
        <dgm:presLayoutVars>
          <dgm:chMax val="1"/>
          <dgm:chPref val="1"/>
        </dgm:presLayoutVars>
      </dgm:prSet>
      <dgm:spPr/>
    </dgm:pt>
    <dgm:pt modelId="{9182F624-59B8-4E06-8D95-6E012597FC90}" type="pres">
      <dgm:prSet presAssocID="{558A31E6-F03D-4146-9E4E-41507EAE3103}" presName="sibTrans" presStyleCnt="0"/>
      <dgm:spPr/>
    </dgm:pt>
    <dgm:pt modelId="{1F872C0E-D529-4267-829E-181E77A243A8}" type="pres">
      <dgm:prSet presAssocID="{4CE69A5E-B9E6-4F29-B942-E728CA227EDC}" presName="compNode" presStyleCnt="0"/>
      <dgm:spPr/>
    </dgm:pt>
    <dgm:pt modelId="{6D1D1B93-6FD3-4484-B54E-108470BC2517}" type="pres">
      <dgm:prSet presAssocID="{4CE69A5E-B9E6-4F29-B942-E728CA227EDC}" presName="iconBgRect" presStyleLbl="bgShp" presStyleIdx="3" presStyleCnt="5"/>
      <dgm:spPr/>
    </dgm:pt>
    <dgm:pt modelId="{8459C178-D4AF-48D8-914F-36A87B442D7C}" type="pres">
      <dgm:prSet presAssocID="{4CE69A5E-B9E6-4F29-B942-E728CA227ED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161C9E91-591F-48D6-9B55-1CD14BA31906}" type="pres">
      <dgm:prSet presAssocID="{4CE69A5E-B9E6-4F29-B942-E728CA227EDC}" presName="spaceRect" presStyleCnt="0"/>
      <dgm:spPr/>
    </dgm:pt>
    <dgm:pt modelId="{97DA0AAA-B0CE-48F5-9976-076CABE63830}" type="pres">
      <dgm:prSet presAssocID="{4CE69A5E-B9E6-4F29-B942-E728CA227EDC}" presName="textRect" presStyleLbl="revTx" presStyleIdx="3" presStyleCnt="5">
        <dgm:presLayoutVars>
          <dgm:chMax val="1"/>
          <dgm:chPref val="1"/>
        </dgm:presLayoutVars>
      </dgm:prSet>
      <dgm:spPr/>
    </dgm:pt>
    <dgm:pt modelId="{9CE259D3-5A06-4077-B3E9-C14D54C69868}" type="pres">
      <dgm:prSet presAssocID="{F9CDC20A-3EE3-497C-9C19-51C4CFC06BE7}" presName="sibTrans" presStyleCnt="0"/>
      <dgm:spPr/>
    </dgm:pt>
    <dgm:pt modelId="{3C0835B2-DB0D-4B7F-A9C8-BC44100AA2E5}" type="pres">
      <dgm:prSet presAssocID="{E4A77C29-768F-4D44-AA62-1C4D72B3EECF}" presName="compNode" presStyleCnt="0"/>
      <dgm:spPr/>
    </dgm:pt>
    <dgm:pt modelId="{632E399D-9D81-43B7-8A8B-6F8B26546195}" type="pres">
      <dgm:prSet presAssocID="{E4A77C29-768F-4D44-AA62-1C4D72B3EECF}" presName="iconBgRect" presStyleLbl="bgShp" presStyleIdx="4" presStyleCnt="5"/>
      <dgm:spPr/>
    </dgm:pt>
    <dgm:pt modelId="{FD499E8A-C30C-40AD-A46D-3476C164AC7A}" type="pres">
      <dgm:prSet presAssocID="{E4A77C29-768F-4D44-AA62-1C4D72B3EEC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eacher"/>
        </a:ext>
      </dgm:extLst>
    </dgm:pt>
    <dgm:pt modelId="{53239E8B-BD4D-4538-991C-BD0F8E64E395}" type="pres">
      <dgm:prSet presAssocID="{E4A77C29-768F-4D44-AA62-1C4D72B3EECF}" presName="spaceRect" presStyleCnt="0"/>
      <dgm:spPr/>
    </dgm:pt>
    <dgm:pt modelId="{7AB340E8-F839-451D-886B-2FA8E4F49B09}" type="pres">
      <dgm:prSet presAssocID="{E4A77C29-768F-4D44-AA62-1C4D72B3EECF}" presName="textRect" presStyleLbl="revTx" presStyleIdx="4" presStyleCnt="5">
        <dgm:presLayoutVars>
          <dgm:chMax val="1"/>
          <dgm:chPref val="1"/>
        </dgm:presLayoutVars>
      </dgm:prSet>
      <dgm:spPr/>
    </dgm:pt>
  </dgm:ptLst>
  <dgm:cxnLst>
    <dgm:cxn modelId="{F7455600-BC83-4D94-91A9-2AD8DB608060}" type="presOf" srcId="{E4A77C29-768F-4D44-AA62-1C4D72B3EECF}" destId="{7AB340E8-F839-451D-886B-2FA8E4F49B09}" srcOrd="0" destOrd="0" presId="urn:microsoft.com/office/officeart/2018/5/layout/IconCircleLabelList"/>
    <dgm:cxn modelId="{828C6438-24E0-4044-A08F-C70F27E824F2}" srcId="{78244DC5-9144-407C-845D-888256D1C767}" destId="{4CE69A5E-B9E6-4F29-B942-E728CA227EDC}" srcOrd="3" destOrd="0" parTransId="{89B4A77D-4D8D-4493-86C6-8F3B923BA9F7}" sibTransId="{F9CDC20A-3EE3-497C-9C19-51C4CFC06BE7}"/>
    <dgm:cxn modelId="{BDBC1039-EFC2-4857-B4B1-CD9C2E558DAE}" type="presOf" srcId="{78244DC5-9144-407C-845D-888256D1C767}" destId="{0702894B-8A01-4482-95F6-49ABA890B066}" srcOrd="0" destOrd="0" presId="urn:microsoft.com/office/officeart/2018/5/layout/IconCircleLabelList"/>
    <dgm:cxn modelId="{5E8ED86C-66F2-4C15-AAC9-9D2DF4BD788D}" srcId="{78244DC5-9144-407C-845D-888256D1C767}" destId="{62FEB968-6023-4FCA-91C7-99DAC80CD07C}" srcOrd="1" destOrd="0" parTransId="{E76C5B01-2AA7-47E0-9934-0FF8E28F1888}" sibTransId="{7A4A7B3B-175B-4CBD-99BD-D0EB79FF3CA0}"/>
    <dgm:cxn modelId="{CA81374F-9B84-435B-89BF-8BF05BF25978}" type="presOf" srcId="{32EA4A78-4249-4ADF-A34A-EA6E8D078C61}" destId="{9993823D-14E9-4F48-981C-75781C6D4DFB}" srcOrd="0" destOrd="0" presId="urn:microsoft.com/office/officeart/2018/5/layout/IconCircleLabelList"/>
    <dgm:cxn modelId="{A576D050-8CB8-45FF-9DAF-EE87827D2999}" srcId="{78244DC5-9144-407C-845D-888256D1C767}" destId="{AFDA90B7-0E03-4180-BD73-842D19D4CFC7}" srcOrd="0" destOrd="0" parTransId="{0DC02771-136A-43A2-9188-2251EC41CA2C}" sibTransId="{BD70C1CB-662D-4036-B01F-0923F9CB64FF}"/>
    <dgm:cxn modelId="{FF5F6579-040D-441A-A0DB-DC33F26BBEB8}" srcId="{78244DC5-9144-407C-845D-888256D1C767}" destId="{E4A77C29-768F-4D44-AA62-1C4D72B3EECF}" srcOrd="4" destOrd="0" parTransId="{822281DC-DC81-4C00-B430-EDB01E33C20A}" sibTransId="{93416589-40EA-487F-BA94-C3F3B41A852B}"/>
    <dgm:cxn modelId="{A5448087-66AF-430C-B011-1477B14D2C09}" srcId="{78244DC5-9144-407C-845D-888256D1C767}" destId="{32EA4A78-4249-4ADF-A34A-EA6E8D078C61}" srcOrd="2" destOrd="0" parTransId="{0D1F380A-88F5-4B22-8516-7AB32C4BA9C1}" sibTransId="{558A31E6-F03D-4146-9E4E-41507EAE3103}"/>
    <dgm:cxn modelId="{0FAC9A9B-6856-44DC-9D31-77804068D13B}" type="presOf" srcId="{AFDA90B7-0E03-4180-BD73-842D19D4CFC7}" destId="{708551BF-1087-4F70-886E-0CB2402BA448}" srcOrd="0" destOrd="0" presId="urn:microsoft.com/office/officeart/2018/5/layout/IconCircleLabelList"/>
    <dgm:cxn modelId="{9BCF39A2-3FCC-43B6-9042-1A3AD3EC22ED}" type="presOf" srcId="{4CE69A5E-B9E6-4F29-B942-E728CA227EDC}" destId="{97DA0AAA-B0CE-48F5-9976-076CABE63830}" srcOrd="0" destOrd="0" presId="urn:microsoft.com/office/officeart/2018/5/layout/IconCircleLabelList"/>
    <dgm:cxn modelId="{78ABBFAB-20C5-469C-8D97-31008AA43B0A}" type="presOf" srcId="{62FEB968-6023-4FCA-91C7-99DAC80CD07C}" destId="{DCF6546D-8707-456B-A1F0-1C40A2A19F58}" srcOrd="0" destOrd="0" presId="urn:microsoft.com/office/officeart/2018/5/layout/IconCircleLabelList"/>
    <dgm:cxn modelId="{6A4822A6-462C-4FE5-8710-D113F4021D89}" type="presParOf" srcId="{0702894B-8A01-4482-95F6-49ABA890B066}" destId="{F556A5F1-264B-4C03-B821-CA0A03C772C0}" srcOrd="0" destOrd="0" presId="urn:microsoft.com/office/officeart/2018/5/layout/IconCircleLabelList"/>
    <dgm:cxn modelId="{A92CC8B3-3839-4938-A322-718800D35350}" type="presParOf" srcId="{F556A5F1-264B-4C03-B821-CA0A03C772C0}" destId="{77869891-0892-4F90-B380-958F68ADFA05}" srcOrd="0" destOrd="0" presId="urn:microsoft.com/office/officeart/2018/5/layout/IconCircleLabelList"/>
    <dgm:cxn modelId="{8D1B0C71-742C-4FAF-A42C-C88246962C3A}" type="presParOf" srcId="{F556A5F1-264B-4C03-B821-CA0A03C772C0}" destId="{6891FCC3-B2D9-481E-A53B-F14D78C40722}" srcOrd="1" destOrd="0" presId="urn:microsoft.com/office/officeart/2018/5/layout/IconCircleLabelList"/>
    <dgm:cxn modelId="{26FE8B19-F6AE-427A-805F-436175F2724C}" type="presParOf" srcId="{F556A5F1-264B-4C03-B821-CA0A03C772C0}" destId="{8063E5ED-C473-4093-B240-F1CAF6DABBAD}" srcOrd="2" destOrd="0" presId="urn:microsoft.com/office/officeart/2018/5/layout/IconCircleLabelList"/>
    <dgm:cxn modelId="{074ABCE7-422D-4956-BE61-022571EDC06E}" type="presParOf" srcId="{F556A5F1-264B-4C03-B821-CA0A03C772C0}" destId="{708551BF-1087-4F70-886E-0CB2402BA448}" srcOrd="3" destOrd="0" presId="urn:microsoft.com/office/officeart/2018/5/layout/IconCircleLabelList"/>
    <dgm:cxn modelId="{D7733650-C677-469C-B277-90788C8442F6}" type="presParOf" srcId="{0702894B-8A01-4482-95F6-49ABA890B066}" destId="{96D309D7-F662-43AD-91E9-E4AB0E6E55D4}" srcOrd="1" destOrd="0" presId="urn:microsoft.com/office/officeart/2018/5/layout/IconCircleLabelList"/>
    <dgm:cxn modelId="{E5EDF25B-217E-4011-AFD9-613980D51BCE}" type="presParOf" srcId="{0702894B-8A01-4482-95F6-49ABA890B066}" destId="{D5CEAE01-5888-44C7-81F3-CC0B5504A39B}" srcOrd="2" destOrd="0" presId="urn:microsoft.com/office/officeart/2018/5/layout/IconCircleLabelList"/>
    <dgm:cxn modelId="{6D3A01FE-21B5-44BE-8349-8BAC9CA654F0}" type="presParOf" srcId="{D5CEAE01-5888-44C7-81F3-CC0B5504A39B}" destId="{1B983797-D82D-4301-8D68-3406B355916F}" srcOrd="0" destOrd="0" presId="urn:microsoft.com/office/officeart/2018/5/layout/IconCircleLabelList"/>
    <dgm:cxn modelId="{8C60D073-FD3A-4294-A910-068395EC388D}" type="presParOf" srcId="{D5CEAE01-5888-44C7-81F3-CC0B5504A39B}" destId="{21B297F4-32CC-405F-81CB-F02854C4F429}" srcOrd="1" destOrd="0" presId="urn:microsoft.com/office/officeart/2018/5/layout/IconCircleLabelList"/>
    <dgm:cxn modelId="{6AAF0C43-1046-416C-A28E-B4774BD24C8D}" type="presParOf" srcId="{D5CEAE01-5888-44C7-81F3-CC0B5504A39B}" destId="{362061B3-B13E-4DE2-A0A2-AA43E8FA49D8}" srcOrd="2" destOrd="0" presId="urn:microsoft.com/office/officeart/2018/5/layout/IconCircleLabelList"/>
    <dgm:cxn modelId="{C05C3B20-AB91-41AF-B95A-675B10D7C10F}" type="presParOf" srcId="{D5CEAE01-5888-44C7-81F3-CC0B5504A39B}" destId="{DCF6546D-8707-456B-A1F0-1C40A2A19F58}" srcOrd="3" destOrd="0" presId="urn:microsoft.com/office/officeart/2018/5/layout/IconCircleLabelList"/>
    <dgm:cxn modelId="{C7B39FB3-8425-45CB-B83E-B16743B72C78}" type="presParOf" srcId="{0702894B-8A01-4482-95F6-49ABA890B066}" destId="{C96245A4-9F46-443F-AFD8-78F3F3F2B56F}" srcOrd="3" destOrd="0" presId="urn:microsoft.com/office/officeart/2018/5/layout/IconCircleLabelList"/>
    <dgm:cxn modelId="{C91B4725-940B-4669-B3F5-8F85D7FBF87D}" type="presParOf" srcId="{0702894B-8A01-4482-95F6-49ABA890B066}" destId="{BAC43453-DB9A-4664-ABBD-71C89468EB9A}" srcOrd="4" destOrd="0" presId="urn:microsoft.com/office/officeart/2018/5/layout/IconCircleLabelList"/>
    <dgm:cxn modelId="{12467D2C-2593-4876-ADE1-639006D1BEA9}" type="presParOf" srcId="{BAC43453-DB9A-4664-ABBD-71C89468EB9A}" destId="{C3B85278-BC19-431B-BCE1-9B8DF0C7A3C6}" srcOrd="0" destOrd="0" presId="urn:microsoft.com/office/officeart/2018/5/layout/IconCircleLabelList"/>
    <dgm:cxn modelId="{882E6772-2E89-466D-B389-A17D5158560E}" type="presParOf" srcId="{BAC43453-DB9A-4664-ABBD-71C89468EB9A}" destId="{221E9369-9AF0-4EE7-94F8-CCE2026A96D2}" srcOrd="1" destOrd="0" presId="urn:microsoft.com/office/officeart/2018/5/layout/IconCircleLabelList"/>
    <dgm:cxn modelId="{96244824-9317-4829-BB70-5EF657891A4B}" type="presParOf" srcId="{BAC43453-DB9A-4664-ABBD-71C89468EB9A}" destId="{A2DA1210-5B81-45C5-BB44-A7E64C2201A2}" srcOrd="2" destOrd="0" presId="urn:microsoft.com/office/officeart/2018/5/layout/IconCircleLabelList"/>
    <dgm:cxn modelId="{1D6FB02F-4DFE-4657-96AC-946EE15A4BC4}" type="presParOf" srcId="{BAC43453-DB9A-4664-ABBD-71C89468EB9A}" destId="{9993823D-14E9-4F48-981C-75781C6D4DFB}" srcOrd="3" destOrd="0" presId="urn:microsoft.com/office/officeart/2018/5/layout/IconCircleLabelList"/>
    <dgm:cxn modelId="{B60D7632-C5C0-4B2A-BA74-A5D43DCBB5C9}" type="presParOf" srcId="{0702894B-8A01-4482-95F6-49ABA890B066}" destId="{9182F624-59B8-4E06-8D95-6E012597FC90}" srcOrd="5" destOrd="0" presId="urn:microsoft.com/office/officeart/2018/5/layout/IconCircleLabelList"/>
    <dgm:cxn modelId="{74B81F18-509F-4435-B582-7FEC58E08A87}" type="presParOf" srcId="{0702894B-8A01-4482-95F6-49ABA890B066}" destId="{1F872C0E-D529-4267-829E-181E77A243A8}" srcOrd="6" destOrd="0" presId="urn:microsoft.com/office/officeart/2018/5/layout/IconCircleLabelList"/>
    <dgm:cxn modelId="{12F1DF1E-C444-4AAD-BEA8-28D9A23B660A}" type="presParOf" srcId="{1F872C0E-D529-4267-829E-181E77A243A8}" destId="{6D1D1B93-6FD3-4484-B54E-108470BC2517}" srcOrd="0" destOrd="0" presId="urn:microsoft.com/office/officeart/2018/5/layout/IconCircleLabelList"/>
    <dgm:cxn modelId="{961F18A1-7C38-4A47-AA56-FD3B516D0C98}" type="presParOf" srcId="{1F872C0E-D529-4267-829E-181E77A243A8}" destId="{8459C178-D4AF-48D8-914F-36A87B442D7C}" srcOrd="1" destOrd="0" presId="urn:microsoft.com/office/officeart/2018/5/layout/IconCircleLabelList"/>
    <dgm:cxn modelId="{B9A135D4-D2F2-45F0-BC70-ED7AD4757FE4}" type="presParOf" srcId="{1F872C0E-D529-4267-829E-181E77A243A8}" destId="{161C9E91-591F-48D6-9B55-1CD14BA31906}" srcOrd="2" destOrd="0" presId="urn:microsoft.com/office/officeart/2018/5/layout/IconCircleLabelList"/>
    <dgm:cxn modelId="{9D9AAA34-7104-44F4-8354-10147CD1E8A1}" type="presParOf" srcId="{1F872C0E-D529-4267-829E-181E77A243A8}" destId="{97DA0AAA-B0CE-48F5-9976-076CABE63830}" srcOrd="3" destOrd="0" presId="urn:microsoft.com/office/officeart/2018/5/layout/IconCircleLabelList"/>
    <dgm:cxn modelId="{6204D4C2-DE57-4014-BBE1-FA4841D89F90}" type="presParOf" srcId="{0702894B-8A01-4482-95F6-49ABA890B066}" destId="{9CE259D3-5A06-4077-B3E9-C14D54C69868}" srcOrd="7" destOrd="0" presId="urn:microsoft.com/office/officeart/2018/5/layout/IconCircleLabelList"/>
    <dgm:cxn modelId="{7527752B-CFA8-4A2D-99F9-F97F41996A9B}" type="presParOf" srcId="{0702894B-8A01-4482-95F6-49ABA890B066}" destId="{3C0835B2-DB0D-4B7F-A9C8-BC44100AA2E5}" srcOrd="8" destOrd="0" presId="urn:microsoft.com/office/officeart/2018/5/layout/IconCircleLabelList"/>
    <dgm:cxn modelId="{632FCA70-EBE8-4BE5-B099-5A0CA4452D13}" type="presParOf" srcId="{3C0835B2-DB0D-4B7F-A9C8-BC44100AA2E5}" destId="{632E399D-9D81-43B7-8A8B-6F8B26546195}" srcOrd="0" destOrd="0" presId="urn:microsoft.com/office/officeart/2018/5/layout/IconCircleLabelList"/>
    <dgm:cxn modelId="{4EF28495-2018-4F2B-A9FB-F30E3FFF9F19}" type="presParOf" srcId="{3C0835B2-DB0D-4B7F-A9C8-BC44100AA2E5}" destId="{FD499E8A-C30C-40AD-A46D-3476C164AC7A}" srcOrd="1" destOrd="0" presId="urn:microsoft.com/office/officeart/2018/5/layout/IconCircleLabelList"/>
    <dgm:cxn modelId="{1FF6254D-1DD0-4751-A472-FF190CD2D8AA}" type="presParOf" srcId="{3C0835B2-DB0D-4B7F-A9C8-BC44100AA2E5}" destId="{53239E8B-BD4D-4538-991C-BD0F8E64E395}" srcOrd="2" destOrd="0" presId="urn:microsoft.com/office/officeart/2018/5/layout/IconCircleLabelList"/>
    <dgm:cxn modelId="{0FAEC709-4F99-4330-81F2-D63123105D1E}" type="presParOf" srcId="{3C0835B2-DB0D-4B7F-A9C8-BC44100AA2E5}" destId="{7AB340E8-F839-451D-886B-2FA8E4F49B0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09EA57-9A54-4169-BF79-EEA95585E62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68AD37F-983C-4DA3-B8E7-7372D973C06A}">
      <dgm:prSet custT="1"/>
      <dgm:spPr/>
      <dgm:t>
        <a:bodyPr/>
        <a:lstStyle/>
        <a:p>
          <a:pPr>
            <a:lnSpc>
              <a:spcPct val="100000"/>
            </a:lnSpc>
          </a:pPr>
          <a:r>
            <a:rPr lang="en-US" sz="1400" dirty="0"/>
            <a:t>Discover the benefits of a portfolio system and its significance with Competency-Based Medical Education</a:t>
          </a:r>
        </a:p>
      </dgm:t>
    </dgm:pt>
    <dgm:pt modelId="{8F538C52-C67C-4A45-A831-33AD63C00E1A}" type="parTrans" cxnId="{A8C6C03C-80E6-4910-8CF9-E0BB6EEC6AA7}">
      <dgm:prSet/>
      <dgm:spPr/>
      <dgm:t>
        <a:bodyPr/>
        <a:lstStyle/>
        <a:p>
          <a:endParaRPr lang="en-US"/>
        </a:p>
      </dgm:t>
    </dgm:pt>
    <dgm:pt modelId="{29B18BC1-C845-4A31-BB8A-B9F67CC7EE87}" type="sibTrans" cxnId="{A8C6C03C-80E6-4910-8CF9-E0BB6EEC6AA7}">
      <dgm:prSet/>
      <dgm:spPr/>
      <dgm:t>
        <a:bodyPr/>
        <a:lstStyle/>
        <a:p>
          <a:endParaRPr lang="en-US"/>
        </a:p>
      </dgm:t>
    </dgm:pt>
    <dgm:pt modelId="{B78EC062-108B-4CBE-8F94-C3EA2AA244AD}">
      <dgm:prSet/>
      <dgm:spPr/>
      <dgm:t>
        <a:bodyPr/>
        <a:lstStyle/>
        <a:p>
          <a:pPr>
            <a:lnSpc>
              <a:spcPct val="100000"/>
            </a:lnSpc>
          </a:pPr>
          <a:r>
            <a:rPr lang="en-US" dirty="0"/>
            <a:t>Demonstrate objective and subjective assessments that can be included in the portfolio</a:t>
          </a:r>
        </a:p>
      </dgm:t>
    </dgm:pt>
    <dgm:pt modelId="{C81AC4F2-BD3F-4004-94D0-AE1B8D7F359E}" type="parTrans" cxnId="{D0AA6355-6F8E-46DC-B971-7244F1B4BCDF}">
      <dgm:prSet/>
      <dgm:spPr/>
      <dgm:t>
        <a:bodyPr/>
        <a:lstStyle/>
        <a:p>
          <a:endParaRPr lang="en-US"/>
        </a:p>
      </dgm:t>
    </dgm:pt>
    <dgm:pt modelId="{8C3B8110-8968-494D-9066-E42FD175AC76}" type="sibTrans" cxnId="{D0AA6355-6F8E-46DC-B971-7244F1B4BCDF}">
      <dgm:prSet/>
      <dgm:spPr/>
      <dgm:t>
        <a:bodyPr/>
        <a:lstStyle/>
        <a:p>
          <a:endParaRPr lang="en-US"/>
        </a:p>
      </dgm:t>
    </dgm:pt>
    <dgm:pt modelId="{BC6C42A3-F670-456D-AC5B-5E8A7239CF2F}">
      <dgm:prSet/>
      <dgm:spPr/>
      <dgm:t>
        <a:bodyPr/>
        <a:lstStyle/>
        <a:p>
          <a:pPr>
            <a:lnSpc>
              <a:spcPct val="100000"/>
            </a:lnSpc>
          </a:pPr>
          <a:r>
            <a:rPr lang="en-US" dirty="0"/>
            <a:t>Discuss incorporation of portfolios and corresponding assessments into residency programs while implementing CBME</a:t>
          </a:r>
        </a:p>
      </dgm:t>
    </dgm:pt>
    <dgm:pt modelId="{56BE1A80-566D-4CA6-B534-2AB8906871DF}" type="parTrans" cxnId="{FA9AB595-CB84-48CD-BEB5-049E1CB995B7}">
      <dgm:prSet/>
      <dgm:spPr/>
      <dgm:t>
        <a:bodyPr/>
        <a:lstStyle/>
        <a:p>
          <a:endParaRPr lang="en-US"/>
        </a:p>
      </dgm:t>
    </dgm:pt>
    <dgm:pt modelId="{D98A3AEC-E057-4E22-9F72-EC2BD54A2914}" type="sibTrans" cxnId="{FA9AB595-CB84-48CD-BEB5-049E1CB995B7}">
      <dgm:prSet/>
      <dgm:spPr/>
      <dgm:t>
        <a:bodyPr/>
        <a:lstStyle/>
        <a:p>
          <a:endParaRPr lang="en-US"/>
        </a:p>
      </dgm:t>
    </dgm:pt>
    <dgm:pt modelId="{81B169FD-7948-4C4B-9E68-82AAC2AFA05B}" type="pres">
      <dgm:prSet presAssocID="{B709EA57-9A54-4169-BF79-EEA95585E62A}" presName="root" presStyleCnt="0">
        <dgm:presLayoutVars>
          <dgm:dir/>
          <dgm:resizeHandles val="exact"/>
        </dgm:presLayoutVars>
      </dgm:prSet>
      <dgm:spPr/>
    </dgm:pt>
    <dgm:pt modelId="{192F8BA2-9757-4721-82D8-0207EEC5FBB7}" type="pres">
      <dgm:prSet presAssocID="{D68AD37F-983C-4DA3-B8E7-7372D973C06A}" presName="compNode" presStyleCnt="0"/>
      <dgm:spPr/>
    </dgm:pt>
    <dgm:pt modelId="{D05EBA39-2484-44C4-9B46-970DB3031292}" type="pres">
      <dgm:prSet presAssocID="{D68AD37F-983C-4DA3-B8E7-7372D973C0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E6D95914-1222-4475-89A6-138F3D2138F9}" type="pres">
      <dgm:prSet presAssocID="{D68AD37F-983C-4DA3-B8E7-7372D973C06A}" presName="spaceRect" presStyleCnt="0"/>
      <dgm:spPr/>
    </dgm:pt>
    <dgm:pt modelId="{904B11E9-8E4C-4A5A-ADE0-53ECB8C9AA8C}" type="pres">
      <dgm:prSet presAssocID="{D68AD37F-983C-4DA3-B8E7-7372D973C06A}" presName="textRect" presStyleLbl="revTx" presStyleIdx="0" presStyleCnt="3">
        <dgm:presLayoutVars>
          <dgm:chMax val="1"/>
          <dgm:chPref val="1"/>
        </dgm:presLayoutVars>
      </dgm:prSet>
      <dgm:spPr/>
    </dgm:pt>
    <dgm:pt modelId="{0BF9B94E-0CEB-4C72-A15B-B737F98A07F2}" type="pres">
      <dgm:prSet presAssocID="{29B18BC1-C845-4A31-BB8A-B9F67CC7EE87}" presName="sibTrans" presStyleCnt="0"/>
      <dgm:spPr/>
    </dgm:pt>
    <dgm:pt modelId="{657FF953-10DF-4A7C-A7E7-EF5FFEA6315F}" type="pres">
      <dgm:prSet presAssocID="{B78EC062-108B-4CBE-8F94-C3EA2AA244AD}" presName="compNode" presStyleCnt="0"/>
      <dgm:spPr/>
    </dgm:pt>
    <dgm:pt modelId="{F94E017F-5988-426A-84A2-24A34F9AFAF3}" type="pres">
      <dgm:prSet presAssocID="{B78EC062-108B-4CBE-8F94-C3EA2AA244A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1D555072-BE9E-4596-9E01-040894C1C76D}" type="pres">
      <dgm:prSet presAssocID="{B78EC062-108B-4CBE-8F94-C3EA2AA244AD}" presName="spaceRect" presStyleCnt="0"/>
      <dgm:spPr/>
    </dgm:pt>
    <dgm:pt modelId="{5001F635-D45A-49EF-9418-9334878BAA88}" type="pres">
      <dgm:prSet presAssocID="{B78EC062-108B-4CBE-8F94-C3EA2AA244AD}" presName="textRect" presStyleLbl="revTx" presStyleIdx="1" presStyleCnt="3">
        <dgm:presLayoutVars>
          <dgm:chMax val="1"/>
          <dgm:chPref val="1"/>
        </dgm:presLayoutVars>
      </dgm:prSet>
      <dgm:spPr/>
    </dgm:pt>
    <dgm:pt modelId="{E50BFC5D-21D5-4FFD-B30C-DD33BDD24986}" type="pres">
      <dgm:prSet presAssocID="{8C3B8110-8968-494D-9066-E42FD175AC76}" presName="sibTrans" presStyleCnt="0"/>
      <dgm:spPr/>
    </dgm:pt>
    <dgm:pt modelId="{ED238B4E-08FA-49F1-9E39-DF6912A385C6}" type="pres">
      <dgm:prSet presAssocID="{BC6C42A3-F670-456D-AC5B-5E8A7239CF2F}" presName="compNode" presStyleCnt="0"/>
      <dgm:spPr/>
    </dgm:pt>
    <dgm:pt modelId="{8CD24CDC-F80F-424E-B829-2C4B9E864B73}" type="pres">
      <dgm:prSet presAssocID="{BC6C42A3-F670-456D-AC5B-5E8A7239CF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7009C608-DA73-4C24-BED6-84587B10058A}" type="pres">
      <dgm:prSet presAssocID="{BC6C42A3-F670-456D-AC5B-5E8A7239CF2F}" presName="spaceRect" presStyleCnt="0"/>
      <dgm:spPr/>
    </dgm:pt>
    <dgm:pt modelId="{553B3334-DC63-48FF-BDD5-6287DF962E27}" type="pres">
      <dgm:prSet presAssocID="{BC6C42A3-F670-456D-AC5B-5E8A7239CF2F}" presName="textRect" presStyleLbl="revTx" presStyleIdx="2" presStyleCnt="3">
        <dgm:presLayoutVars>
          <dgm:chMax val="1"/>
          <dgm:chPref val="1"/>
        </dgm:presLayoutVars>
      </dgm:prSet>
      <dgm:spPr/>
    </dgm:pt>
  </dgm:ptLst>
  <dgm:cxnLst>
    <dgm:cxn modelId="{8F996732-5A98-4F3C-A7D1-EDB4268FDAFC}" type="presOf" srcId="{BC6C42A3-F670-456D-AC5B-5E8A7239CF2F}" destId="{553B3334-DC63-48FF-BDD5-6287DF962E27}" srcOrd="0" destOrd="0" presId="urn:microsoft.com/office/officeart/2018/2/layout/IconLabelList"/>
    <dgm:cxn modelId="{A8C6C03C-80E6-4910-8CF9-E0BB6EEC6AA7}" srcId="{B709EA57-9A54-4169-BF79-EEA95585E62A}" destId="{D68AD37F-983C-4DA3-B8E7-7372D973C06A}" srcOrd="0" destOrd="0" parTransId="{8F538C52-C67C-4A45-A831-33AD63C00E1A}" sibTransId="{29B18BC1-C845-4A31-BB8A-B9F67CC7EE87}"/>
    <dgm:cxn modelId="{D0AA6355-6F8E-46DC-B971-7244F1B4BCDF}" srcId="{B709EA57-9A54-4169-BF79-EEA95585E62A}" destId="{B78EC062-108B-4CBE-8F94-C3EA2AA244AD}" srcOrd="1" destOrd="0" parTransId="{C81AC4F2-BD3F-4004-94D0-AE1B8D7F359E}" sibTransId="{8C3B8110-8968-494D-9066-E42FD175AC76}"/>
    <dgm:cxn modelId="{422DCA83-B39B-4222-B952-EB407BA312F5}" type="presOf" srcId="{B709EA57-9A54-4169-BF79-EEA95585E62A}" destId="{81B169FD-7948-4C4B-9E68-82AAC2AFA05B}" srcOrd="0" destOrd="0" presId="urn:microsoft.com/office/officeart/2018/2/layout/IconLabelList"/>
    <dgm:cxn modelId="{FA9AB595-CB84-48CD-BEB5-049E1CB995B7}" srcId="{B709EA57-9A54-4169-BF79-EEA95585E62A}" destId="{BC6C42A3-F670-456D-AC5B-5E8A7239CF2F}" srcOrd="2" destOrd="0" parTransId="{56BE1A80-566D-4CA6-B534-2AB8906871DF}" sibTransId="{D98A3AEC-E057-4E22-9F72-EC2BD54A2914}"/>
    <dgm:cxn modelId="{FFD00699-E979-487A-83B4-AC680DF94A72}" type="presOf" srcId="{B78EC062-108B-4CBE-8F94-C3EA2AA244AD}" destId="{5001F635-D45A-49EF-9418-9334878BAA88}" srcOrd="0" destOrd="0" presId="urn:microsoft.com/office/officeart/2018/2/layout/IconLabelList"/>
    <dgm:cxn modelId="{35D10BA9-2E50-4F56-867F-87B2FB2C126F}" type="presOf" srcId="{D68AD37F-983C-4DA3-B8E7-7372D973C06A}" destId="{904B11E9-8E4C-4A5A-ADE0-53ECB8C9AA8C}" srcOrd="0" destOrd="0" presId="urn:microsoft.com/office/officeart/2018/2/layout/IconLabelList"/>
    <dgm:cxn modelId="{09EF328D-B82A-4C47-B719-65D2C90A46D2}" type="presParOf" srcId="{81B169FD-7948-4C4B-9E68-82AAC2AFA05B}" destId="{192F8BA2-9757-4721-82D8-0207EEC5FBB7}" srcOrd="0" destOrd="0" presId="urn:microsoft.com/office/officeart/2018/2/layout/IconLabelList"/>
    <dgm:cxn modelId="{7875ECDC-53CB-4712-938E-750DDE0533D2}" type="presParOf" srcId="{192F8BA2-9757-4721-82D8-0207EEC5FBB7}" destId="{D05EBA39-2484-44C4-9B46-970DB3031292}" srcOrd="0" destOrd="0" presId="urn:microsoft.com/office/officeart/2018/2/layout/IconLabelList"/>
    <dgm:cxn modelId="{D1A43115-FAE9-400B-9D6C-4A28227833ED}" type="presParOf" srcId="{192F8BA2-9757-4721-82D8-0207EEC5FBB7}" destId="{E6D95914-1222-4475-89A6-138F3D2138F9}" srcOrd="1" destOrd="0" presId="urn:microsoft.com/office/officeart/2018/2/layout/IconLabelList"/>
    <dgm:cxn modelId="{CD3FA400-E575-490E-BB64-476BCB34DBF1}" type="presParOf" srcId="{192F8BA2-9757-4721-82D8-0207EEC5FBB7}" destId="{904B11E9-8E4C-4A5A-ADE0-53ECB8C9AA8C}" srcOrd="2" destOrd="0" presId="urn:microsoft.com/office/officeart/2018/2/layout/IconLabelList"/>
    <dgm:cxn modelId="{4EF3FBEE-944C-4792-9C68-769A376EA78A}" type="presParOf" srcId="{81B169FD-7948-4C4B-9E68-82AAC2AFA05B}" destId="{0BF9B94E-0CEB-4C72-A15B-B737F98A07F2}" srcOrd="1" destOrd="0" presId="urn:microsoft.com/office/officeart/2018/2/layout/IconLabelList"/>
    <dgm:cxn modelId="{D8EBDF42-6F5C-47F5-9E36-698BAA98C4B7}" type="presParOf" srcId="{81B169FD-7948-4C4B-9E68-82AAC2AFA05B}" destId="{657FF953-10DF-4A7C-A7E7-EF5FFEA6315F}" srcOrd="2" destOrd="0" presId="urn:microsoft.com/office/officeart/2018/2/layout/IconLabelList"/>
    <dgm:cxn modelId="{AE0B6C6C-CD70-41C9-8E97-6E74798FA49D}" type="presParOf" srcId="{657FF953-10DF-4A7C-A7E7-EF5FFEA6315F}" destId="{F94E017F-5988-426A-84A2-24A34F9AFAF3}" srcOrd="0" destOrd="0" presId="urn:microsoft.com/office/officeart/2018/2/layout/IconLabelList"/>
    <dgm:cxn modelId="{25E679AE-8000-4338-81BF-7148CFE3F7A4}" type="presParOf" srcId="{657FF953-10DF-4A7C-A7E7-EF5FFEA6315F}" destId="{1D555072-BE9E-4596-9E01-040894C1C76D}" srcOrd="1" destOrd="0" presId="urn:microsoft.com/office/officeart/2018/2/layout/IconLabelList"/>
    <dgm:cxn modelId="{4CD6E340-7744-46DC-A55F-E258311CC836}" type="presParOf" srcId="{657FF953-10DF-4A7C-A7E7-EF5FFEA6315F}" destId="{5001F635-D45A-49EF-9418-9334878BAA88}" srcOrd="2" destOrd="0" presId="urn:microsoft.com/office/officeart/2018/2/layout/IconLabelList"/>
    <dgm:cxn modelId="{F1DAD8BA-4097-4344-BF53-DE346F05454D}" type="presParOf" srcId="{81B169FD-7948-4C4B-9E68-82AAC2AFA05B}" destId="{E50BFC5D-21D5-4FFD-B30C-DD33BDD24986}" srcOrd="3" destOrd="0" presId="urn:microsoft.com/office/officeart/2018/2/layout/IconLabelList"/>
    <dgm:cxn modelId="{5F87A3D5-88C4-41E6-B48B-A73FCEE69114}" type="presParOf" srcId="{81B169FD-7948-4C4B-9E68-82AAC2AFA05B}" destId="{ED238B4E-08FA-49F1-9E39-DF6912A385C6}" srcOrd="4" destOrd="0" presId="urn:microsoft.com/office/officeart/2018/2/layout/IconLabelList"/>
    <dgm:cxn modelId="{546CC2A9-F1E1-465B-BAC7-6460EFB2A960}" type="presParOf" srcId="{ED238B4E-08FA-49F1-9E39-DF6912A385C6}" destId="{8CD24CDC-F80F-424E-B829-2C4B9E864B73}" srcOrd="0" destOrd="0" presId="urn:microsoft.com/office/officeart/2018/2/layout/IconLabelList"/>
    <dgm:cxn modelId="{5AC8E200-49F4-41FB-A65F-40BC7FA6C02D}" type="presParOf" srcId="{ED238B4E-08FA-49F1-9E39-DF6912A385C6}" destId="{7009C608-DA73-4C24-BED6-84587B10058A}" srcOrd="1" destOrd="0" presId="urn:microsoft.com/office/officeart/2018/2/layout/IconLabelList"/>
    <dgm:cxn modelId="{22165E2D-575C-4C7B-A7AE-F6FBF080B29C}" type="presParOf" srcId="{ED238B4E-08FA-49F1-9E39-DF6912A385C6}" destId="{553B3334-DC63-48FF-BDD5-6287DF962E2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F9994A-EE67-40D6-B577-9FF77401777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F34920-53E7-461E-B12E-A45BC8F1E19E}">
      <dgm:prSet custT="1"/>
      <dgm:spPr/>
      <dgm:t>
        <a:bodyPr/>
        <a:lstStyle/>
        <a:p>
          <a:r>
            <a:rPr lang="en-US" sz="1200" dirty="0"/>
            <a:t>Assessment should enhance student learning </a:t>
          </a:r>
        </a:p>
      </dgm:t>
    </dgm:pt>
    <dgm:pt modelId="{2C3CE437-E09A-4FEA-BCB7-42E245663CAB}" type="parTrans" cxnId="{80AE2D07-E00A-45B0-9589-E1F3AE125CA5}">
      <dgm:prSet/>
      <dgm:spPr/>
      <dgm:t>
        <a:bodyPr/>
        <a:lstStyle/>
        <a:p>
          <a:endParaRPr lang="en-US"/>
        </a:p>
      </dgm:t>
    </dgm:pt>
    <dgm:pt modelId="{DCE63766-1A93-4F53-8208-04CF3DE8C342}" type="sibTrans" cxnId="{80AE2D07-E00A-45B0-9589-E1F3AE125CA5}">
      <dgm:prSet/>
      <dgm:spPr/>
      <dgm:t>
        <a:bodyPr/>
        <a:lstStyle/>
        <a:p>
          <a:endParaRPr lang="en-US"/>
        </a:p>
      </dgm:t>
    </dgm:pt>
    <dgm:pt modelId="{141CC49B-767B-4511-B347-A9A1E90757E7}">
      <dgm:prSet custT="1"/>
      <dgm:spPr/>
      <dgm:t>
        <a:bodyPr/>
        <a:lstStyle/>
        <a:p>
          <a:r>
            <a:rPr lang="en-US" sz="1200" dirty="0"/>
            <a:t>Assessment will be progressive and cumulative to encourage integration of previous material with new knowledge</a:t>
          </a:r>
        </a:p>
      </dgm:t>
    </dgm:pt>
    <dgm:pt modelId="{41A75960-CFC0-4EB4-917F-EE4E61D857F8}" type="parTrans" cxnId="{F88FA975-620C-43E1-9C6B-1CCB7927BB74}">
      <dgm:prSet/>
      <dgm:spPr/>
      <dgm:t>
        <a:bodyPr/>
        <a:lstStyle/>
        <a:p>
          <a:endParaRPr lang="en-US"/>
        </a:p>
      </dgm:t>
    </dgm:pt>
    <dgm:pt modelId="{C797C536-8D0E-4A31-B212-1F954852D0D9}" type="sibTrans" cxnId="{F88FA975-620C-43E1-9C6B-1CCB7927BB74}">
      <dgm:prSet/>
      <dgm:spPr/>
      <dgm:t>
        <a:bodyPr/>
        <a:lstStyle/>
        <a:p>
          <a:endParaRPr lang="en-US"/>
        </a:p>
      </dgm:t>
    </dgm:pt>
    <dgm:pt modelId="{A527A247-E921-4AD4-A98C-BD5FD8483240}">
      <dgm:prSet custT="1"/>
      <dgm:spPr/>
      <dgm:t>
        <a:bodyPr/>
        <a:lstStyle/>
        <a:p>
          <a:r>
            <a:rPr lang="en-US" sz="1200" dirty="0"/>
            <a:t>Learner progress is rooted in competency, not grades</a:t>
          </a:r>
        </a:p>
      </dgm:t>
    </dgm:pt>
    <dgm:pt modelId="{9D101624-2FBF-495A-9C44-5F7A88C06B15}" type="parTrans" cxnId="{03D108EF-BE79-47C3-BA55-0538D31F23B9}">
      <dgm:prSet/>
      <dgm:spPr/>
      <dgm:t>
        <a:bodyPr/>
        <a:lstStyle/>
        <a:p>
          <a:endParaRPr lang="en-US"/>
        </a:p>
      </dgm:t>
    </dgm:pt>
    <dgm:pt modelId="{299F058B-01E6-4F1F-A1F5-307608223333}" type="sibTrans" cxnId="{03D108EF-BE79-47C3-BA55-0538D31F23B9}">
      <dgm:prSet/>
      <dgm:spPr/>
      <dgm:t>
        <a:bodyPr/>
        <a:lstStyle/>
        <a:p>
          <a:endParaRPr lang="en-US"/>
        </a:p>
      </dgm:t>
    </dgm:pt>
    <dgm:pt modelId="{CBA42D0F-4407-4B42-8696-B2B4A3B0E11A}">
      <dgm:prSet/>
      <dgm:spPr/>
      <dgm:t>
        <a:bodyPr/>
        <a:lstStyle/>
        <a:p>
          <a:r>
            <a:rPr lang="en-US" dirty="0"/>
            <a:t>Ongoing cycles of self-assessment and advisement from faculty will ensure learners master areas of weakness and further develop areas of strength </a:t>
          </a:r>
          <a:r>
            <a:rPr lang="en-US" i="1" dirty="0"/>
            <a:t>(ex: individualized learning plans)</a:t>
          </a:r>
          <a:endParaRPr lang="en-US" dirty="0"/>
        </a:p>
      </dgm:t>
    </dgm:pt>
    <dgm:pt modelId="{E652F05F-1C36-4158-9CE0-541EDBC59CD7}" type="parTrans" cxnId="{A47F6675-AF5B-405F-830C-66BDAF69E1D4}">
      <dgm:prSet/>
      <dgm:spPr/>
      <dgm:t>
        <a:bodyPr/>
        <a:lstStyle/>
        <a:p>
          <a:endParaRPr lang="en-US"/>
        </a:p>
      </dgm:t>
    </dgm:pt>
    <dgm:pt modelId="{B32ABA0B-0D9A-406B-B080-676C3A91D69D}" type="sibTrans" cxnId="{A47F6675-AF5B-405F-830C-66BDAF69E1D4}">
      <dgm:prSet/>
      <dgm:spPr/>
      <dgm:t>
        <a:bodyPr/>
        <a:lstStyle/>
        <a:p>
          <a:endParaRPr lang="en-US"/>
        </a:p>
      </dgm:t>
    </dgm:pt>
    <dgm:pt modelId="{A94DB830-E1C4-4374-993B-F3799413BEA6}">
      <dgm:prSet/>
      <dgm:spPr/>
      <dgm:t>
        <a:bodyPr/>
        <a:lstStyle/>
        <a:p>
          <a:r>
            <a:rPr lang="en-US" dirty="0"/>
            <a:t>Faculty will establish performance standards for competencies that all graduates must achieve </a:t>
          </a:r>
          <a:r>
            <a:rPr lang="en-US" i="1" dirty="0"/>
            <a:t>(ex: core outcomes)</a:t>
          </a:r>
          <a:endParaRPr lang="en-US" dirty="0"/>
        </a:p>
      </dgm:t>
    </dgm:pt>
    <dgm:pt modelId="{8A2431C3-2F52-402A-B4F9-C6120AB8247B}" type="parTrans" cxnId="{ED0DBECE-D8F3-4EBC-B753-2F00B0F1A5E9}">
      <dgm:prSet/>
      <dgm:spPr/>
      <dgm:t>
        <a:bodyPr/>
        <a:lstStyle/>
        <a:p>
          <a:endParaRPr lang="en-US"/>
        </a:p>
      </dgm:t>
    </dgm:pt>
    <dgm:pt modelId="{08380318-9228-4E2E-AEFC-F78387A7BF1E}" type="sibTrans" cxnId="{ED0DBECE-D8F3-4EBC-B753-2F00B0F1A5E9}">
      <dgm:prSet/>
      <dgm:spPr/>
      <dgm:t>
        <a:bodyPr/>
        <a:lstStyle/>
        <a:p>
          <a:endParaRPr lang="en-US"/>
        </a:p>
      </dgm:t>
    </dgm:pt>
    <dgm:pt modelId="{D4528681-0168-F84E-97BD-45C2F26A6C3F}" type="pres">
      <dgm:prSet presAssocID="{BDF9994A-EE67-40D6-B577-9FF77401777D}" presName="linear" presStyleCnt="0">
        <dgm:presLayoutVars>
          <dgm:animLvl val="lvl"/>
          <dgm:resizeHandles val="exact"/>
        </dgm:presLayoutVars>
      </dgm:prSet>
      <dgm:spPr/>
    </dgm:pt>
    <dgm:pt modelId="{6E1F5B30-8D9C-F64D-B92B-AB1DC4EA144C}" type="pres">
      <dgm:prSet presAssocID="{C9F34920-53E7-461E-B12E-A45BC8F1E19E}" presName="parentText" presStyleLbl="node1" presStyleIdx="0" presStyleCnt="5">
        <dgm:presLayoutVars>
          <dgm:chMax val="0"/>
          <dgm:bulletEnabled val="1"/>
        </dgm:presLayoutVars>
      </dgm:prSet>
      <dgm:spPr/>
    </dgm:pt>
    <dgm:pt modelId="{CE51221B-C1E6-2140-9FAD-766437AF0F21}" type="pres">
      <dgm:prSet presAssocID="{DCE63766-1A93-4F53-8208-04CF3DE8C342}" presName="spacer" presStyleCnt="0"/>
      <dgm:spPr/>
    </dgm:pt>
    <dgm:pt modelId="{64D564DA-3737-3B48-A51D-4C719C99B2E2}" type="pres">
      <dgm:prSet presAssocID="{141CC49B-767B-4511-B347-A9A1E90757E7}" presName="parentText" presStyleLbl="node1" presStyleIdx="1" presStyleCnt="5">
        <dgm:presLayoutVars>
          <dgm:chMax val="0"/>
          <dgm:bulletEnabled val="1"/>
        </dgm:presLayoutVars>
      </dgm:prSet>
      <dgm:spPr/>
    </dgm:pt>
    <dgm:pt modelId="{FD938EEE-6CF1-F140-A362-DB3950334E94}" type="pres">
      <dgm:prSet presAssocID="{C797C536-8D0E-4A31-B212-1F954852D0D9}" presName="spacer" presStyleCnt="0"/>
      <dgm:spPr/>
    </dgm:pt>
    <dgm:pt modelId="{8434B443-5921-B342-9EC8-911ED91EDB05}" type="pres">
      <dgm:prSet presAssocID="{A527A247-E921-4AD4-A98C-BD5FD8483240}" presName="parentText" presStyleLbl="node1" presStyleIdx="2" presStyleCnt="5">
        <dgm:presLayoutVars>
          <dgm:chMax val="0"/>
          <dgm:bulletEnabled val="1"/>
        </dgm:presLayoutVars>
      </dgm:prSet>
      <dgm:spPr/>
    </dgm:pt>
    <dgm:pt modelId="{4054D021-2879-0D45-B286-C5EA38219FAA}" type="pres">
      <dgm:prSet presAssocID="{299F058B-01E6-4F1F-A1F5-307608223333}" presName="spacer" presStyleCnt="0"/>
      <dgm:spPr/>
    </dgm:pt>
    <dgm:pt modelId="{10A545C7-F51F-7B4F-A49D-F8BB92D40EC3}" type="pres">
      <dgm:prSet presAssocID="{CBA42D0F-4407-4B42-8696-B2B4A3B0E11A}" presName="parentText" presStyleLbl="node1" presStyleIdx="3" presStyleCnt="5">
        <dgm:presLayoutVars>
          <dgm:chMax val="0"/>
          <dgm:bulletEnabled val="1"/>
        </dgm:presLayoutVars>
      </dgm:prSet>
      <dgm:spPr/>
    </dgm:pt>
    <dgm:pt modelId="{EAE2C5DC-6724-8049-BB8A-C05E84D29AB3}" type="pres">
      <dgm:prSet presAssocID="{B32ABA0B-0D9A-406B-B080-676C3A91D69D}" presName="spacer" presStyleCnt="0"/>
      <dgm:spPr/>
    </dgm:pt>
    <dgm:pt modelId="{026D448A-F698-484A-AB9B-74A5AAAF2AB4}" type="pres">
      <dgm:prSet presAssocID="{A94DB830-E1C4-4374-993B-F3799413BEA6}" presName="parentText" presStyleLbl="node1" presStyleIdx="4" presStyleCnt="5">
        <dgm:presLayoutVars>
          <dgm:chMax val="0"/>
          <dgm:bulletEnabled val="1"/>
        </dgm:presLayoutVars>
      </dgm:prSet>
      <dgm:spPr/>
    </dgm:pt>
  </dgm:ptLst>
  <dgm:cxnLst>
    <dgm:cxn modelId="{80AE2D07-E00A-45B0-9589-E1F3AE125CA5}" srcId="{BDF9994A-EE67-40D6-B577-9FF77401777D}" destId="{C9F34920-53E7-461E-B12E-A45BC8F1E19E}" srcOrd="0" destOrd="0" parTransId="{2C3CE437-E09A-4FEA-BCB7-42E245663CAB}" sibTransId="{DCE63766-1A93-4F53-8208-04CF3DE8C342}"/>
    <dgm:cxn modelId="{D5AE8716-47D6-1242-9304-65BC9A004009}" type="presOf" srcId="{A527A247-E921-4AD4-A98C-BD5FD8483240}" destId="{8434B443-5921-B342-9EC8-911ED91EDB05}" srcOrd="0" destOrd="0" presId="urn:microsoft.com/office/officeart/2005/8/layout/vList2"/>
    <dgm:cxn modelId="{8D9BD335-788B-FD4C-9382-D25BFAABBF8D}" type="presOf" srcId="{C9F34920-53E7-461E-B12E-A45BC8F1E19E}" destId="{6E1F5B30-8D9C-F64D-B92B-AB1DC4EA144C}" srcOrd="0" destOrd="0" presId="urn:microsoft.com/office/officeart/2005/8/layout/vList2"/>
    <dgm:cxn modelId="{9123F85F-0001-2041-990D-5CA9D00E9807}" type="presOf" srcId="{A94DB830-E1C4-4374-993B-F3799413BEA6}" destId="{026D448A-F698-484A-AB9B-74A5AAAF2AB4}" srcOrd="0" destOrd="0" presId="urn:microsoft.com/office/officeart/2005/8/layout/vList2"/>
    <dgm:cxn modelId="{6FDE4C41-5BA9-6A40-B874-EA6C8BC0299F}" type="presOf" srcId="{BDF9994A-EE67-40D6-B577-9FF77401777D}" destId="{D4528681-0168-F84E-97BD-45C2F26A6C3F}" srcOrd="0" destOrd="0" presId="urn:microsoft.com/office/officeart/2005/8/layout/vList2"/>
    <dgm:cxn modelId="{A47F6675-AF5B-405F-830C-66BDAF69E1D4}" srcId="{BDF9994A-EE67-40D6-B577-9FF77401777D}" destId="{CBA42D0F-4407-4B42-8696-B2B4A3B0E11A}" srcOrd="3" destOrd="0" parTransId="{E652F05F-1C36-4158-9CE0-541EDBC59CD7}" sibTransId="{B32ABA0B-0D9A-406B-B080-676C3A91D69D}"/>
    <dgm:cxn modelId="{F88FA975-620C-43E1-9C6B-1CCB7927BB74}" srcId="{BDF9994A-EE67-40D6-B577-9FF77401777D}" destId="{141CC49B-767B-4511-B347-A9A1E90757E7}" srcOrd="1" destOrd="0" parTransId="{41A75960-CFC0-4EB4-917F-EE4E61D857F8}" sibTransId="{C797C536-8D0E-4A31-B212-1F954852D0D9}"/>
    <dgm:cxn modelId="{452D10B7-9A2B-BA43-A76A-4D78E91F3492}" type="presOf" srcId="{CBA42D0F-4407-4B42-8696-B2B4A3B0E11A}" destId="{10A545C7-F51F-7B4F-A49D-F8BB92D40EC3}" srcOrd="0" destOrd="0" presId="urn:microsoft.com/office/officeart/2005/8/layout/vList2"/>
    <dgm:cxn modelId="{ED0DBECE-D8F3-4EBC-B753-2F00B0F1A5E9}" srcId="{BDF9994A-EE67-40D6-B577-9FF77401777D}" destId="{A94DB830-E1C4-4374-993B-F3799413BEA6}" srcOrd="4" destOrd="0" parTransId="{8A2431C3-2F52-402A-B4F9-C6120AB8247B}" sibTransId="{08380318-9228-4E2E-AEFC-F78387A7BF1E}"/>
    <dgm:cxn modelId="{82EDF5E2-DE3F-2D41-A414-B4153DA683B9}" type="presOf" srcId="{141CC49B-767B-4511-B347-A9A1E90757E7}" destId="{64D564DA-3737-3B48-A51D-4C719C99B2E2}" srcOrd="0" destOrd="0" presId="urn:microsoft.com/office/officeart/2005/8/layout/vList2"/>
    <dgm:cxn modelId="{03D108EF-BE79-47C3-BA55-0538D31F23B9}" srcId="{BDF9994A-EE67-40D6-B577-9FF77401777D}" destId="{A527A247-E921-4AD4-A98C-BD5FD8483240}" srcOrd="2" destOrd="0" parTransId="{9D101624-2FBF-495A-9C44-5F7A88C06B15}" sibTransId="{299F058B-01E6-4F1F-A1F5-307608223333}"/>
    <dgm:cxn modelId="{BC419867-E04B-9942-8DE2-B3A0BDC34278}" type="presParOf" srcId="{D4528681-0168-F84E-97BD-45C2F26A6C3F}" destId="{6E1F5B30-8D9C-F64D-B92B-AB1DC4EA144C}" srcOrd="0" destOrd="0" presId="urn:microsoft.com/office/officeart/2005/8/layout/vList2"/>
    <dgm:cxn modelId="{6B5E948B-2872-2F4A-8567-60F18918E8B1}" type="presParOf" srcId="{D4528681-0168-F84E-97BD-45C2F26A6C3F}" destId="{CE51221B-C1E6-2140-9FAD-766437AF0F21}" srcOrd="1" destOrd="0" presId="urn:microsoft.com/office/officeart/2005/8/layout/vList2"/>
    <dgm:cxn modelId="{D597406B-B3F7-D74D-99A5-8D0FDCD037A6}" type="presParOf" srcId="{D4528681-0168-F84E-97BD-45C2F26A6C3F}" destId="{64D564DA-3737-3B48-A51D-4C719C99B2E2}" srcOrd="2" destOrd="0" presId="urn:microsoft.com/office/officeart/2005/8/layout/vList2"/>
    <dgm:cxn modelId="{B1CD9CD9-4620-5046-AD32-54A391C3C337}" type="presParOf" srcId="{D4528681-0168-F84E-97BD-45C2F26A6C3F}" destId="{FD938EEE-6CF1-F140-A362-DB3950334E94}" srcOrd="3" destOrd="0" presId="urn:microsoft.com/office/officeart/2005/8/layout/vList2"/>
    <dgm:cxn modelId="{1A05511C-82FC-4248-B934-CAAE71E056D6}" type="presParOf" srcId="{D4528681-0168-F84E-97BD-45C2F26A6C3F}" destId="{8434B443-5921-B342-9EC8-911ED91EDB05}" srcOrd="4" destOrd="0" presId="urn:microsoft.com/office/officeart/2005/8/layout/vList2"/>
    <dgm:cxn modelId="{EAE9AA24-0471-C443-BEA0-35DBAD801D6E}" type="presParOf" srcId="{D4528681-0168-F84E-97BD-45C2F26A6C3F}" destId="{4054D021-2879-0D45-B286-C5EA38219FAA}" srcOrd="5" destOrd="0" presId="urn:microsoft.com/office/officeart/2005/8/layout/vList2"/>
    <dgm:cxn modelId="{475403E1-F80A-C348-9BCE-F01270043EC2}" type="presParOf" srcId="{D4528681-0168-F84E-97BD-45C2F26A6C3F}" destId="{10A545C7-F51F-7B4F-A49D-F8BB92D40EC3}" srcOrd="6" destOrd="0" presId="urn:microsoft.com/office/officeart/2005/8/layout/vList2"/>
    <dgm:cxn modelId="{9E722EAB-1A31-D44B-A16B-49851AB0914E}" type="presParOf" srcId="{D4528681-0168-F84E-97BD-45C2F26A6C3F}" destId="{EAE2C5DC-6724-8049-BB8A-C05E84D29AB3}" srcOrd="7" destOrd="0" presId="urn:microsoft.com/office/officeart/2005/8/layout/vList2"/>
    <dgm:cxn modelId="{D54E9438-4172-C94B-B736-3BD7E856810C}" type="presParOf" srcId="{D4528681-0168-F84E-97BD-45C2F26A6C3F}" destId="{026D448A-F698-484A-AB9B-74A5AAAF2AB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218AE0-FEB8-194E-9BB4-579CE28349D0}" type="doc">
      <dgm:prSet loTypeId="urn:microsoft.com/office/officeart/2005/8/layout/venn3" loCatId="list" qsTypeId="urn:microsoft.com/office/officeart/2005/8/quickstyle/3d3" qsCatId="3D" csTypeId="urn:microsoft.com/office/officeart/2005/8/colors/accent6_2" csCatId="accent6" phldr="1"/>
      <dgm:spPr/>
      <dgm:t>
        <a:bodyPr/>
        <a:lstStyle/>
        <a:p>
          <a:endParaRPr lang="en-US"/>
        </a:p>
      </dgm:t>
    </dgm:pt>
    <dgm:pt modelId="{2E902092-B1B3-1C41-ACA5-9E3CABF7CEF0}">
      <dgm:prSet/>
      <dgm:spPr/>
      <dgm:t>
        <a:bodyPr/>
        <a:lstStyle/>
        <a:p>
          <a:r>
            <a:rPr lang="en-US" b="1" i="0" dirty="0"/>
            <a:t>Multiple Settings</a:t>
          </a:r>
          <a:endParaRPr lang="en-US" b="1" dirty="0"/>
        </a:p>
      </dgm:t>
    </dgm:pt>
    <dgm:pt modelId="{7BEFD980-184D-C940-82B9-234A486ACDF9}" type="parTrans" cxnId="{B82DE9AB-9A86-CD48-818C-93254ED8104C}">
      <dgm:prSet/>
      <dgm:spPr/>
      <dgm:t>
        <a:bodyPr/>
        <a:lstStyle/>
        <a:p>
          <a:endParaRPr lang="en-US"/>
        </a:p>
      </dgm:t>
    </dgm:pt>
    <dgm:pt modelId="{24DD0052-D39A-324C-B51B-F615736AB963}" type="sibTrans" cxnId="{B82DE9AB-9A86-CD48-818C-93254ED8104C}">
      <dgm:prSet/>
      <dgm:spPr/>
      <dgm:t>
        <a:bodyPr/>
        <a:lstStyle/>
        <a:p>
          <a:endParaRPr lang="en-US"/>
        </a:p>
      </dgm:t>
    </dgm:pt>
    <dgm:pt modelId="{CA0D4220-8DD2-2B44-A44F-D009D2698D5C}">
      <dgm:prSet/>
      <dgm:spPr/>
      <dgm:t>
        <a:bodyPr/>
        <a:lstStyle/>
        <a:p>
          <a:r>
            <a:rPr lang="en-US" b="1" dirty="0"/>
            <a:t>Multiple Faculty</a:t>
          </a:r>
        </a:p>
      </dgm:t>
    </dgm:pt>
    <dgm:pt modelId="{D281E9F2-E324-3C4A-9C00-29129DB867D2}" type="parTrans" cxnId="{BC1ED779-1D08-B341-AA48-F3B46E3EB60F}">
      <dgm:prSet/>
      <dgm:spPr/>
      <dgm:t>
        <a:bodyPr/>
        <a:lstStyle/>
        <a:p>
          <a:endParaRPr lang="en-US"/>
        </a:p>
      </dgm:t>
    </dgm:pt>
    <dgm:pt modelId="{94AA0D9B-61FE-ED4E-A7D6-62E6C28BDC13}" type="sibTrans" cxnId="{BC1ED779-1D08-B341-AA48-F3B46E3EB60F}">
      <dgm:prSet/>
      <dgm:spPr/>
      <dgm:t>
        <a:bodyPr/>
        <a:lstStyle/>
        <a:p>
          <a:endParaRPr lang="en-US"/>
        </a:p>
      </dgm:t>
    </dgm:pt>
    <dgm:pt modelId="{5FD6EDCB-B6C7-EE41-AA4F-6C979823526F}">
      <dgm:prSet/>
      <dgm:spPr/>
      <dgm:t>
        <a:bodyPr/>
        <a:lstStyle/>
        <a:p>
          <a:r>
            <a:rPr lang="en-US" b="1" i="0" dirty="0"/>
            <a:t>Multimodal</a:t>
          </a:r>
          <a:endParaRPr lang="en-US" b="1" dirty="0"/>
        </a:p>
      </dgm:t>
    </dgm:pt>
    <dgm:pt modelId="{A3CE9EFB-48E0-004E-898E-DED860E02D27}" type="parTrans" cxnId="{1BD76DE0-06BC-E646-8DAC-4A0C7E63C030}">
      <dgm:prSet/>
      <dgm:spPr/>
      <dgm:t>
        <a:bodyPr/>
        <a:lstStyle/>
        <a:p>
          <a:endParaRPr lang="en-US"/>
        </a:p>
      </dgm:t>
    </dgm:pt>
    <dgm:pt modelId="{09A48A14-EECC-7B45-A7CB-3A9A81B57EAE}" type="sibTrans" cxnId="{1BD76DE0-06BC-E646-8DAC-4A0C7E63C030}">
      <dgm:prSet/>
      <dgm:spPr/>
      <dgm:t>
        <a:bodyPr/>
        <a:lstStyle/>
        <a:p>
          <a:endParaRPr lang="en-US"/>
        </a:p>
      </dgm:t>
    </dgm:pt>
    <dgm:pt modelId="{335C1446-DB02-D746-A8C5-22581734D85B}">
      <dgm:prSet/>
      <dgm:spPr/>
      <dgm:t>
        <a:bodyPr/>
        <a:lstStyle/>
        <a:p>
          <a:r>
            <a:rPr lang="en-US" b="1" dirty="0"/>
            <a:t>Make Space for Reflection</a:t>
          </a:r>
        </a:p>
      </dgm:t>
    </dgm:pt>
    <dgm:pt modelId="{139A8440-9879-484E-B88C-9A6509F287E1}" type="parTrans" cxnId="{40F1C90A-4CA5-2348-99A5-659F2F7989E8}">
      <dgm:prSet/>
      <dgm:spPr/>
      <dgm:t>
        <a:bodyPr/>
        <a:lstStyle/>
        <a:p>
          <a:endParaRPr lang="en-US"/>
        </a:p>
      </dgm:t>
    </dgm:pt>
    <dgm:pt modelId="{4B6FD6E1-D5FA-5E46-BFD4-E7B4B711BCA9}" type="sibTrans" cxnId="{40F1C90A-4CA5-2348-99A5-659F2F7989E8}">
      <dgm:prSet/>
      <dgm:spPr/>
      <dgm:t>
        <a:bodyPr/>
        <a:lstStyle/>
        <a:p>
          <a:endParaRPr lang="en-US"/>
        </a:p>
      </dgm:t>
    </dgm:pt>
    <dgm:pt modelId="{8CAB5D87-68D0-264A-B88A-394F8425916A}">
      <dgm:prSet/>
      <dgm:spPr/>
      <dgm:t>
        <a:bodyPr/>
        <a:lstStyle/>
        <a:p>
          <a:r>
            <a:rPr lang="en-US" b="1" dirty="0" err="1"/>
            <a:t>Continous</a:t>
          </a:r>
          <a:r>
            <a:rPr lang="en-US" b="1" dirty="0"/>
            <a:t> Review</a:t>
          </a:r>
        </a:p>
      </dgm:t>
    </dgm:pt>
    <dgm:pt modelId="{3A48E7EF-1015-5043-B004-3A6EB1B2B0C5}" type="parTrans" cxnId="{E653948E-578B-7147-8B95-94E2517F9B51}">
      <dgm:prSet/>
      <dgm:spPr/>
      <dgm:t>
        <a:bodyPr/>
        <a:lstStyle/>
        <a:p>
          <a:endParaRPr lang="en-US"/>
        </a:p>
      </dgm:t>
    </dgm:pt>
    <dgm:pt modelId="{8002AC7E-D20E-7444-ADB3-1B67E40C6D3B}" type="sibTrans" cxnId="{E653948E-578B-7147-8B95-94E2517F9B51}">
      <dgm:prSet/>
      <dgm:spPr/>
      <dgm:t>
        <a:bodyPr/>
        <a:lstStyle/>
        <a:p>
          <a:endParaRPr lang="en-US"/>
        </a:p>
      </dgm:t>
    </dgm:pt>
    <dgm:pt modelId="{0B909771-3662-2E49-B761-749F55FC7D43}" type="pres">
      <dgm:prSet presAssocID="{55218AE0-FEB8-194E-9BB4-579CE28349D0}" presName="Name0" presStyleCnt="0">
        <dgm:presLayoutVars>
          <dgm:dir/>
          <dgm:resizeHandles val="exact"/>
        </dgm:presLayoutVars>
      </dgm:prSet>
      <dgm:spPr/>
    </dgm:pt>
    <dgm:pt modelId="{E8FBFC76-C020-F242-A9E4-C753D2B3533A}" type="pres">
      <dgm:prSet presAssocID="{5FD6EDCB-B6C7-EE41-AA4F-6C979823526F}" presName="Name5" presStyleLbl="vennNode1" presStyleIdx="0" presStyleCnt="5">
        <dgm:presLayoutVars>
          <dgm:bulletEnabled val="1"/>
        </dgm:presLayoutVars>
      </dgm:prSet>
      <dgm:spPr/>
    </dgm:pt>
    <dgm:pt modelId="{6929ADD4-2C5E-3544-A98F-C5BE9A73BDCC}" type="pres">
      <dgm:prSet presAssocID="{09A48A14-EECC-7B45-A7CB-3A9A81B57EAE}" presName="space" presStyleCnt="0"/>
      <dgm:spPr/>
    </dgm:pt>
    <dgm:pt modelId="{E8CD7880-3696-3748-9666-6E52EB937FE4}" type="pres">
      <dgm:prSet presAssocID="{2E902092-B1B3-1C41-ACA5-9E3CABF7CEF0}" presName="Name5" presStyleLbl="vennNode1" presStyleIdx="1" presStyleCnt="5">
        <dgm:presLayoutVars>
          <dgm:bulletEnabled val="1"/>
        </dgm:presLayoutVars>
      </dgm:prSet>
      <dgm:spPr/>
    </dgm:pt>
    <dgm:pt modelId="{1ED5F662-771A-4744-9759-A19A04AB8786}" type="pres">
      <dgm:prSet presAssocID="{24DD0052-D39A-324C-B51B-F615736AB963}" presName="space" presStyleCnt="0"/>
      <dgm:spPr/>
    </dgm:pt>
    <dgm:pt modelId="{E4EFFE40-6DB8-E248-BE9B-6C6E1479618D}" type="pres">
      <dgm:prSet presAssocID="{CA0D4220-8DD2-2B44-A44F-D009D2698D5C}" presName="Name5" presStyleLbl="vennNode1" presStyleIdx="2" presStyleCnt="5">
        <dgm:presLayoutVars>
          <dgm:bulletEnabled val="1"/>
        </dgm:presLayoutVars>
      </dgm:prSet>
      <dgm:spPr/>
    </dgm:pt>
    <dgm:pt modelId="{E2E97B8E-F07D-3B4E-BC43-74E980273A87}" type="pres">
      <dgm:prSet presAssocID="{94AA0D9B-61FE-ED4E-A7D6-62E6C28BDC13}" presName="space" presStyleCnt="0"/>
      <dgm:spPr/>
    </dgm:pt>
    <dgm:pt modelId="{168638FD-6F39-E24E-AA94-1A2EC63C1E74}" type="pres">
      <dgm:prSet presAssocID="{335C1446-DB02-D746-A8C5-22581734D85B}" presName="Name5" presStyleLbl="vennNode1" presStyleIdx="3" presStyleCnt="5">
        <dgm:presLayoutVars>
          <dgm:bulletEnabled val="1"/>
        </dgm:presLayoutVars>
      </dgm:prSet>
      <dgm:spPr/>
    </dgm:pt>
    <dgm:pt modelId="{2C160F3A-8ADC-E747-8CA1-CA6F70CC47E0}" type="pres">
      <dgm:prSet presAssocID="{4B6FD6E1-D5FA-5E46-BFD4-E7B4B711BCA9}" presName="space" presStyleCnt="0"/>
      <dgm:spPr/>
    </dgm:pt>
    <dgm:pt modelId="{358583AF-9BEC-2245-BF9B-E2390C43E5A8}" type="pres">
      <dgm:prSet presAssocID="{8CAB5D87-68D0-264A-B88A-394F8425916A}" presName="Name5" presStyleLbl="vennNode1" presStyleIdx="4" presStyleCnt="5" custLinFactNeighborX="257" custLinFactNeighborY="2780">
        <dgm:presLayoutVars>
          <dgm:bulletEnabled val="1"/>
        </dgm:presLayoutVars>
      </dgm:prSet>
      <dgm:spPr/>
    </dgm:pt>
  </dgm:ptLst>
  <dgm:cxnLst>
    <dgm:cxn modelId="{40F1C90A-4CA5-2348-99A5-659F2F7989E8}" srcId="{55218AE0-FEB8-194E-9BB4-579CE28349D0}" destId="{335C1446-DB02-D746-A8C5-22581734D85B}" srcOrd="3" destOrd="0" parTransId="{139A8440-9879-484E-B88C-9A6509F287E1}" sibTransId="{4B6FD6E1-D5FA-5E46-BFD4-E7B4B711BCA9}"/>
    <dgm:cxn modelId="{2916013D-651F-0B41-9598-76446A027D63}" type="presOf" srcId="{5FD6EDCB-B6C7-EE41-AA4F-6C979823526F}" destId="{E8FBFC76-C020-F242-A9E4-C753D2B3533A}" srcOrd="0" destOrd="0" presId="urn:microsoft.com/office/officeart/2005/8/layout/venn3"/>
    <dgm:cxn modelId="{F249076B-8AF5-494A-8FDC-3ABA87B03A27}" type="presOf" srcId="{CA0D4220-8DD2-2B44-A44F-D009D2698D5C}" destId="{E4EFFE40-6DB8-E248-BE9B-6C6E1479618D}" srcOrd="0" destOrd="0" presId="urn:microsoft.com/office/officeart/2005/8/layout/venn3"/>
    <dgm:cxn modelId="{08817956-8075-2E44-91C3-36FF7A2E53A9}" type="presOf" srcId="{2E902092-B1B3-1C41-ACA5-9E3CABF7CEF0}" destId="{E8CD7880-3696-3748-9666-6E52EB937FE4}" srcOrd="0" destOrd="0" presId="urn:microsoft.com/office/officeart/2005/8/layout/venn3"/>
    <dgm:cxn modelId="{BC1ED779-1D08-B341-AA48-F3B46E3EB60F}" srcId="{55218AE0-FEB8-194E-9BB4-579CE28349D0}" destId="{CA0D4220-8DD2-2B44-A44F-D009D2698D5C}" srcOrd="2" destOrd="0" parTransId="{D281E9F2-E324-3C4A-9C00-29129DB867D2}" sibTransId="{94AA0D9B-61FE-ED4E-A7D6-62E6C28BDC13}"/>
    <dgm:cxn modelId="{E653948E-578B-7147-8B95-94E2517F9B51}" srcId="{55218AE0-FEB8-194E-9BB4-579CE28349D0}" destId="{8CAB5D87-68D0-264A-B88A-394F8425916A}" srcOrd="4" destOrd="0" parTransId="{3A48E7EF-1015-5043-B004-3A6EB1B2B0C5}" sibTransId="{8002AC7E-D20E-7444-ADB3-1B67E40C6D3B}"/>
    <dgm:cxn modelId="{C422038F-5F51-D949-9ADD-50AC41065386}" type="presOf" srcId="{335C1446-DB02-D746-A8C5-22581734D85B}" destId="{168638FD-6F39-E24E-AA94-1A2EC63C1E74}" srcOrd="0" destOrd="0" presId="urn:microsoft.com/office/officeart/2005/8/layout/venn3"/>
    <dgm:cxn modelId="{B82DE9AB-9A86-CD48-818C-93254ED8104C}" srcId="{55218AE0-FEB8-194E-9BB4-579CE28349D0}" destId="{2E902092-B1B3-1C41-ACA5-9E3CABF7CEF0}" srcOrd="1" destOrd="0" parTransId="{7BEFD980-184D-C940-82B9-234A486ACDF9}" sibTransId="{24DD0052-D39A-324C-B51B-F615736AB963}"/>
    <dgm:cxn modelId="{1BD76DE0-06BC-E646-8DAC-4A0C7E63C030}" srcId="{55218AE0-FEB8-194E-9BB4-579CE28349D0}" destId="{5FD6EDCB-B6C7-EE41-AA4F-6C979823526F}" srcOrd="0" destOrd="0" parTransId="{A3CE9EFB-48E0-004E-898E-DED860E02D27}" sibTransId="{09A48A14-EECC-7B45-A7CB-3A9A81B57EAE}"/>
    <dgm:cxn modelId="{472EC0ED-778E-EF43-B1E3-7020EAC8A300}" type="presOf" srcId="{55218AE0-FEB8-194E-9BB4-579CE28349D0}" destId="{0B909771-3662-2E49-B761-749F55FC7D43}" srcOrd="0" destOrd="0" presId="urn:microsoft.com/office/officeart/2005/8/layout/venn3"/>
    <dgm:cxn modelId="{60886AF4-9406-CC40-8639-0AC3469F0C3A}" type="presOf" srcId="{8CAB5D87-68D0-264A-B88A-394F8425916A}" destId="{358583AF-9BEC-2245-BF9B-E2390C43E5A8}" srcOrd="0" destOrd="0" presId="urn:microsoft.com/office/officeart/2005/8/layout/venn3"/>
    <dgm:cxn modelId="{9F86068A-DE0A-7648-9AFC-57E96AB0FE9E}" type="presParOf" srcId="{0B909771-3662-2E49-B761-749F55FC7D43}" destId="{E8FBFC76-C020-F242-A9E4-C753D2B3533A}" srcOrd="0" destOrd="0" presId="urn:microsoft.com/office/officeart/2005/8/layout/venn3"/>
    <dgm:cxn modelId="{3FC96BC4-B941-8F40-8034-370497E10AED}" type="presParOf" srcId="{0B909771-3662-2E49-B761-749F55FC7D43}" destId="{6929ADD4-2C5E-3544-A98F-C5BE9A73BDCC}" srcOrd="1" destOrd="0" presId="urn:microsoft.com/office/officeart/2005/8/layout/venn3"/>
    <dgm:cxn modelId="{AA3FD428-C61B-D742-BF3D-1E8FBB609F82}" type="presParOf" srcId="{0B909771-3662-2E49-B761-749F55FC7D43}" destId="{E8CD7880-3696-3748-9666-6E52EB937FE4}" srcOrd="2" destOrd="0" presId="urn:microsoft.com/office/officeart/2005/8/layout/venn3"/>
    <dgm:cxn modelId="{3C743493-814E-314A-A7AD-7FFE932364FD}" type="presParOf" srcId="{0B909771-3662-2E49-B761-749F55FC7D43}" destId="{1ED5F662-771A-4744-9759-A19A04AB8786}" srcOrd="3" destOrd="0" presId="urn:microsoft.com/office/officeart/2005/8/layout/venn3"/>
    <dgm:cxn modelId="{21541442-4D60-6349-A76F-7EF1BFE6ECBC}" type="presParOf" srcId="{0B909771-3662-2E49-B761-749F55FC7D43}" destId="{E4EFFE40-6DB8-E248-BE9B-6C6E1479618D}" srcOrd="4" destOrd="0" presId="urn:microsoft.com/office/officeart/2005/8/layout/venn3"/>
    <dgm:cxn modelId="{63B8A17A-A046-134D-8ADB-7F81E690A23D}" type="presParOf" srcId="{0B909771-3662-2E49-B761-749F55FC7D43}" destId="{E2E97B8E-F07D-3B4E-BC43-74E980273A87}" srcOrd="5" destOrd="0" presId="urn:microsoft.com/office/officeart/2005/8/layout/venn3"/>
    <dgm:cxn modelId="{EE9FB249-C280-6247-820A-CA44B54AC03D}" type="presParOf" srcId="{0B909771-3662-2E49-B761-749F55FC7D43}" destId="{168638FD-6F39-E24E-AA94-1A2EC63C1E74}" srcOrd="6" destOrd="0" presId="urn:microsoft.com/office/officeart/2005/8/layout/venn3"/>
    <dgm:cxn modelId="{ACCEA7FA-17D9-D042-9095-8D66FB60DA8B}" type="presParOf" srcId="{0B909771-3662-2E49-B761-749F55FC7D43}" destId="{2C160F3A-8ADC-E747-8CA1-CA6F70CC47E0}" srcOrd="7" destOrd="0" presId="urn:microsoft.com/office/officeart/2005/8/layout/venn3"/>
    <dgm:cxn modelId="{68EA0896-65EF-3249-8EA0-69F6853733F9}" type="presParOf" srcId="{0B909771-3662-2E49-B761-749F55FC7D43}" destId="{358583AF-9BEC-2245-BF9B-E2390C43E5A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F8FD2C-25A9-4779-9EC0-5EB9FDF9D2E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89BD78E-CD50-4ECF-A30B-CC55FCB81FF4}">
      <dgm:prSet/>
      <dgm:spPr/>
      <dgm:t>
        <a:bodyPr/>
        <a:lstStyle/>
        <a:p>
          <a:pPr>
            <a:lnSpc>
              <a:spcPct val="100000"/>
            </a:lnSpc>
          </a:pPr>
          <a:r>
            <a:rPr lang="en-US"/>
            <a:t>Collection of Multimodal Assessments </a:t>
          </a:r>
        </a:p>
      </dgm:t>
    </dgm:pt>
    <dgm:pt modelId="{BD9B52BF-9429-4329-9B37-B7319EA16485}" type="parTrans" cxnId="{0662B4A1-921B-4740-A033-E1B0CD8BE565}">
      <dgm:prSet/>
      <dgm:spPr/>
      <dgm:t>
        <a:bodyPr/>
        <a:lstStyle/>
        <a:p>
          <a:endParaRPr lang="en-US"/>
        </a:p>
      </dgm:t>
    </dgm:pt>
    <dgm:pt modelId="{0CE3BA98-6257-4F52-98D4-32AAC2AFCD71}" type="sibTrans" cxnId="{0662B4A1-921B-4740-A033-E1B0CD8BE565}">
      <dgm:prSet/>
      <dgm:spPr/>
      <dgm:t>
        <a:bodyPr/>
        <a:lstStyle/>
        <a:p>
          <a:endParaRPr lang="en-US"/>
        </a:p>
      </dgm:t>
    </dgm:pt>
    <dgm:pt modelId="{945844F8-E18B-4E6C-B1A0-C492191730A5}">
      <dgm:prSet/>
      <dgm:spPr/>
      <dgm:t>
        <a:bodyPr/>
        <a:lstStyle/>
        <a:p>
          <a:pPr>
            <a:lnSpc>
              <a:spcPct val="100000"/>
            </a:lnSpc>
          </a:pPr>
          <a:r>
            <a:rPr lang="en-US"/>
            <a:t>Require learner engagement for success</a:t>
          </a:r>
        </a:p>
      </dgm:t>
    </dgm:pt>
    <dgm:pt modelId="{B67007C6-643D-450E-924A-D9D769019556}" type="parTrans" cxnId="{9754688C-B825-4AEA-84B2-50D8F089E3EE}">
      <dgm:prSet/>
      <dgm:spPr/>
      <dgm:t>
        <a:bodyPr/>
        <a:lstStyle/>
        <a:p>
          <a:endParaRPr lang="en-US"/>
        </a:p>
      </dgm:t>
    </dgm:pt>
    <dgm:pt modelId="{A8D61E34-1EC5-46D3-9993-10BD77560F0B}" type="sibTrans" cxnId="{9754688C-B825-4AEA-84B2-50D8F089E3EE}">
      <dgm:prSet/>
      <dgm:spPr/>
      <dgm:t>
        <a:bodyPr/>
        <a:lstStyle/>
        <a:p>
          <a:endParaRPr lang="en-US"/>
        </a:p>
      </dgm:t>
    </dgm:pt>
    <dgm:pt modelId="{F2C873FD-552C-4D2D-B349-7572DF1E214E}">
      <dgm:prSet/>
      <dgm:spPr/>
      <dgm:t>
        <a:bodyPr/>
        <a:lstStyle/>
        <a:p>
          <a:pPr>
            <a:lnSpc>
              <a:spcPct val="100000"/>
            </a:lnSpc>
          </a:pPr>
          <a:r>
            <a:rPr lang="en-US"/>
            <a:t>Include learner reflection</a:t>
          </a:r>
        </a:p>
      </dgm:t>
    </dgm:pt>
    <dgm:pt modelId="{A676BF06-516F-4C05-B242-53B2C7D56CB4}" type="parTrans" cxnId="{F78CE557-F739-448A-8ECE-22A53B140917}">
      <dgm:prSet/>
      <dgm:spPr/>
      <dgm:t>
        <a:bodyPr/>
        <a:lstStyle/>
        <a:p>
          <a:endParaRPr lang="en-US"/>
        </a:p>
      </dgm:t>
    </dgm:pt>
    <dgm:pt modelId="{99A3E19E-331D-4ECF-89F1-A9EDC57A03D7}" type="sibTrans" cxnId="{F78CE557-F739-448A-8ECE-22A53B140917}">
      <dgm:prSet/>
      <dgm:spPr/>
      <dgm:t>
        <a:bodyPr/>
        <a:lstStyle/>
        <a:p>
          <a:endParaRPr lang="en-US"/>
        </a:p>
      </dgm:t>
    </dgm:pt>
    <dgm:pt modelId="{87ACE137-F0D8-465C-9F7C-FA5E23C27DC3}">
      <dgm:prSet/>
      <dgm:spPr/>
      <dgm:t>
        <a:bodyPr/>
        <a:lstStyle/>
        <a:p>
          <a:pPr>
            <a:lnSpc>
              <a:spcPct val="100000"/>
            </a:lnSpc>
          </a:pPr>
          <a:r>
            <a:rPr lang="en-US"/>
            <a:t>Include individualized learning plans</a:t>
          </a:r>
        </a:p>
      </dgm:t>
    </dgm:pt>
    <dgm:pt modelId="{66B743D5-29B8-4BA6-BC95-6848D814199A}" type="parTrans" cxnId="{453CBC8B-35E4-43AD-9D7D-C03292F57ECD}">
      <dgm:prSet/>
      <dgm:spPr/>
      <dgm:t>
        <a:bodyPr/>
        <a:lstStyle/>
        <a:p>
          <a:endParaRPr lang="en-US"/>
        </a:p>
      </dgm:t>
    </dgm:pt>
    <dgm:pt modelId="{A255FCB0-A6BC-4D4C-9288-19F6E6938BF0}" type="sibTrans" cxnId="{453CBC8B-35E4-43AD-9D7D-C03292F57ECD}">
      <dgm:prSet/>
      <dgm:spPr/>
      <dgm:t>
        <a:bodyPr/>
        <a:lstStyle/>
        <a:p>
          <a:endParaRPr lang="en-US"/>
        </a:p>
      </dgm:t>
    </dgm:pt>
    <dgm:pt modelId="{0E3337A4-0931-485F-9C90-E41CCD746A65}">
      <dgm:prSet/>
      <dgm:spPr/>
      <dgm:t>
        <a:bodyPr/>
        <a:lstStyle/>
        <a:p>
          <a:pPr>
            <a:lnSpc>
              <a:spcPct val="100000"/>
            </a:lnSpc>
          </a:pPr>
          <a:r>
            <a:rPr lang="en-US"/>
            <a:t>Involve frequent review between learner and coach/advisor/mentor</a:t>
          </a:r>
        </a:p>
      </dgm:t>
    </dgm:pt>
    <dgm:pt modelId="{CCFBE0BF-97DB-4323-B995-121F8FDDB566}" type="parTrans" cxnId="{34ECE61A-840F-4656-8112-C1970A0B3AC8}">
      <dgm:prSet/>
      <dgm:spPr/>
      <dgm:t>
        <a:bodyPr/>
        <a:lstStyle/>
        <a:p>
          <a:endParaRPr lang="en-US"/>
        </a:p>
      </dgm:t>
    </dgm:pt>
    <dgm:pt modelId="{4DF85847-5136-4F13-B756-CAC581A04FA0}" type="sibTrans" cxnId="{34ECE61A-840F-4656-8112-C1970A0B3AC8}">
      <dgm:prSet/>
      <dgm:spPr/>
      <dgm:t>
        <a:bodyPr/>
        <a:lstStyle/>
        <a:p>
          <a:endParaRPr lang="en-US"/>
        </a:p>
      </dgm:t>
    </dgm:pt>
    <dgm:pt modelId="{1592BCB0-9713-4457-9677-7D9360088E66}" type="pres">
      <dgm:prSet presAssocID="{7EF8FD2C-25A9-4779-9EC0-5EB9FDF9D2EE}" presName="root" presStyleCnt="0">
        <dgm:presLayoutVars>
          <dgm:dir/>
          <dgm:resizeHandles val="exact"/>
        </dgm:presLayoutVars>
      </dgm:prSet>
      <dgm:spPr/>
    </dgm:pt>
    <dgm:pt modelId="{33B15754-2767-49AA-9EC9-32CC1B9A5B7A}" type="pres">
      <dgm:prSet presAssocID="{B89BD78E-CD50-4ECF-A30B-CC55FCB81FF4}" presName="compNode" presStyleCnt="0"/>
      <dgm:spPr/>
    </dgm:pt>
    <dgm:pt modelId="{F1E5DBF4-8DA3-49C0-9C88-98671468822F}" type="pres">
      <dgm:prSet presAssocID="{B89BD78E-CD50-4ECF-A30B-CC55FCB81FF4}" presName="bgRect" presStyleLbl="bgShp" presStyleIdx="0" presStyleCnt="5" custLinFactNeighborX="1358" custLinFactNeighborY="4559"/>
      <dgm:spPr/>
    </dgm:pt>
    <dgm:pt modelId="{9E332AB1-F13A-4519-9379-93342CF9A863}" type="pres">
      <dgm:prSet presAssocID="{B89BD78E-CD50-4ECF-A30B-CC55FCB81FF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9D8D0D6-EEA3-4D56-80CB-F72EAC85BE5F}" type="pres">
      <dgm:prSet presAssocID="{B89BD78E-CD50-4ECF-A30B-CC55FCB81FF4}" presName="spaceRect" presStyleCnt="0"/>
      <dgm:spPr/>
    </dgm:pt>
    <dgm:pt modelId="{D2337F13-3E12-4E8E-A438-87D92628BF64}" type="pres">
      <dgm:prSet presAssocID="{B89BD78E-CD50-4ECF-A30B-CC55FCB81FF4}" presName="parTx" presStyleLbl="revTx" presStyleIdx="0" presStyleCnt="5">
        <dgm:presLayoutVars>
          <dgm:chMax val="0"/>
          <dgm:chPref val="0"/>
        </dgm:presLayoutVars>
      </dgm:prSet>
      <dgm:spPr/>
    </dgm:pt>
    <dgm:pt modelId="{BA587844-A5AA-417A-BDBC-26A4A9C807C1}" type="pres">
      <dgm:prSet presAssocID="{0CE3BA98-6257-4F52-98D4-32AAC2AFCD71}" presName="sibTrans" presStyleCnt="0"/>
      <dgm:spPr/>
    </dgm:pt>
    <dgm:pt modelId="{E5DCDF03-EF6D-4722-81DE-B19D0A7863F8}" type="pres">
      <dgm:prSet presAssocID="{945844F8-E18B-4E6C-B1A0-C492191730A5}" presName="compNode" presStyleCnt="0"/>
      <dgm:spPr/>
    </dgm:pt>
    <dgm:pt modelId="{34B40ED1-E5E0-49E0-B9C6-F10068B54320}" type="pres">
      <dgm:prSet presAssocID="{945844F8-E18B-4E6C-B1A0-C492191730A5}" presName="bgRect" presStyleLbl="bgShp" presStyleIdx="1" presStyleCnt="5"/>
      <dgm:spPr/>
    </dgm:pt>
    <dgm:pt modelId="{63CA7838-D833-42C8-99C7-BF69D0D6E757}" type="pres">
      <dgm:prSet presAssocID="{945844F8-E18B-4E6C-B1A0-C492191730A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134124F-B4D5-449F-AAB0-8C410F9909EF}" type="pres">
      <dgm:prSet presAssocID="{945844F8-E18B-4E6C-B1A0-C492191730A5}" presName="spaceRect" presStyleCnt="0"/>
      <dgm:spPr/>
    </dgm:pt>
    <dgm:pt modelId="{E2EA03D4-84FD-4553-8852-45EAD9648C18}" type="pres">
      <dgm:prSet presAssocID="{945844F8-E18B-4E6C-B1A0-C492191730A5}" presName="parTx" presStyleLbl="revTx" presStyleIdx="1" presStyleCnt="5">
        <dgm:presLayoutVars>
          <dgm:chMax val="0"/>
          <dgm:chPref val="0"/>
        </dgm:presLayoutVars>
      </dgm:prSet>
      <dgm:spPr/>
    </dgm:pt>
    <dgm:pt modelId="{685119CC-7077-45FB-B5A7-043D7F96D5CB}" type="pres">
      <dgm:prSet presAssocID="{A8D61E34-1EC5-46D3-9993-10BD77560F0B}" presName="sibTrans" presStyleCnt="0"/>
      <dgm:spPr/>
    </dgm:pt>
    <dgm:pt modelId="{7506C128-F92D-4074-9BDE-45CC8569208A}" type="pres">
      <dgm:prSet presAssocID="{F2C873FD-552C-4D2D-B349-7572DF1E214E}" presName="compNode" presStyleCnt="0"/>
      <dgm:spPr/>
    </dgm:pt>
    <dgm:pt modelId="{172632E7-17DB-456E-B6CC-66826E6C9309}" type="pres">
      <dgm:prSet presAssocID="{F2C873FD-552C-4D2D-B349-7572DF1E214E}" presName="bgRect" presStyleLbl="bgShp" presStyleIdx="2" presStyleCnt="5"/>
      <dgm:spPr/>
    </dgm:pt>
    <dgm:pt modelId="{29A0FB3E-F1D2-42B4-9C29-D35A449DFEE3}" type="pres">
      <dgm:prSet presAssocID="{F2C873FD-552C-4D2D-B349-7572DF1E214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C2A981F2-088B-4D3F-BC41-7F882B294DB1}" type="pres">
      <dgm:prSet presAssocID="{F2C873FD-552C-4D2D-B349-7572DF1E214E}" presName="spaceRect" presStyleCnt="0"/>
      <dgm:spPr/>
    </dgm:pt>
    <dgm:pt modelId="{1722B340-697B-4020-BF3C-ED8B4FF07861}" type="pres">
      <dgm:prSet presAssocID="{F2C873FD-552C-4D2D-B349-7572DF1E214E}" presName="parTx" presStyleLbl="revTx" presStyleIdx="2" presStyleCnt="5">
        <dgm:presLayoutVars>
          <dgm:chMax val="0"/>
          <dgm:chPref val="0"/>
        </dgm:presLayoutVars>
      </dgm:prSet>
      <dgm:spPr/>
    </dgm:pt>
    <dgm:pt modelId="{96B26DBE-9192-4008-B140-45E26528A005}" type="pres">
      <dgm:prSet presAssocID="{99A3E19E-331D-4ECF-89F1-A9EDC57A03D7}" presName="sibTrans" presStyleCnt="0"/>
      <dgm:spPr/>
    </dgm:pt>
    <dgm:pt modelId="{0C7FD36F-21C9-4FD4-BCDD-8C80F58D9149}" type="pres">
      <dgm:prSet presAssocID="{87ACE137-F0D8-465C-9F7C-FA5E23C27DC3}" presName="compNode" presStyleCnt="0"/>
      <dgm:spPr/>
    </dgm:pt>
    <dgm:pt modelId="{9B3ABC95-4CB6-451B-AD6B-75F83265E518}" type="pres">
      <dgm:prSet presAssocID="{87ACE137-F0D8-465C-9F7C-FA5E23C27DC3}" presName="bgRect" presStyleLbl="bgShp" presStyleIdx="3" presStyleCnt="5"/>
      <dgm:spPr/>
    </dgm:pt>
    <dgm:pt modelId="{4E8CE33F-7808-469F-A8BB-D8CE92FDAD42}" type="pres">
      <dgm:prSet presAssocID="{87ACE137-F0D8-465C-9F7C-FA5E23C27DC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9EAA7011-4A06-49D0-ADB0-131C95A4A99D}" type="pres">
      <dgm:prSet presAssocID="{87ACE137-F0D8-465C-9F7C-FA5E23C27DC3}" presName="spaceRect" presStyleCnt="0"/>
      <dgm:spPr/>
    </dgm:pt>
    <dgm:pt modelId="{71932E47-7827-411E-8D14-835ED8985300}" type="pres">
      <dgm:prSet presAssocID="{87ACE137-F0D8-465C-9F7C-FA5E23C27DC3}" presName="parTx" presStyleLbl="revTx" presStyleIdx="3" presStyleCnt="5">
        <dgm:presLayoutVars>
          <dgm:chMax val="0"/>
          <dgm:chPref val="0"/>
        </dgm:presLayoutVars>
      </dgm:prSet>
      <dgm:spPr/>
    </dgm:pt>
    <dgm:pt modelId="{882C0F9B-6573-4A65-A46A-06DDCE3C11A6}" type="pres">
      <dgm:prSet presAssocID="{A255FCB0-A6BC-4D4C-9288-19F6E6938BF0}" presName="sibTrans" presStyleCnt="0"/>
      <dgm:spPr/>
    </dgm:pt>
    <dgm:pt modelId="{3C1099A3-CEC9-4194-8790-8006E656CB25}" type="pres">
      <dgm:prSet presAssocID="{0E3337A4-0931-485F-9C90-E41CCD746A65}" presName="compNode" presStyleCnt="0"/>
      <dgm:spPr/>
    </dgm:pt>
    <dgm:pt modelId="{CC903A32-3CFC-408A-B78C-73F3E8E03DD7}" type="pres">
      <dgm:prSet presAssocID="{0E3337A4-0931-485F-9C90-E41CCD746A65}" presName="bgRect" presStyleLbl="bgShp" presStyleIdx="4" presStyleCnt="5"/>
      <dgm:spPr/>
    </dgm:pt>
    <dgm:pt modelId="{2867E8A7-ABDD-462E-B833-58149A7EC3D3}" type="pres">
      <dgm:prSet presAssocID="{0E3337A4-0931-485F-9C90-E41CCD746A6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25F9C796-F8B7-4969-99ED-251DE8C4F7D9}" type="pres">
      <dgm:prSet presAssocID="{0E3337A4-0931-485F-9C90-E41CCD746A65}" presName="spaceRect" presStyleCnt="0"/>
      <dgm:spPr/>
    </dgm:pt>
    <dgm:pt modelId="{272626FE-CCD2-4449-B4AC-2CEF9E7A1262}" type="pres">
      <dgm:prSet presAssocID="{0E3337A4-0931-485F-9C90-E41CCD746A65}" presName="parTx" presStyleLbl="revTx" presStyleIdx="4" presStyleCnt="5">
        <dgm:presLayoutVars>
          <dgm:chMax val="0"/>
          <dgm:chPref val="0"/>
        </dgm:presLayoutVars>
      </dgm:prSet>
      <dgm:spPr/>
    </dgm:pt>
  </dgm:ptLst>
  <dgm:cxnLst>
    <dgm:cxn modelId="{34ECE61A-840F-4656-8112-C1970A0B3AC8}" srcId="{7EF8FD2C-25A9-4779-9EC0-5EB9FDF9D2EE}" destId="{0E3337A4-0931-485F-9C90-E41CCD746A65}" srcOrd="4" destOrd="0" parTransId="{CCFBE0BF-97DB-4323-B995-121F8FDDB566}" sibTransId="{4DF85847-5136-4F13-B756-CAC581A04FA0}"/>
    <dgm:cxn modelId="{7851CE3E-FA1F-4C4A-8D9D-DF14F36AFD85}" type="presOf" srcId="{945844F8-E18B-4E6C-B1A0-C492191730A5}" destId="{E2EA03D4-84FD-4553-8852-45EAD9648C18}" srcOrd="0" destOrd="0" presId="urn:microsoft.com/office/officeart/2018/2/layout/IconVerticalSolidList"/>
    <dgm:cxn modelId="{C9E33565-9C7F-44EF-82F2-09A6FAF4428C}" type="presOf" srcId="{87ACE137-F0D8-465C-9F7C-FA5E23C27DC3}" destId="{71932E47-7827-411E-8D14-835ED8985300}" srcOrd="0" destOrd="0" presId="urn:microsoft.com/office/officeart/2018/2/layout/IconVerticalSolidList"/>
    <dgm:cxn modelId="{C52A9050-C0A3-4B3C-B865-79147D55416A}" type="presOf" srcId="{B89BD78E-CD50-4ECF-A30B-CC55FCB81FF4}" destId="{D2337F13-3E12-4E8E-A438-87D92628BF64}" srcOrd="0" destOrd="0" presId="urn:microsoft.com/office/officeart/2018/2/layout/IconVerticalSolidList"/>
    <dgm:cxn modelId="{6D405F73-0CF3-40AC-AFB3-BAB34ECA2A3D}" type="presOf" srcId="{7EF8FD2C-25A9-4779-9EC0-5EB9FDF9D2EE}" destId="{1592BCB0-9713-4457-9677-7D9360088E66}" srcOrd="0" destOrd="0" presId="urn:microsoft.com/office/officeart/2018/2/layout/IconVerticalSolidList"/>
    <dgm:cxn modelId="{F78CE557-F739-448A-8ECE-22A53B140917}" srcId="{7EF8FD2C-25A9-4779-9EC0-5EB9FDF9D2EE}" destId="{F2C873FD-552C-4D2D-B349-7572DF1E214E}" srcOrd="2" destOrd="0" parTransId="{A676BF06-516F-4C05-B242-53B2C7D56CB4}" sibTransId="{99A3E19E-331D-4ECF-89F1-A9EDC57A03D7}"/>
    <dgm:cxn modelId="{453CBC8B-35E4-43AD-9D7D-C03292F57ECD}" srcId="{7EF8FD2C-25A9-4779-9EC0-5EB9FDF9D2EE}" destId="{87ACE137-F0D8-465C-9F7C-FA5E23C27DC3}" srcOrd="3" destOrd="0" parTransId="{66B743D5-29B8-4BA6-BC95-6848D814199A}" sibTransId="{A255FCB0-A6BC-4D4C-9288-19F6E6938BF0}"/>
    <dgm:cxn modelId="{9754688C-B825-4AEA-84B2-50D8F089E3EE}" srcId="{7EF8FD2C-25A9-4779-9EC0-5EB9FDF9D2EE}" destId="{945844F8-E18B-4E6C-B1A0-C492191730A5}" srcOrd="1" destOrd="0" parTransId="{B67007C6-643D-450E-924A-D9D769019556}" sibTransId="{A8D61E34-1EC5-46D3-9993-10BD77560F0B}"/>
    <dgm:cxn modelId="{FBDB958F-769C-41FE-9AB7-3E5CFE664F38}" type="presOf" srcId="{0E3337A4-0931-485F-9C90-E41CCD746A65}" destId="{272626FE-CCD2-4449-B4AC-2CEF9E7A1262}" srcOrd="0" destOrd="0" presId="urn:microsoft.com/office/officeart/2018/2/layout/IconVerticalSolidList"/>
    <dgm:cxn modelId="{0662B4A1-921B-4740-A033-E1B0CD8BE565}" srcId="{7EF8FD2C-25A9-4779-9EC0-5EB9FDF9D2EE}" destId="{B89BD78E-CD50-4ECF-A30B-CC55FCB81FF4}" srcOrd="0" destOrd="0" parTransId="{BD9B52BF-9429-4329-9B37-B7319EA16485}" sibTransId="{0CE3BA98-6257-4F52-98D4-32AAC2AFCD71}"/>
    <dgm:cxn modelId="{548168C3-4791-4084-9540-9870D00305FC}" type="presOf" srcId="{F2C873FD-552C-4D2D-B349-7572DF1E214E}" destId="{1722B340-697B-4020-BF3C-ED8B4FF07861}" srcOrd="0" destOrd="0" presId="urn:microsoft.com/office/officeart/2018/2/layout/IconVerticalSolidList"/>
    <dgm:cxn modelId="{399C455F-D4DD-40B8-8441-D0A8618731DB}" type="presParOf" srcId="{1592BCB0-9713-4457-9677-7D9360088E66}" destId="{33B15754-2767-49AA-9EC9-32CC1B9A5B7A}" srcOrd="0" destOrd="0" presId="urn:microsoft.com/office/officeart/2018/2/layout/IconVerticalSolidList"/>
    <dgm:cxn modelId="{2B6E0EB6-5C45-477E-8A0C-F48ABBD73A1F}" type="presParOf" srcId="{33B15754-2767-49AA-9EC9-32CC1B9A5B7A}" destId="{F1E5DBF4-8DA3-49C0-9C88-98671468822F}" srcOrd="0" destOrd="0" presId="urn:microsoft.com/office/officeart/2018/2/layout/IconVerticalSolidList"/>
    <dgm:cxn modelId="{C2339AAC-7A34-4C35-8F50-EE844413696A}" type="presParOf" srcId="{33B15754-2767-49AA-9EC9-32CC1B9A5B7A}" destId="{9E332AB1-F13A-4519-9379-93342CF9A863}" srcOrd="1" destOrd="0" presId="urn:microsoft.com/office/officeart/2018/2/layout/IconVerticalSolidList"/>
    <dgm:cxn modelId="{F2F218E5-0584-44BF-A0C0-D3A2EE8C0346}" type="presParOf" srcId="{33B15754-2767-49AA-9EC9-32CC1B9A5B7A}" destId="{39D8D0D6-EEA3-4D56-80CB-F72EAC85BE5F}" srcOrd="2" destOrd="0" presId="urn:microsoft.com/office/officeart/2018/2/layout/IconVerticalSolidList"/>
    <dgm:cxn modelId="{4FBF7B2F-1D3C-4AA2-9B6A-9DE35EBA9BFF}" type="presParOf" srcId="{33B15754-2767-49AA-9EC9-32CC1B9A5B7A}" destId="{D2337F13-3E12-4E8E-A438-87D92628BF64}" srcOrd="3" destOrd="0" presId="urn:microsoft.com/office/officeart/2018/2/layout/IconVerticalSolidList"/>
    <dgm:cxn modelId="{BA2CB3D0-3C26-4667-ACE4-7C470F74B95B}" type="presParOf" srcId="{1592BCB0-9713-4457-9677-7D9360088E66}" destId="{BA587844-A5AA-417A-BDBC-26A4A9C807C1}" srcOrd="1" destOrd="0" presId="urn:microsoft.com/office/officeart/2018/2/layout/IconVerticalSolidList"/>
    <dgm:cxn modelId="{F68831FE-356A-40A9-9A19-FA6257D27F75}" type="presParOf" srcId="{1592BCB0-9713-4457-9677-7D9360088E66}" destId="{E5DCDF03-EF6D-4722-81DE-B19D0A7863F8}" srcOrd="2" destOrd="0" presId="urn:microsoft.com/office/officeart/2018/2/layout/IconVerticalSolidList"/>
    <dgm:cxn modelId="{8413B07A-01C6-4C51-ADE7-34EFAEA76216}" type="presParOf" srcId="{E5DCDF03-EF6D-4722-81DE-B19D0A7863F8}" destId="{34B40ED1-E5E0-49E0-B9C6-F10068B54320}" srcOrd="0" destOrd="0" presId="urn:microsoft.com/office/officeart/2018/2/layout/IconVerticalSolidList"/>
    <dgm:cxn modelId="{152C4391-BDBA-495E-8F7D-71C21C138B7F}" type="presParOf" srcId="{E5DCDF03-EF6D-4722-81DE-B19D0A7863F8}" destId="{63CA7838-D833-42C8-99C7-BF69D0D6E757}" srcOrd="1" destOrd="0" presId="urn:microsoft.com/office/officeart/2018/2/layout/IconVerticalSolidList"/>
    <dgm:cxn modelId="{EAE0996A-D3A7-48CC-B165-4757798DA582}" type="presParOf" srcId="{E5DCDF03-EF6D-4722-81DE-B19D0A7863F8}" destId="{A134124F-B4D5-449F-AAB0-8C410F9909EF}" srcOrd="2" destOrd="0" presId="urn:microsoft.com/office/officeart/2018/2/layout/IconVerticalSolidList"/>
    <dgm:cxn modelId="{A1888067-6E36-423B-9492-4F9E2F223321}" type="presParOf" srcId="{E5DCDF03-EF6D-4722-81DE-B19D0A7863F8}" destId="{E2EA03D4-84FD-4553-8852-45EAD9648C18}" srcOrd="3" destOrd="0" presId="urn:microsoft.com/office/officeart/2018/2/layout/IconVerticalSolidList"/>
    <dgm:cxn modelId="{C609CDFC-22E6-4C6F-8344-563C24AC85C5}" type="presParOf" srcId="{1592BCB0-9713-4457-9677-7D9360088E66}" destId="{685119CC-7077-45FB-B5A7-043D7F96D5CB}" srcOrd="3" destOrd="0" presId="urn:microsoft.com/office/officeart/2018/2/layout/IconVerticalSolidList"/>
    <dgm:cxn modelId="{0FD06A18-2BCF-46F2-BE7B-04D70BB49863}" type="presParOf" srcId="{1592BCB0-9713-4457-9677-7D9360088E66}" destId="{7506C128-F92D-4074-9BDE-45CC8569208A}" srcOrd="4" destOrd="0" presId="urn:microsoft.com/office/officeart/2018/2/layout/IconVerticalSolidList"/>
    <dgm:cxn modelId="{D5AA87B2-E426-4555-B690-9CFAD3BA7BD3}" type="presParOf" srcId="{7506C128-F92D-4074-9BDE-45CC8569208A}" destId="{172632E7-17DB-456E-B6CC-66826E6C9309}" srcOrd="0" destOrd="0" presId="urn:microsoft.com/office/officeart/2018/2/layout/IconVerticalSolidList"/>
    <dgm:cxn modelId="{CB0445A9-FE78-4C16-AACD-F5711D77BF42}" type="presParOf" srcId="{7506C128-F92D-4074-9BDE-45CC8569208A}" destId="{29A0FB3E-F1D2-42B4-9C29-D35A449DFEE3}" srcOrd="1" destOrd="0" presId="urn:microsoft.com/office/officeart/2018/2/layout/IconVerticalSolidList"/>
    <dgm:cxn modelId="{8D542F26-7098-4E19-BA7A-5F43CA08FB6E}" type="presParOf" srcId="{7506C128-F92D-4074-9BDE-45CC8569208A}" destId="{C2A981F2-088B-4D3F-BC41-7F882B294DB1}" srcOrd="2" destOrd="0" presId="urn:microsoft.com/office/officeart/2018/2/layout/IconVerticalSolidList"/>
    <dgm:cxn modelId="{5C03A362-8E32-4631-8E61-F74603F1D98D}" type="presParOf" srcId="{7506C128-F92D-4074-9BDE-45CC8569208A}" destId="{1722B340-697B-4020-BF3C-ED8B4FF07861}" srcOrd="3" destOrd="0" presId="urn:microsoft.com/office/officeart/2018/2/layout/IconVerticalSolidList"/>
    <dgm:cxn modelId="{6E9F92B5-A787-40A5-8599-08E46C3B25EB}" type="presParOf" srcId="{1592BCB0-9713-4457-9677-7D9360088E66}" destId="{96B26DBE-9192-4008-B140-45E26528A005}" srcOrd="5" destOrd="0" presId="urn:microsoft.com/office/officeart/2018/2/layout/IconVerticalSolidList"/>
    <dgm:cxn modelId="{0CE2CF52-DCE5-4360-A6DB-EC7372FA56CC}" type="presParOf" srcId="{1592BCB0-9713-4457-9677-7D9360088E66}" destId="{0C7FD36F-21C9-4FD4-BCDD-8C80F58D9149}" srcOrd="6" destOrd="0" presId="urn:microsoft.com/office/officeart/2018/2/layout/IconVerticalSolidList"/>
    <dgm:cxn modelId="{4CEEB4F4-71BA-4625-B5A1-6ABA39553B56}" type="presParOf" srcId="{0C7FD36F-21C9-4FD4-BCDD-8C80F58D9149}" destId="{9B3ABC95-4CB6-451B-AD6B-75F83265E518}" srcOrd="0" destOrd="0" presId="urn:microsoft.com/office/officeart/2018/2/layout/IconVerticalSolidList"/>
    <dgm:cxn modelId="{34C92D07-FC71-4DD7-A786-1C501F3744AB}" type="presParOf" srcId="{0C7FD36F-21C9-4FD4-BCDD-8C80F58D9149}" destId="{4E8CE33F-7808-469F-A8BB-D8CE92FDAD42}" srcOrd="1" destOrd="0" presId="urn:microsoft.com/office/officeart/2018/2/layout/IconVerticalSolidList"/>
    <dgm:cxn modelId="{50D64709-97A5-4385-B2FB-347DCD36CEEE}" type="presParOf" srcId="{0C7FD36F-21C9-4FD4-BCDD-8C80F58D9149}" destId="{9EAA7011-4A06-49D0-ADB0-131C95A4A99D}" srcOrd="2" destOrd="0" presId="urn:microsoft.com/office/officeart/2018/2/layout/IconVerticalSolidList"/>
    <dgm:cxn modelId="{A1BC610A-4966-4B9D-A970-37A08B70BC10}" type="presParOf" srcId="{0C7FD36F-21C9-4FD4-BCDD-8C80F58D9149}" destId="{71932E47-7827-411E-8D14-835ED8985300}" srcOrd="3" destOrd="0" presId="urn:microsoft.com/office/officeart/2018/2/layout/IconVerticalSolidList"/>
    <dgm:cxn modelId="{B113BF7F-F6AB-4F9E-9291-61EBAD9CD919}" type="presParOf" srcId="{1592BCB0-9713-4457-9677-7D9360088E66}" destId="{882C0F9B-6573-4A65-A46A-06DDCE3C11A6}" srcOrd="7" destOrd="0" presId="urn:microsoft.com/office/officeart/2018/2/layout/IconVerticalSolidList"/>
    <dgm:cxn modelId="{7E636E39-037B-4144-B259-FD4F08755C1E}" type="presParOf" srcId="{1592BCB0-9713-4457-9677-7D9360088E66}" destId="{3C1099A3-CEC9-4194-8790-8006E656CB25}" srcOrd="8" destOrd="0" presId="urn:microsoft.com/office/officeart/2018/2/layout/IconVerticalSolidList"/>
    <dgm:cxn modelId="{1F89A68E-1342-4D09-BE79-E90A43007B52}" type="presParOf" srcId="{3C1099A3-CEC9-4194-8790-8006E656CB25}" destId="{CC903A32-3CFC-408A-B78C-73F3E8E03DD7}" srcOrd="0" destOrd="0" presId="urn:microsoft.com/office/officeart/2018/2/layout/IconVerticalSolidList"/>
    <dgm:cxn modelId="{0124ED20-05CD-4BB4-85E6-B4DB1D94682A}" type="presParOf" srcId="{3C1099A3-CEC9-4194-8790-8006E656CB25}" destId="{2867E8A7-ABDD-462E-B833-58149A7EC3D3}" srcOrd="1" destOrd="0" presId="urn:microsoft.com/office/officeart/2018/2/layout/IconVerticalSolidList"/>
    <dgm:cxn modelId="{40DA1A8F-34FE-4ECF-A78C-C6FEB457D89F}" type="presParOf" srcId="{3C1099A3-CEC9-4194-8790-8006E656CB25}" destId="{25F9C796-F8B7-4969-99ED-251DE8C4F7D9}" srcOrd="2" destOrd="0" presId="urn:microsoft.com/office/officeart/2018/2/layout/IconVerticalSolidList"/>
    <dgm:cxn modelId="{4AF674C5-CD57-4AA5-911C-17D188AE82A2}" type="presParOf" srcId="{3C1099A3-CEC9-4194-8790-8006E656CB25}" destId="{272626FE-CCD2-4449-B4AC-2CEF9E7A126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80693-BDF2-9B4E-8882-31DFF6A05DCF}"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1DB27A35-1F3E-C640-B7E3-CDCADFAD590F}">
      <dgm:prSet/>
      <dgm:spPr/>
      <dgm:t>
        <a:bodyPr/>
        <a:lstStyle/>
        <a:p>
          <a:r>
            <a:rPr lang="en-US" i="1" dirty="0"/>
            <a:t>Ex: “Show how you… “</a:t>
          </a:r>
        </a:p>
        <a:p>
          <a:r>
            <a:rPr lang="en-US" i="1" dirty="0"/>
            <a:t>“This document is…and is valuable evidence of…”</a:t>
          </a:r>
        </a:p>
      </dgm:t>
    </dgm:pt>
    <dgm:pt modelId="{24F86C2F-59BC-3745-BBAB-F06ED15DF9B1}" type="parTrans" cxnId="{65FB81C3-553C-D34A-8707-E73D1B4FEF1E}">
      <dgm:prSet/>
      <dgm:spPr/>
      <dgm:t>
        <a:bodyPr/>
        <a:lstStyle/>
        <a:p>
          <a:endParaRPr lang="en-US"/>
        </a:p>
      </dgm:t>
    </dgm:pt>
    <dgm:pt modelId="{266CBDE9-8324-6A42-BD2E-85C4847879CD}" type="sibTrans" cxnId="{65FB81C3-553C-D34A-8707-E73D1B4FEF1E}">
      <dgm:prSet/>
      <dgm:spPr/>
      <dgm:t>
        <a:bodyPr/>
        <a:lstStyle/>
        <a:p>
          <a:endParaRPr lang="en-US"/>
        </a:p>
      </dgm:t>
    </dgm:pt>
    <dgm:pt modelId="{E0CE0FF4-A935-D848-9BBC-0B20811AF2CB}">
      <dgm:prSet/>
      <dgm:spPr/>
      <dgm:t>
        <a:bodyPr/>
        <a:lstStyle/>
        <a:p>
          <a:r>
            <a:rPr lang="en-US" i="1"/>
            <a:t>Ex: “Think about the last time you gave bad news compared to now – how did it feel this time?”</a:t>
          </a:r>
          <a:endParaRPr lang="en-US"/>
        </a:p>
      </dgm:t>
    </dgm:pt>
    <dgm:pt modelId="{3F346FA7-0D3E-4F47-91F8-EA276002276D}" type="parTrans" cxnId="{C9094AA0-6A6B-ED45-B0AE-8C2A65575EAF}">
      <dgm:prSet/>
      <dgm:spPr/>
      <dgm:t>
        <a:bodyPr/>
        <a:lstStyle/>
        <a:p>
          <a:endParaRPr lang="en-US"/>
        </a:p>
      </dgm:t>
    </dgm:pt>
    <dgm:pt modelId="{E5EC3794-BD37-6C44-80B4-A747DE1F633C}" type="sibTrans" cxnId="{C9094AA0-6A6B-ED45-B0AE-8C2A65575EAF}">
      <dgm:prSet/>
      <dgm:spPr/>
      <dgm:t>
        <a:bodyPr/>
        <a:lstStyle/>
        <a:p>
          <a:endParaRPr lang="en-US"/>
        </a:p>
      </dgm:t>
    </dgm:pt>
    <dgm:pt modelId="{10A27CFC-1890-514D-83DD-03BF7BE1DE55}">
      <dgm:prSet/>
      <dgm:spPr/>
      <dgm:t>
        <a:bodyPr/>
        <a:lstStyle/>
        <a:p>
          <a:r>
            <a:rPr lang="en-US" dirty="0"/>
            <a:t>Should be organized by the competencies the learner wants to demonstrate   (ABFM Core Outcomes)</a:t>
          </a:r>
        </a:p>
      </dgm:t>
    </dgm:pt>
    <dgm:pt modelId="{054E3464-8CC4-C641-825A-F95EA66291BE}" type="parTrans" cxnId="{051DD417-997D-664C-862A-A57D43FDAA1F}">
      <dgm:prSet/>
      <dgm:spPr/>
      <dgm:t>
        <a:bodyPr/>
        <a:lstStyle/>
        <a:p>
          <a:endParaRPr lang="en-US"/>
        </a:p>
      </dgm:t>
    </dgm:pt>
    <dgm:pt modelId="{847143DF-6970-834E-A11D-323CC9D0E1E0}" type="sibTrans" cxnId="{051DD417-997D-664C-862A-A57D43FDAA1F}">
      <dgm:prSet/>
      <dgm:spPr/>
      <dgm:t>
        <a:bodyPr/>
        <a:lstStyle/>
        <a:p>
          <a:endParaRPr lang="en-US"/>
        </a:p>
      </dgm:t>
    </dgm:pt>
    <dgm:pt modelId="{491C8D41-0B65-1A4F-B867-E44B1483B3F7}">
      <dgm:prSet/>
      <dgm:spPr/>
      <dgm:t>
        <a:bodyPr/>
        <a:lstStyle/>
        <a:p>
          <a:r>
            <a:rPr lang="en-US" i="1" dirty="0"/>
            <a:t>Ex: ABFM Core Outcome #5: Model professionalism and be trustworthy for patients, peers, and communities​</a:t>
          </a:r>
          <a:endParaRPr lang="en-US" dirty="0"/>
        </a:p>
      </dgm:t>
    </dgm:pt>
    <dgm:pt modelId="{613295DA-7162-F942-819F-F6642A729D65}" type="parTrans" cxnId="{52FFC65B-A0AA-C44D-8774-54E81D73A824}">
      <dgm:prSet/>
      <dgm:spPr/>
      <dgm:t>
        <a:bodyPr/>
        <a:lstStyle/>
        <a:p>
          <a:endParaRPr lang="en-US"/>
        </a:p>
      </dgm:t>
    </dgm:pt>
    <dgm:pt modelId="{F0FB755F-1ECF-CA41-8BB1-F49D00B550CA}" type="sibTrans" cxnId="{52FFC65B-A0AA-C44D-8774-54E81D73A824}">
      <dgm:prSet/>
      <dgm:spPr/>
      <dgm:t>
        <a:bodyPr/>
        <a:lstStyle/>
        <a:p>
          <a:endParaRPr lang="en-US"/>
        </a:p>
      </dgm:t>
    </dgm:pt>
    <dgm:pt modelId="{CC7A57A2-2295-704B-84B1-421773A7437C}">
      <dgm:prSet/>
      <dgm:spPr/>
      <dgm:t>
        <a:bodyPr/>
        <a:lstStyle/>
        <a:p>
          <a:r>
            <a:rPr lang="en-US"/>
            <a:t>Should include learning objectives for guidance</a:t>
          </a:r>
        </a:p>
      </dgm:t>
    </dgm:pt>
    <dgm:pt modelId="{8CEBD02F-AA81-5345-830C-C608FD95E1C2}" type="parTrans" cxnId="{ABE53B04-FD0A-D740-9FFF-6A25E1F9A0D6}">
      <dgm:prSet/>
      <dgm:spPr/>
      <dgm:t>
        <a:bodyPr/>
        <a:lstStyle/>
        <a:p>
          <a:endParaRPr lang="en-US"/>
        </a:p>
      </dgm:t>
    </dgm:pt>
    <dgm:pt modelId="{7A9844CA-E26D-B34F-A99F-F42F2DDAD709}" type="sibTrans" cxnId="{ABE53B04-FD0A-D740-9FFF-6A25E1F9A0D6}">
      <dgm:prSet/>
      <dgm:spPr/>
      <dgm:t>
        <a:bodyPr/>
        <a:lstStyle/>
        <a:p>
          <a:endParaRPr lang="en-US"/>
        </a:p>
      </dgm:t>
    </dgm:pt>
    <dgm:pt modelId="{F8BBE250-23EA-4D4D-A057-DA5D1743610A}">
      <dgm:prSet/>
      <dgm:spPr/>
      <dgm:t>
        <a:bodyPr/>
        <a:lstStyle/>
        <a:p>
          <a:r>
            <a:rPr lang="en-US"/>
            <a:t>Should include reflections stimulated by discussion with advisor/coach</a:t>
          </a:r>
        </a:p>
      </dgm:t>
    </dgm:pt>
    <dgm:pt modelId="{24E5122E-4271-5744-AC33-3A639F2C1D57}" type="parTrans" cxnId="{C80AD228-D85C-9246-A1AD-FCFA38C42CAF}">
      <dgm:prSet/>
      <dgm:spPr/>
      <dgm:t>
        <a:bodyPr/>
        <a:lstStyle/>
        <a:p>
          <a:endParaRPr lang="en-US"/>
        </a:p>
      </dgm:t>
    </dgm:pt>
    <dgm:pt modelId="{53908B42-BFD2-6A4F-882B-3DCA551A3E91}" type="sibTrans" cxnId="{C80AD228-D85C-9246-A1AD-FCFA38C42CAF}">
      <dgm:prSet/>
      <dgm:spPr/>
      <dgm:t>
        <a:bodyPr/>
        <a:lstStyle/>
        <a:p>
          <a:endParaRPr lang="en-US"/>
        </a:p>
      </dgm:t>
    </dgm:pt>
    <dgm:pt modelId="{0D7720A4-CD43-EC4B-8209-754146709281}" type="pres">
      <dgm:prSet presAssocID="{9B080693-BDF2-9B4E-8882-31DFF6A05DCF}" presName="diagram" presStyleCnt="0">
        <dgm:presLayoutVars>
          <dgm:dir/>
          <dgm:animLvl val="lvl"/>
          <dgm:resizeHandles val="exact"/>
        </dgm:presLayoutVars>
      </dgm:prSet>
      <dgm:spPr/>
    </dgm:pt>
    <dgm:pt modelId="{E6CA6A9A-343D-3347-BC5C-BA0F79A2DEF7}" type="pres">
      <dgm:prSet presAssocID="{1DB27A35-1F3E-C640-B7E3-CDCADFAD590F}" presName="compNode" presStyleCnt="0"/>
      <dgm:spPr/>
    </dgm:pt>
    <dgm:pt modelId="{E221E1EF-8744-3F42-AA41-C5F803C9BB4A}" type="pres">
      <dgm:prSet presAssocID="{1DB27A35-1F3E-C640-B7E3-CDCADFAD590F}" presName="childRect" presStyleLbl="bgAcc1" presStyleIdx="0" presStyleCnt="3">
        <dgm:presLayoutVars>
          <dgm:bulletEnabled val="1"/>
        </dgm:presLayoutVars>
      </dgm:prSet>
      <dgm:spPr/>
    </dgm:pt>
    <dgm:pt modelId="{160A5619-921E-914F-A396-2C983CA5D851}" type="pres">
      <dgm:prSet presAssocID="{1DB27A35-1F3E-C640-B7E3-CDCADFAD590F}" presName="parentText" presStyleLbl="node1" presStyleIdx="0" presStyleCnt="0">
        <dgm:presLayoutVars>
          <dgm:chMax val="0"/>
          <dgm:bulletEnabled val="1"/>
        </dgm:presLayoutVars>
      </dgm:prSet>
      <dgm:spPr/>
    </dgm:pt>
    <dgm:pt modelId="{C993551C-45F2-6042-B20C-99406DB71F13}" type="pres">
      <dgm:prSet presAssocID="{1DB27A35-1F3E-C640-B7E3-CDCADFAD590F}" presName="parentRect" presStyleLbl="alignNode1" presStyleIdx="0" presStyleCnt="3"/>
      <dgm:spPr/>
    </dgm:pt>
    <dgm:pt modelId="{2D2EFD68-5989-4A47-9BFE-2C6A2978F678}" type="pres">
      <dgm:prSet presAssocID="{1DB27A35-1F3E-C640-B7E3-CDCADFAD590F}" presName="adorn" presStyleLbl="fgAccFollowNode1" presStyleIdx="0" presStyleCnt="3"/>
      <dgm:spPr>
        <a:noFill/>
      </dgm:spPr>
    </dgm:pt>
    <dgm:pt modelId="{CC7F07D4-17D6-A74E-95CF-BF3AFC04AE3C}" type="pres">
      <dgm:prSet presAssocID="{266CBDE9-8324-6A42-BD2E-85C4847879CD}" presName="sibTrans" presStyleLbl="sibTrans2D1" presStyleIdx="0" presStyleCnt="0"/>
      <dgm:spPr/>
    </dgm:pt>
    <dgm:pt modelId="{13107D8B-1639-C84B-B9E5-3AFE0CC75971}" type="pres">
      <dgm:prSet presAssocID="{491C8D41-0B65-1A4F-B867-E44B1483B3F7}" presName="compNode" presStyleCnt="0"/>
      <dgm:spPr/>
    </dgm:pt>
    <dgm:pt modelId="{B89BEEE3-464A-4747-80EE-94E27BD52DAD}" type="pres">
      <dgm:prSet presAssocID="{491C8D41-0B65-1A4F-B867-E44B1483B3F7}" presName="childRect" presStyleLbl="bgAcc1" presStyleIdx="1" presStyleCnt="3">
        <dgm:presLayoutVars>
          <dgm:bulletEnabled val="1"/>
        </dgm:presLayoutVars>
      </dgm:prSet>
      <dgm:spPr/>
    </dgm:pt>
    <dgm:pt modelId="{2B63D7F8-A006-4C40-B1AA-DC34C888D2B0}" type="pres">
      <dgm:prSet presAssocID="{491C8D41-0B65-1A4F-B867-E44B1483B3F7}" presName="parentText" presStyleLbl="node1" presStyleIdx="0" presStyleCnt="0">
        <dgm:presLayoutVars>
          <dgm:chMax val="0"/>
          <dgm:bulletEnabled val="1"/>
        </dgm:presLayoutVars>
      </dgm:prSet>
      <dgm:spPr/>
    </dgm:pt>
    <dgm:pt modelId="{F978BCD2-B1E8-7A46-A9A3-D347AA93E34D}" type="pres">
      <dgm:prSet presAssocID="{491C8D41-0B65-1A4F-B867-E44B1483B3F7}" presName="parentRect" presStyleLbl="alignNode1" presStyleIdx="1" presStyleCnt="3"/>
      <dgm:spPr/>
    </dgm:pt>
    <dgm:pt modelId="{47EB9756-59FF-9140-8C04-683CD8634722}" type="pres">
      <dgm:prSet presAssocID="{491C8D41-0B65-1A4F-B867-E44B1483B3F7}" presName="adorn" presStyleLbl="fgAccFollowNode1" presStyleIdx="1" presStyleCnt="3"/>
      <dgm:spPr>
        <a:noFill/>
      </dgm:spPr>
    </dgm:pt>
    <dgm:pt modelId="{67178FB3-E7CB-3849-A77C-2D74AA988B50}" type="pres">
      <dgm:prSet presAssocID="{F0FB755F-1ECF-CA41-8BB1-F49D00B550CA}" presName="sibTrans" presStyleLbl="sibTrans2D1" presStyleIdx="0" presStyleCnt="0"/>
      <dgm:spPr/>
    </dgm:pt>
    <dgm:pt modelId="{A60791BF-1FD2-084F-9BA0-D7AB88043FF9}" type="pres">
      <dgm:prSet presAssocID="{E0CE0FF4-A935-D848-9BBC-0B20811AF2CB}" presName="compNode" presStyleCnt="0"/>
      <dgm:spPr/>
    </dgm:pt>
    <dgm:pt modelId="{C2BDD16E-65A2-5041-B44D-CA47246937D9}" type="pres">
      <dgm:prSet presAssocID="{E0CE0FF4-A935-D848-9BBC-0B20811AF2CB}" presName="childRect" presStyleLbl="bgAcc1" presStyleIdx="2" presStyleCnt="3">
        <dgm:presLayoutVars>
          <dgm:bulletEnabled val="1"/>
        </dgm:presLayoutVars>
      </dgm:prSet>
      <dgm:spPr/>
    </dgm:pt>
    <dgm:pt modelId="{50547D4C-30B1-F84D-957D-D1A32FE34D37}" type="pres">
      <dgm:prSet presAssocID="{E0CE0FF4-A935-D848-9BBC-0B20811AF2CB}" presName="parentText" presStyleLbl="node1" presStyleIdx="0" presStyleCnt="0">
        <dgm:presLayoutVars>
          <dgm:chMax val="0"/>
          <dgm:bulletEnabled val="1"/>
        </dgm:presLayoutVars>
      </dgm:prSet>
      <dgm:spPr/>
    </dgm:pt>
    <dgm:pt modelId="{90729DCE-8D39-A84A-806A-4F9C06E906D7}" type="pres">
      <dgm:prSet presAssocID="{E0CE0FF4-A935-D848-9BBC-0B20811AF2CB}" presName="parentRect" presStyleLbl="alignNode1" presStyleIdx="2" presStyleCnt="3"/>
      <dgm:spPr/>
    </dgm:pt>
    <dgm:pt modelId="{2FAF8659-AAC0-E248-A3D8-AAB026DF2639}" type="pres">
      <dgm:prSet presAssocID="{E0CE0FF4-A935-D848-9BBC-0B20811AF2CB}" presName="adorn" presStyleLbl="fgAccFollowNode1" presStyleIdx="2" presStyleCnt="3"/>
      <dgm:spPr>
        <a:noFill/>
      </dgm:spPr>
    </dgm:pt>
  </dgm:ptLst>
  <dgm:cxnLst>
    <dgm:cxn modelId="{ABE53B04-FD0A-D740-9FFF-6A25E1F9A0D6}" srcId="{491C8D41-0B65-1A4F-B867-E44B1483B3F7}" destId="{CC7A57A2-2295-704B-84B1-421773A7437C}" srcOrd="0" destOrd="0" parTransId="{8CEBD02F-AA81-5345-830C-C608FD95E1C2}" sibTransId="{7A9844CA-E26D-B34F-A99F-F42F2DDAD709}"/>
    <dgm:cxn modelId="{051DD417-997D-664C-862A-A57D43FDAA1F}" srcId="{1DB27A35-1F3E-C640-B7E3-CDCADFAD590F}" destId="{10A27CFC-1890-514D-83DD-03BF7BE1DE55}" srcOrd="0" destOrd="0" parTransId="{054E3464-8CC4-C641-825A-F95EA66291BE}" sibTransId="{847143DF-6970-834E-A11D-323CC9D0E1E0}"/>
    <dgm:cxn modelId="{5F62AA26-115A-D744-B023-BC6E8E3D3FB8}" type="presOf" srcId="{266CBDE9-8324-6A42-BD2E-85C4847879CD}" destId="{CC7F07D4-17D6-A74E-95CF-BF3AFC04AE3C}" srcOrd="0" destOrd="0" presId="urn:microsoft.com/office/officeart/2005/8/layout/bList2"/>
    <dgm:cxn modelId="{C80AD228-D85C-9246-A1AD-FCFA38C42CAF}" srcId="{E0CE0FF4-A935-D848-9BBC-0B20811AF2CB}" destId="{F8BBE250-23EA-4D4D-A057-DA5D1743610A}" srcOrd="0" destOrd="0" parTransId="{24E5122E-4271-5744-AC33-3A639F2C1D57}" sibTransId="{53908B42-BFD2-6A4F-882B-3DCA551A3E91}"/>
    <dgm:cxn modelId="{5C95EB29-C549-6E4A-AF59-0E5695AC68E6}" type="presOf" srcId="{491C8D41-0B65-1A4F-B867-E44B1483B3F7}" destId="{2B63D7F8-A006-4C40-B1AA-DC34C888D2B0}" srcOrd="0" destOrd="0" presId="urn:microsoft.com/office/officeart/2005/8/layout/bList2"/>
    <dgm:cxn modelId="{F69F0D32-22CE-FB4F-98EE-0DD02E5CD625}" type="presOf" srcId="{1DB27A35-1F3E-C640-B7E3-CDCADFAD590F}" destId="{C993551C-45F2-6042-B20C-99406DB71F13}" srcOrd="1" destOrd="0" presId="urn:microsoft.com/office/officeart/2005/8/layout/bList2"/>
    <dgm:cxn modelId="{52FFC65B-A0AA-C44D-8774-54E81D73A824}" srcId="{9B080693-BDF2-9B4E-8882-31DFF6A05DCF}" destId="{491C8D41-0B65-1A4F-B867-E44B1483B3F7}" srcOrd="1" destOrd="0" parTransId="{613295DA-7162-F942-819F-F6642A729D65}" sibTransId="{F0FB755F-1ECF-CA41-8BB1-F49D00B550CA}"/>
    <dgm:cxn modelId="{F2999966-D002-4744-933F-837BBF38E593}" type="presOf" srcId="{10A27CFC-1890-514D-83DD-03BF7BE1DE55}" destId="{E221E1EF-8744-3F42-AA41-C5F803C9BB4A}" srcOrd="0" destOrd="0" presId="urn:microsoft.com/office/officeart/2005/8/layout/bList2"/>
    <dgm:cxn modelId="{4AF38D48-7572-1C47-B816-DCC5D2F0C5F1}" type="presOf" srcId="{F0FB755F-1ECF-CA41-8BB1-F49D00B550CA}" destId="{67178FB3-E7CB-3849-A77C-2D74AA988B50}" srcOrd="0" destOrd="0" presId="urn:microsoft.com/office/officeart/2005/8/layout/bList2"/>
    <dgm:cxn modelId="{9745C84C-9120-7B46-85A9-EBC963425254}" type="presOf" srcId="{CC7A57A2-2295-704B-84B1-421773A7437C}" destId="{B89BEEE3-464A-4747-80EE-94E27BD52DAD}" srcOrd="0" destOrd="0" presId="urn:microsoft.com/office/officeart/2005/8/layout/bList2"/>
    <dgm:cxn modelId="{B4909751-5C79-5749-9C9C-825EA9A59410}" type="presOf" srcId="{9B080693-BDF2-9B4E-8882-31DFF6A05DCF}" destId="{0D7720A4-CD43-EC4B-8209-754146709281}" srcOrd="0" destOrd="0" presId="urn:microsoft.com/office/officeart/2005/8/layout/bList2"/>
    <dgm:cxn modelId="{195FCE52-CB17-7D4E-A812-AF821178A444}" type="presOf" srcId="{E0CE0FF4-A935-D848-9BBC-0B20811AF2CB}" destId="{90729DCE-8D39-A84A-806A-4F9C06E906D7}" srcOrd="1" destOrd="0" presId="urn:microsoft.com/office/officeart/2005/8/layout/bList2"/>
    <dgm:cxn modelId="{C1E21D54-864D-944C-8257-F0A0C328B780}" type="presOf" srcId="{E0CE0FF4-A935-D848-9BBC-0B20811AF2CB}" destId="{50547D4C-30B1-F84D-957D-D1A32FE34D37}" srcOrd="0" destOrd="0" presId="urn:microsoft.com/office/officeart/2005/8/layout/bList2"/>
    <dgm:cxn modelId="{C9094AA0-6A6B-ED45-B0AE-8C2A65575EAF}" srcId="{9B080693-BDF2-9B4E-8882-31DFF6A05DCF}" destId="{E0CE0FF4-A935-D848-9BBC-0B20811AF2CB}" srcOrd="2" destOrd="0" parTransId="{3F346FA7-0D3E-4F47-91F8-EA276002276D}" sibTransId="{E5EC3794-BD37-6C44-80B4-A747DE1F633C}"/>
    <dgm:cxn modelId="{A5C47CAB-2FE3-4544-AFF9-6EBBA7936FD0}" type="presOf" srcId="{F8BBE250-23EA-4D4D-A057-DA5D1743610A}" destId="{C2BDD16E-65A2-5041-B44D-CA47246937D9}" srcOrd="0" destOrd="0" presId="urn:microsoft.com/office/officeart/2005/8/layout/bList2"/>
    <dgm:cxn modelId="{D39795C0-1EEF-264D-8EC4-2A3F43D6AE33}" type="presOf" srcId="{491C8D41-0B65-1A4F-B867-E44B1483B3F7}" destId="{F978BCD2-B1E8-7A46-A9A3-D347AA93E34D}" srcOrd="1" destOrd="0" presId="urn:microsoft.com/office/officeart/2005/8/layout/bList2"/>
    <dgm:cxn modelId="{65FB81C3-553C-D34A-8707-E73D1B4FEF1E}" srcId="{9B080693-BDF2-9B4E-8882-31DFF6A05DCF}" destId="{1DB27A35-1F3E-C640-B7E3-CDCADFAD590F}" srcOrd="0" destOrd="0" parTransId="{24F86C2F-59BC-3745-BBAB-F06ED15DF9B1}" sibTransId="{266CBDE9-8324-6A42-BD2E-85C4847879CD}"/>
    <dgm:cxn modelId="{07C65CDA-FBA0-7144-BF19-4E27AB6B325A}" type="presOf" srcId="{1DB27A35-1F3E-C640-B7E3-CDCADFAD590F}" destId="{160A5619-921E-914F-A396-2C983CA5D851}" srcOrd="0" destOrd="0" presId="urn:microsoft.com/office/officeart/2005/8/layout/bList2"/>
    <dgm:cxn modelId="{EB9070F8-3943-1C44-8562-5EEAC3175C9B}" type="presParOf" srcId="{0D7720A4-CD43-EC4B-8209-754146709281}" destId="{E6CA6A9A-343D-3347-BC5C-BA0F79A2DEF7}" srcOrd="0" destOrd="0" presId="urn:microsoft.com/office/officeart/2005/8/layout/bList2"/>
    <dgm:cxn modelId="{38315D62-4895-8145-AFA5-52524068ABED}" type="presParOf" srcId="{E6CA6A9A-343D-3347-BC5C-BA0F79A2DEF7}" destId="{E221E1EF-8744-3F42-AA41-C5F803C9BB4A}" srcOrd="0" destOrd="0" presId="urn:microsoft.com/office/officeart/2005/8/layout/bList2"/>
    <dgm:cxn modelId="{031B9516-A386-1D41-9036-19DD958042F6}" type="presParOf" srcId="{E6CA6A9A-343D-3347-BC5C-BA0F79A2DEF7}" destId="{160A5619-921E-914F-A396-2C983CA5D851}" srcOrd="1" destOrd="0" presId="urn:microsoft.com/office/officeart/2005/8/layout/bList2"/>
    <dgm:cxn modelId="{1729F564-0D48-444F-9E96-312E6F642102}" type="presParOf" srcId="{E6CA6A9A-343D-3347-BC5C-BA0F79A2DEF7}" destId="{C993551C-45F2-6042-B20C-99406DB71F13}" srcOrd="2" destOrd="0" presId="urn:microsoft.com/office/officeart/2005/8/layout/bList2"/>
    <dgm:cxn modelId="{D96A503A-09FF-6B4F-83E5-440D1E706BCD}" type="presParOf" srcId="{E6CA6A9A-343D-3347-BC5C-BA0F79A2DEF7}" destId="{2D2EFD68-5989-4A47-9BFE-2C6A2978F678}" srcOrd="3" destOrd="0" presId="urn:microsoft.com/office/officeart/2005/8/layout/bList2"/>
    <dgm:cxn modelId="{BF4B6B37-2FC4-0D44-9587-74E2D77DFEFE}" type="presParOf" srcId="{0D7720A4-CD43-EC4B-8209-754146709281}" destId="{CC7F07D4-17D6-A74E-95CF-BF3AFC04AE3C}" srcOrd="1" destOrd="0" presId="urn:microsoft.com/office/officeart/2005/8/layout/bList2"/>
    <dgm:cxn modelId="{D5FE35F0-D6F4-9E44-BBD8-09A5520582C7}" type="presParOf" srcId="{0D7720A4-CD43-EC4B-8209-754146709281}" destId="{13107D8B-1639-C84B-B9E5-3AFE0CC75971}" srcOrd="2" destOrd="0" presId="urn:microsoft.com/office/officeart/2005/8/layout/bList2"/>
    <dgm:cxn modelId="{10D94CA7-2D01-C54C-A1E4-469A08831D10}" type="presParOf" srcId="{13107D8B-1639-C84B-B9E5-3AFE0CC75971}" destId="{B89BEEE3-464A-4747-80EE-94E27BD52DAD}" srcOrd="0" destOrd="0" presId="urn:microsoft.com/office/officeart/2005/8/layout/bList2"/>
    <dgm:cxn modelId="{0CD83B05-83ED-1A41-A7E0-26F6F4634C65}" type="presParOf" srcId="{13107D8B-1639-C84B-B9E5-3AFE0CC75971}" destId="{2B63D7F8-A006-4C40-B1AA-DC34C888D2B0}" srcOrd="1" destOrd="0" presId="urn:microsoft.com/office/officeart/2005/8/layout/bList2"/>
    <dgm:cxn modelId="{BE2E703B-7315-4A40-B6A6-D94C2CAC3C62}" type="presParOf" srcId="{13107D8B-1639-C84B-B9E5-3AFE0CC75971}" destId="{F978BCD2-B1E8-7A46-A9A3-D347AA93E34D}" srcOrd="2" destOrd="0" presId="urn:microsoft.com/office/officeart/2005/8/layout/bList2"/>
    <dgm:cxn modelId="{390F1F12-72E4-3245-8875-A48E7F4FCE52}" type="presParOf" srcId="{13107D8B-1639-C84B-B9E5-3AFE0CC75971}" destId="{47EB9756-59FF-9140-8C04-683CD8634722}" srcOrd="3" destOrd="0" presId="urn:microsoft.com/office/officeart/2005/8/layout/bList2"/>
    <dgm:cxn modelId="{F29569C8-D5B3-DC4F-A95F-6C0B51515B80}" type="presParOf" srcId="{0D7720A4-CD43-EC4B-8209-754146709281}" destId="{67178FB3-E7CB-3849-A77C-2D74AA988B50}" srcOrd="3" destOrd="0" presId="urn:microsoft.com/office/officeart/2005/8/layout/bList2"/>
    <dgm:cxn modelId="{5D7226E2-8A3B-2640-99A4-1DA84A660DB9}" type="presParOf" srcId="{0D7720A4-CD43-EC4B-8209-754146709281}" destId="{A60791BF-1FD2-084F-9BA0-D7AB88043FF9}" srcOrd="4" destOrd="0" presId="urn:microsoft.com/office/officeart/2005/8/layout/bList2"/>
    <dgm:cxn modelId="{CA067A60-F1E1-3440-AD3A-ADD468DE1CFA}" type="presParOf" srcId="{A60791BF-1FD2-084F-9BA0-D7AB88043FF9}" destId="{C2BDD16E-65A2-5041-B44D-CA47246937D9}" srcOrd="0" destOrd="0" presId="urn:microsoft.com/office/officeart/2005/8/layout/bList2"/>
    <dgm:cxn modelId="{9F6CCE5F-6FBB-AB46-A792-5710696CAEE9}" type="presParOf" srcId="{A60791BF-1FD2-084F-9BA0-D7AB88043FF9}" destId="{50547D4C-30B1-F84D-957D-D1A32FE34D37}" srcOrd="1" destOrd="0" presId="urn:microsoft.com/office/officeart/2005/8/layout/bList2"/>
    <dgm:cxn modelId="{6EFA4B49-D13D-244B-A910-A489EDA524DA}" type="presParOf" srcId="{A60791BF-1FD2-084F-9BA0-D7AB88043FF9}" destId="{90729DCE-8D39-A84A-806A-4F9C06E906D7}" srcOrd="2" destOrd="0" presId="urn:microsoft.com/office/officeart/2005/8/layout/bList2"/>
    <dgm:cxn modelId="{BFAEB6C0-7410-C44C-A751-7AAF06B03588}" type="presParOf" srcId="{A60791BF-1FD2-084F-9BA0-D7AB88043FF9}" destId="{2FAF8659-AAC0-E248-A3D8-AAB026DF263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0067A4-8933-9C40-8871-704536D6365D}" type="doc">
      <dgm:prSet loTypeId="urn:microsoft.com/office/officeart/2005/8/layout/pyramid2" loCatId="icon" qsTypeId="urn:microsoft.com/office/officeart/2005/8/quickstyle/3d7" qsCatId="3D" csTypeId="urn:microsoft.com/office/officeart/2005/8/colors/accent1_2" csCatId="accent1" phldr="1"/>
      <dgm:spPr/>
      <dgm:t>
        <a:bodyPr/>
        <a:lstStyle/>
        <a:p>
          <a:endParaRPr lang="en-US"/>
        </a:p>
      </dgm:t>
    </dgm:pt>
    <dgm:pt modelId="{F792544B-EEBF-B046-96B1-54188A6DA81D}">
      <dgm:prSet phldrT="[Text]" custT="1"/>
      <dgm:spPr>
        <a:solidFill>
          <a:schemeClr val="accent6">
            <a:lumMod val="20000"/>
            <a:lumOff val="80000"/>
            <a:alpha val="90000"/>
          </a:schemeClr>
        </a:solidFill>
      </dgm:spPr>
      <dgm:t>
        <a:bodyPr/>
        <a:lstStyle/>
        <a:p>
          <a:r>
            <a:rPr lang="en-US" sz="2400" dirty="0"/>
            <a:t>Establish Evidence</a:t>
          </a:r>
        </a:p>
      </dgm:t>
    </dgm:pt>
    <dgm:pt modelId="{23FD4B67-38C6-4F48-87A4-267BEB43B64A}" type="parTrans" cxnId="{A1D07CD1-CB9D-9E41-B7EF-5FAC884EFB20}">
      <dgm:prSet/>
      <dgm:spPr/>
      <dgm:t>
        <a:bodyPr/>
        <a:lstStyle/>
        <a:p>
          <a:endParaRPr lang="en-US"/>
        </a:p>
      </dgm:t>
    </dgm:pt>
    <dgm:pt modelId="{94920FD3-68C0-A249-A9E9-930B47DB2FC1}" type="sibTrans" cxnId="{A1D07CD1-CB9D-9E41-B7EF-5FAC884EFB20}">
      <dgm:prSet/>
      <dgm:spPr/>
      <dgm:t>
        <a:bodyPr/>
        <a:lstStyle/>
        <a:p>
          <a:endParaRPr lang="en-US"/>
        </a:p>
      </dgm:t>
    </dgm:pt>
    <dgm:pt modelId="{20F9F863-D30F-B849-9159-8DFD600FC2AB}">
      <dgm:prSet phldrT="[Text]" custT="1"/>
      <dgm:spPr>
        <a:solidFill>
          <a:schemeClr val="accent6">
            <a:lumMod val="20000"/>
            <a:lumOff val="80000"/>
            <a:alpha val="90000"/>
          </a:schemeClr>
        </a:solidFill>
      </dgm:spPr>
      <dgm:t>
        <a:bodyPr/>
        <a:lstStyle/>
        <a:p>
          <a:r>
            <a:rPr lang="en-US" sz="2400" dirty="0"/>
            <a:t>Organize Evidence</a:t>
          </a:r>
        </a:p>
      </dgm:t>
    </dgm:pt>
    <dgm:pt modelId="{C45DA807-E57D-6B46-86F4-157E580CBECA}" type="parTrans" cxnId="{A77D1203-E81A-7447-86B9-ACAEAD5E6972}">
      <dgm:prSet/>
      <dgm:spPr/>
      <dgm:t>
        <a:bodyPr/>
        <a:lstStyle/>
        <a:p>
          <a:endParaRPr lang="en-US"/>
        </a:p>
      </dgm:t>
    </dgm:pt>
    <dgm:pt modelId="{CE0A5B79-F57D-F242-9881-ABD50042BB1B}" type="sibTrans" cxnId="{A77D1203-E81A-7447-86B9-ACAEAD5E6972}">
      <dgm:prSet/>
      <dgm:spPr/>
      <dgm:t>
        <a:bodyPr/>
        <a:lstStyle/>
        <a:p>
          <a:endParaRPr lang="en-US"/>
        </a:p>
      </dgm:t>
    </dgm:pt>
    <dgm:pt modelId="{664E76F1-7EAA-E440-B20E-1625B7899B7F}">
      <dgm:prSet phldrT="[Text]" custT="1"/>
      <dgm:spPr>
        <a:solidFill>
          <a:schemeClr val="accent2">
            <a:lumMod val="20000"/>
            <a:lumOff val="80000"/>
            <a:alpha val="90000"/>
          </a:schemeClr>
        </a:solidFill>
      </dgm:spPr>
      <dgm:t>
        <a:bodyPr/>
        <a:lstStyle/>
        <a:p>
          <a:r>
            <a:rPr lang="en-US" sz="2400" dirty="0"/>
            <a:t>Review Evidence and Set Goals </a:t>
          </a:r>
        </a:p>
      </dgm:t>
    </dgm:pt>
    <dgm:pt modelId="{929E053E-DAE6-0949-BF4B-6639DE2C59FE}" type="parTrans" cxnId="{8FF51E09-C7A4-DA42-BD1F-FC50A150EFEC}">
      <dgm:prSet/>
      <dgm:spPr/>
      <dgm:t>
        <a:bodyPr/>
        <a:lstStyle/>
        <a:p>
          <a:endParaRPr lang="en-US"/>
        </a:p>
      </dgm:t>
    </dgm:pt>
    <dgm:pt modelId="{8D3DF4B0-3684-1F4F-9A59-3966AE6706C1}" type="sibTrans" cxnId="{8FF51E09-C7A4-DA42-BD1F-FC50A150EFEC}">
      <dgm:prSet/>
      <dgm:spPr/>
      <dgm:t>
        <a:bodyPr/>
        <a:lstStyle/>
        <a:p>
          <a:endParaRPr lang="en-US"/>
        </a:p>
      </dgm:t>
    </dgm:pt>
    <dgm:pt modelId="{D3B07D70-587F-6047-BF9E-6E55F77A226F}">
      <dgm:prSet phldrT="[Text]" custT="1"/>
      <dgm:spPr>
        <a:solidFill>
          <a:schemeClr val="accent2">
            <a:lumMod val="20000"/>
            <a:lumOff val="80000"/>
            <a:alpha val="90000"/>
          </a:schemeClr>
        </a:solidFill>
      </dgm:spPr>
      <dgm:t>
        <a:bodyPr/>
        <a:lstStyle/>
        <a:p>
          <a:r>
            <a:rPr lang="en-US" sz="2400" dirty="0"/>
            <a:t>Summarize Evidence</a:t>
          </a:r>
        </a:p>
      </dgm:t>
    </dgm:pt>
    <dgm:pt modelId="{687F9A0D-0CC4-7241-B45E-D215D96BD582}" type="parTrans" cxnId="{05FE37C0-557D-D74B-86E6-928DCF5F47E9}">
      <dgm:prSet/>
      <dgm:spPr/>
      <dgm:t>
        <a:bodyPr/>
        <a:lstStyle/>
        <a:p>
          <a:endParaRPr lang="en-US"/>
        </a:p>
      </dgm:t>
    </dgm:pt>
    <dgm:pt modelId="{3776DB9C-921C-2241-905D-298B652149ED}" type="sibTrans" cxnId="{05FE37C0-557D-D74B-86E6-928DCF5F47E9}">
      <dgm:prSet/>
      <dgm:spPr/>
      <dgm:t>
        <a:bodyPr/>
        <a:lstStyle/>
        <a:p>
          <a:endParaRPr lang="en-US"/>
        </a:p>
      </dgm:t>
    </dgm:pt>
    <dgm:pt modelId="{C37161FA-F15E-7F4E-9D8C-CF731D5419E9}">
      <dgm:prSet phldrT="[Text]" custT="1"/>
      <dgm:spPr>
        <a:solidFill>
          <a:schemeClr val="accent6">
            <a:lumMod val="20000"/>
            <a:lumOff val="80000"/>
            <a:alpha val="90000"/>
          </a:schemeClr>
        </a:solidFill>
      </dgm:spPr>
      <dgm:t>
        <a:bodyPr/>
        <a:lstStyle/>
        <a:p>
          <a:r>
            <a:rPr lang="en-US" sz="2400" dirty="0"/>
            <a:t>Keep</a:t>
          </a:r>
          <a:r>
            <a:rPr lang="en-US" sz="2400" baseline="0" dirty="0"/>
            <a:t> the End in Mind</a:t>
          </a:r>
          <a:endParaRPr lang="en-US" sz="2400" dirty="0"/>
        </a:p>
      </dgm:t>
    </dgm:pt>
    <dgm:pt modelId="{F72B7800-42D1-3A4D-A864-93FFA68B5B52}" type="parTrans" cxnId="{9F2C7C11-ECAA-0B47-B2F0-DBDD9F72BA3E}">
      <dgm:prSet/>
      <dgm:spPr/>
      <dgm:t>
        <a:bodyPr/>
        <a:lstStyle/>
        <a:p>
          <a:endParaRPr lang="en-US"/>
        </a:p>
      </dgm:t>
    </dgm:pt>
    <dgm:pt modelId="{65AB1FFC-0200-F047-95CD-9285B823D632}" type="sibTrans" cxnId="{9F2C7C11-ECAA-0B47-B2F0-DBDD9F72BA3E}">
      <dgm:prSet/>
      <dgm:spPr/>
      <dgm:t>
        <a:bodyPr/>
        <a:lstStyle/>
        <a:p>
          <a:endParaRPr lang="en-US"/>
        </a:p>
      </dgm:t>
    </dgm:pt>
    <dgm:pt modelId="{F792CFF0-7558-FC45-8396-220E4D0E1CD6}" type="pres">
      <dgm:prSet presAssocID="{900067A4-8933-9C40-8871-704536D6365D}" presName="compositeShape" presStyleCnt="0">
        <dgm:presLayoutVars>
          <dgm:dir/>
          <dgm:resizeHandles/>
        </dgm:presLayoutVars>
      </dgm:prSet>
      <dgm:spPr/>
    </dgm:pt>
    <dgm:pt modelId="{1F2135BC-E909-9647-9E16-3E5CD6354BB0}" type="pres">
      <dgm:prSet presAssocID="{900067A4-8933-9C40-8871-704536D6365D}" presName="pyramid" presStyleLbl="node1" presStyleIdx="0" presStyleCnt="1"/>
      <dgm:spPr>
        <a:solidFill>
          <a:schemeClr val="accent1">
            <a:lumMod val="75000"/>
          </a:schemeClr>
        </a:solidFill>
      </dgm:spPr>
    </dgm:pt>
    <dgm:pt modelId="{9A1DEAD6-F43F-0B43-A1C7-EBA7B24AC1DD}" type="pres">
      <dgm:prSet presAssocID="{900067A4-8933-9C40-8871-704536D6365D}" presName="theList" presStyleCnt="0"/>
      <dgm:spPr/>
    </dgm:pt>
    <dgm:pt modelId="{73A8DF2E-7200-A049-A632-1F5BC5F4B747}" type="pres">
      <dgm:prSet presAssocID="{C37161FA-F15E-7F4E-9D8C-CF731D5419E9}" presName="aNode" presStyleLbl="fgAcc1" presStyleIdx="0" presStyleCnt="5" custLinFactNeighborX="-1927" custLinFactNeighborY="-99487">
        <dgm:presLayoutVars>
          <dgm:bulletEnabled val="1"/>
        </dgm:presLayoutVars>
      </dgm:prSet>
      <dgm:spPr/>
    </dgm:pt>
    <dgm:pt modelId="{86A9DC22-FEB2-6B41-BD45-E604391B099F}" type="pres">
      <dgm:prSet presAssocID="{C37161FA-F15E-7F4E-9D8C-CF731D5419E9}" presName="aSpace" presStyleCnt="0"/>
      <dgm:spPr/>
    </dgm:pt>
    <dgm:pt modelId="{543770B6-A28C-4747-B9E9-4DF7DC24AA0D}" type="pres">
      <dgm:prSet presAssocID="{F792544B-EEBF-B046-96B1-54188A6DA81D}" presName="aNode" presStyleLbl="fgAcc1" presStyleIdx="1" presStyleCnt="5">
        <dgm:presLayoutVars>
          <dgm:bulletEnabled val="1"/>
        </dgm:presLayoutVars>
      </dgm:prSet>
      <dgm:spPr/>
    </dgm:pt>
    <dgm:pt modelId="{61CE1B5A-6FDB-C94E-BDA0-11D1AC467B69}" type="pres">
      <dgm:prSet presAssocID="{F792544B-EEBF-B046-96B1-54188A6DA81D}" presName="aSpace" presStyleCnt="0"/>
      <dgm:spPr/>
    </dgm:pt>
    <dgm:pt modelId="{EDF90AC2-2FEF-EF43-B83C-79FAD3B371B6}" type="pres">
      <dgm:prSet presAssocID="{20F9F863-D30F-B849-9159-8DFD600FC2AB}" presName="aNode" presStyleLbl="fgAcc1" presStyleIdx="2" presStyleCnt="5" custLinFactY="6605" custLinFactNeighborX="3480" custLinFactNeighborY="100000">
        <dgm:presLayoutVars>
          <dgm:bulletEnabled val="1"/>
        </dgm:presLayoutVars>
      </dgm:prSet>
      <dgm:spPr/>
    </dgm:pt>
    <dgm:pt modelId="{5F7DCDF6-E005-BE45-BB12-32B072E6CA15}" type="pres">
      <dgm:prSet presAssocID="{20F9F863-D30F-B849-9159-8DFD600FC2AB}" presName="aSpace" presStyleCnt="0"/>
      <dgm:spPr/>
    </dgm:pt>
    <dgm:pt modelId="{53A83E7B-487A-AC41-A61E-38D2DCE61FDE}" type="pres">
      <dgm:prSet presAssocID="{664E76F1-7EAA-E440-B20E-1625B7899B7F}" presName="aNode" presStyleLbl="fgAcc1" presStyleIdx="3" presStyleCnt="5" custLinFactY="11577" custLinFactNeighborX="-435" custLinFactNeighborY="100000">
        <dgm:presLayoutVars>
          <dgm:bulletEnabled val="1"/>
        </dgm:presLayoutVars>
      </dgm:prSet>
      <dgm:spPr/>
    </dgm:pt>
    <dgm:pt modelId="{42245061-976F-AC4D-A068-5E3FE95FA473}" type="pres">
      <dgm:prSet presAssocID="{664E76F1-7EAA-E440-B20E-1625B7899B7F}" presName="aSpace" presStyleCnt="0"/>
      <dgm:spPr/>
    </dgm:pt>
    <dgm:pt modelId="{C461C151-E028-C541-B00A-C201ACEA8AF4}" type="pres">
      <dgm:prSet presAssocID="{D3B07D70-587F-6047-BF9E-6E55F77A226F}" presName="aNode" presStyleLbl="fgAcc1" presStyleIdx="4" presStyleCnt="5" custLinFactY="24963" custLinFactNeighborX="-4350" custLinFactNeighborY="100000">
        <dgm:presLayoutVars>
          <dgm:bulletEnabled val="1"/>
        </dgm:presLayoutVars>
      </dgm:prSet>
      <dgm:spPr/>
    </dgm:pt>
    <dgm:pt modelId="{6564BEF0-0F39-BA4D-8027-548E932E56F7}" type="pres">
      <dgm:prSet presAssocID="{D3B07D70-587F-6047-BF9E-6E55F77A226F}" presName="aSpace" presStyleCnt="0"/>
      <dgm:spPr/>
    </dgm:pt>
  </dgm:ptLst>
  <dgm:cxnLst>
    <dgm:cxn modelId="{A77D1203-E81A-7447-86B9-ACAEAD5E6972}" srcId="{900067A4-8933-9C40-8871-704536D6365D}" destId="{20F9F863-D30F-B849-9159-8DFD600FC2AB}" srcOrd="2" destOrd="0" parTransId="{C45DA807-E57D-6B46-86F4-157E580CBECA}" sibTransId="{CE0A5B79-F57D-F242-9881-ABD50042BB1B}"/>
    <dgm:cxn modelId="{8FF51E09-C7A4-DA42-BD1F-FC50A150EFEC}" srcId="{900067A4-8933-9C40-8871-704536D6365D}" destId="{664E76F1-7EAA-E440-B20E-1625B7899B7F}" srcOrd="3" destOrd="0" parTransId="{929E053E-DAE6-0949-BF4B-6639DE2C59FE}" sibTransId="{8D3DF4B0-3684-1F4F-9A59-3966AE6706C1}"/>
    <dgm:cxn modelId="{9F2C7C11-ECAA-0B47-B2F0-DBDD9F72BA3E}" srcId="{900067A4-8933-9C40-8871-704536D6365D}" destId="{C37161FA-F15E-7F4E-9D8C-CF731D5419E9}" srcOrd="0" destOrd="0" parTransId="{F72B7800-42D1-3A4D-A864-93FFA68B5B52}" sibTransId="{65AB1FFC-0200-F047-95CD-9285B823D632}"/>
    <dgm:cxn modelId="{AB081E19-693E-BE4E-976B-774B07A1E0B1}" type="presOf" srcId="{C37161FA-F15E-7F4E-9D8C-CF731D5419E9}" destId="{73A8DF2E-7200-A049-A632-1F5BC5F4B747}" srcOrd="0" destOrd="0" presId="urn:microsoft.com/office/officeart/2005/8/layout/pyramid2"/>
    <dgm:cxn modelId="{D9E71722-FFC9-F142-AC5E-8DA9CBF33945}" type="presOf" srcId="{20F9F863-D30F-B849-9159-8DFD600FC2AB}" destId="{EDF90AC2-2FEF-EF43-B83C-79FAD3B371B6}" srcOrd="0" destOrd="0" presId="urn:microsoft.com/office/officeart/2005/8/layout/pyramid2"/>
    <dgm:cxn modelId="{E2121C62-3161-E642-AFCA-30B1D2456C55}" type="presOf" srcId="{664E76F1-7EAA-E440-B20E-1625B7899B7F}" destId="{53A83E7B-487A-AC41-A61E-38D2DCE61FDE}" srcOrd="0" destOrd="0" presId="urn:microsoft.com/office/officeart/2005/8/layout/pyramid2"/>
    <dgm:cxn modelId="{BE507864-BDB1-5B47-92D8-D9CE52FCDAE2}" type="presOf" srcId="{900067A4-8933-9C40-8871-704536D6365D}" destId="{F792CFF0-7558-FC45-8396-220E4D0E1CD6}" srcOrd="0" destOrd="0" presId="urn:microsoft.com/office/officeart/2005/8/layout/pyramid2"/>
    <dgm:cxn modelId="{1C40499F-34FC-5A40-A1F3-1DE75441FF4B}" type="presOf" srcId="{F792544B-EEBF-B046-96B1-54188A6DA81D}" destId="{543770B6-A28C-4747-B9E9-4DF7DC24AA0D}" srcOrd="0" destOrd="0" presId="urn:microsoft.com/office/officeart/2005/8/layout/pyramid2"/>
    <dgm:cxn modelId="{05FE37C0-557D-D74B-86E6-928DCF5F47E9}" srcId="{900067A4-8933-9C40-8871-704536D6365D}" destId="{D3B07D70-587F-6047-BF9E-6E55F77A226F}" srcOrd="4" destOrd="0" parTransId="{687F9A0D-0CC4-7241-B45E-D215D96BD582}" sibTransId="{3776DB9C-921C-2241-905D-298B652149ED}"/>
    <dgm:cxn modelId="{A1D07CD1-CB9D-9E41-B7EF-5FAC884EFB20}" srcId="{900067A4-8933-9C40-8871-704536D6365D}" destId="{F792544B-EEBF-B046-96B1-54188A6DA81D}" srcOrd="1" destOrd="0" parTransId="{23FD4B67-38C6-4F48-87A4-267BEB43B64A}" sibTransId="{94920FD3-68C0-A249-A9E9-930B47DB2FC1}"/>
    <dgm:cxn modelId="{69ECFCF1-BC2A-2C4A-AEBE-1F8C4717719E}" type="presOf" srcId="{D3B07D70-587F-6047-BF9E-6E55F77A226F}" destId="{C461C151-E028-C541-B00A-C201ACEA8AF4}" srcOrd="0" destOrd="0" presId="urn:microsoft.com/office/officeart/2005/8/layout/pyramid2"/>
    <dgm:cxn modelId="{7B167F7F-9D3C-9B45-B901-20D31CD470CD}" type="presParOf" srcId="{F792CFF0-7558-FC45-8396-220E4D0E1CD6}" destId="{1F2135BC-E909-9647-9E16-3E5CD6354BB0}" srcOrd="0" destOrd="0" presId="urn:microsoft.com/office/officeart/2005/8/layout/pyramid2"/>
    <dgm:cxn modelId="{F0435B94-2590-024B-8AB4-9ED56E9EE8C8}" type="presParOf" srcId="{F792CFF0-7558-FC45-8396-220E4D0E1CD6}" destId="{9A1DEAD6-F43F-0B43-A1C7-EBA7B24AC1DD}" srcOrd="1" destOrd="0" presId="urn:microsoft.com/office/officeart/2005/8/layout/pyramid2"/>
    <dgm:cxn modelId="{F67F4112-7166-0E47-98CC-1A824F4F35BF}" type="presParOf" srcId="{9A1DEAD6-F43F-0B43-A1C7-EBA7B24AC1DD}" destId="{73A8DF2E-7200-A049-A632-1F5BC5F4B747}" srcOrd="0" destOrd="0" presId="urn:microsoft.com/office/officeart/2005/8/layout/pyramid2"/>
    <dgm:cxn modelId="{57565BBE-A753-C74C-8AF1-7766BCACD5C1}" type="presParOf" srcId="{9A1DEAD6-F43F-0B43-A1C7-EBA7B24AC1DD}" destId="{86A9DC22-FEB2-6B41-BD45-E604391B099F}" srcOrd="1" destOrd="0" presId="urn:microsoft.com/office/officeart/2005/8/layout/pyramid2"/>
    <dgm:cxn modelId="{B238D60E-A630-3849-B97E-7DEFA096C0E6}" type="presParOf" srcId="{9A1DEAD6-F43F-0B43-A1C7-EBA7B24AC1DD}" destId="{543770B6-A28C-4747-B9E9-4DF7DC24AA0D}" srcOrd="2" destOrd="0" presId="urn:microsoft.com/office/officeart/2005/8/layout/pyramid2"/>
    <dgm:cxn modelId="{29B79914-00F8-2048-8CB6-E6F752B1CD46}" type="presParOf" srcId="{9A1DEAD6-F43F-0B43-A1C7-EBA7B24AC1DD}" destId="{61CE1B5A-6FDB-C94E-BDA0-11D1AC467B69}" srcOrd="3" destOrd="0" presId="urn:microsoft.com/office/officeart/2005/8/layout/pyramid2"/>
    <dgm:cxn modelId="{83719043-8FCF-4645-BBA2-4B980F2A3AB1}" type="presParOf" srcId="{9A1DEAD6-F43F-0B43-A1C7-EBA7B24AC1DD}" destId="{EDF90AC2-2FEF-EF43-B83C-79FAD3B371B6}" srcOrd="4" destOrd="0" presId="urn:microsoft.com/office/officeart/2005/8/layout/pyramid2"/>
    <dgm:cxn modelId="{AEDDEB83-381D-6745-A584-BD83100CE440}" type="presParOf" srcId="{9A1DEAD6-F43F-0B43-A1C7-EBA7B24AC1DD}" destId="{5F7DCDF6-E005-BE45-BB12-32B072E6CA15}" srcOrd="5" destOrd="0" presId="urn:microsoft.com/office/officeart/2005/8/layout/pyramid2"/>
    <dgm:cxn modelId="{705F8342-8605-814B-A8C5-84591CCD0D03}" type="presParOf" srcId="{9A1DEAD6-F43F-0B43-A1C7-EBA7B24AC1DD}" destId="{53A83E7B-487A-AC41-A61E-38D2DCE61FDE}" srcOrd="6" destOrd="0" presId="urn:microsoft.com/office/officeart/2005/8/layout/pyramid2"/>
    <dgm:cxn modelId="{D17921C4-89F0-AB47-A1EE-C7119F1199C8}" type="presParOf" srcId="{9A1DEAD6-F43F-0B43-A1C7-EBA7B24AC1DD}" destId="{42245061-976F-AC4D-A068-5E3FE95FA473}" srcOrd="7" destOrd="0" presId="urn:microsoft.com/office/officeart/2005/8/layout/pyramid2"/>
    <dgm:cxn modelId="{223BDB6D-1469-8145-9449-10D24B8CC9FB}" type="presParOf" srcId="{9A1DEAD6-F43F-0B43-A1C7-EBA7B24AC1DD}" destId="{C461C151-E028-C541-B00A-C201ACEA8AF4}" srcOrd="8" destOrd="0" presId="urn:microsoft.com/office/officeart/2005/8/layout/pyramid2"/>
    <dgm:cxn modelId="{261DA1ED-1CE8-CF42-BA66-7FC0E895608C}" type="presParOf" srcId="{9A1DEAD6-F43F-0B43-A1C7-EBA7B24AC1DD}" destId="{6564BEF0-0F39-BA4D-8027-548E932E56F7}" srcOrd="9"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852DC3-362E-445E-B6E7-EC84454BD32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10C7B95-97B8-479F-9324-4987F7B3F8A8}">
      <dgm:prSet/>
      <dgm:spPr/>
      <dgm:t>
        <a:bodyPr/>
        <a:lstStyle/>
        <a:p>
          <a:pPr>
            <a:lnSpc>
              <a:spcPct val="100000"/>
            </a:lnSpc>
          </a:pPr>
          <a:r>
            <a:rPr lang="en-US" b="0" i="0" dirty="0">
              <a:solidFill>
                <a:schemeClr val="bg1"/>
              </a:solidFill>
            </a:rPr>
            <a:t>Dynamic process between learner and coach/advisor</a:t>
          </a:r>
          <a:endParaRPr lang="en-US" dirty="0">
            <a:solidFill>
              <a:schemeClr val="bg1"/>
            </a:solidFill>
          </a:endParaRPr>
        </a:p>
      </dgm:t>
    </dgm:pt>
    <dgm:pt modelId="{738A75E2-E7C7-485B-87A4-38B498DB1EF0}" type="parTrans" cxnId="{C39614F7-7650-4745-B582-762ED23D006F}">
      <dgm:prSet/>
      <dgm:spPr/>
      <dgm:t>
        <a:bodyPr/>
        <a:lstStyle/>
        <a:p>
          <a:endParaRPr lang="en-US"/>
        </a:p>
      </dgm:t>
    </dgm:pt>
    <dgm:pt modelId="{EDC6E88E-EF79-4780-A058-DDE9FF751768}" type="sibTrans" cxnId="{C39614F7-7650-4745-B582-762ED23D006F}">
      <dgm:prSet/>
      <dgm:spPr/>
      <dgm:t>
        <a:bodyPr/>
        <a:lstStyle/>
        <a:p>
          <a:endParaRPr lang="en-US"/>
        </a:p>
      </dgm:t>
    </dgm:pt>
    <dgm:pt modelId="{CE73ABC1-04B4-4A59-9349-5CBE53185A95}">
      <dgm:prSet/>
      <dgm:spPr/>
      <dgm:t>
        <a:bodyPr/>
        <a:lstStyle/>
        <a:p>
          <a:pPr>
            <a:lnSpc>
              <a:spcPct val="100000"/>
            </a:lnSpc>
          </a:pPr>
          <a:r>
            <a:rPr lang="en-US" b="0" i="0" dirty="0">
              <a:solidFill>
                <a:schemeClr val="bg1"/>
              </a:solidFill>
            </a:rPr>
            <a:t>Informal meetings to review the contents of the portfolio</a:t>
          </a:r>
          <a:endParaRPr lang="en-US" dirty="0">
            <a:solidFill>
              <a:schemeClr val="bg1"/>
            </a:solidFill>
          </a:endParaRPr>
        </a:p>
      </dgm:t>
    </dgm:pt>
    <dgm:pt modelId="{03998548-53BB-4181-AD5B-A310884AD7F7}" type="parTrans" cxnId="{AD1E1D64-BD87-480B-8E4D-35A4CDF3511A}">
      <dgm:prSet/>
      <dgm:spPr/>
      <dgm:t>
        <a:bodyPr/>
        <a:lstStyle/>
        <a:p>
          <a:endParaRPr lang="en-US"/>
        </a:p>
      </dgm:t>
    </dgm:pt>
    <dgm:pt modelId="{1CF55ED3-45D2-46EC-BEB7-FF0009EE610F}" type="sibTrans" cxnId="{AD1E1D64-BD87-480B-8E4D-35A4CDF3511A}">
      <dgm:prSet/>
      <dgm:spPr/>
      <dgm:t>
        <a:bodyPr/>
        <a:lstStyle/>
        <a:p>
          <a:endParaRPr lang="en-US"/>
        </a:p>
      </dgm:t>
    </dgm:pt>
    <dgm:pt modelId="{9F94545E-A5D2-4B5A-A371-A60378E2AA31}">
      <dgm:prSet/>
      <dgm:spPr/>
      <dgm:t>
        <a:bodyPr/>
        <a:lstStyle/>
        <a:p>
          <a:pPr>
            <a:lnSpc>
              <a:spcPct val="100000"/>
            </a:lnSpc>
          </a:pPr>
          <a:r>
            <a:rPr lang="en-US" b="0" i="0">
              <a:solidFill>
                <a:schemeClr val="bg1"/>
              </a:solidFill>
            </a:rPr>
            <a:t>Reflective and individualized to the learner</a:t>
          </a:r>
          <a:endParaRPr lang="en-US">
            <a:solidFill>
              <a:schemeClr val="bg1"/>
            </a:solidFill>
          </a:endParaRPr>
        </a:p>
      </dgm:t>
    </dgm:pt>
    <dgm:pt modelId="{3DCDB56C-78C9-46EB-BB0E-5E3BBCB88D72}" type="parTrans" cxnId="{430A0F1E-01C4-4AF0-9942-A4E530782D20}">
      <dgm:prSet/>
      <dgm:spPr/>
      <dgm:t>
        <a:bodyPr/>
        <a:lstStyle/>
        <a:p>
          <a:endParaRPr lang="en-US"/>
        </a:p>
      </dgm:t>
    </dgm:pt>
    <dgm:pt modelId="{EB0BEE26-1D48-4B7F-81C0-3FE62ABB5C8A}" type="sibTrans" cxnId="{430A0F1E-01C4-4AF0-9942-A4E530782D20}">
      <dgm:prSet/>
      <dgm:spPr/>
      <dgm:t>
        <a:bodyPr/>
        <a:lstStyle/>
        <a:p>
          <a:endParaRPr lang="en-US"/>
        </a:p>
      </dgm:t>
    </dgm:pt>
    <dgm:pt modelId="{FFD131F8-2C53-4BE7-BA73-CCE09DDF5845}">
      <dgm:prSet/>
      <dgm:spPr/>
      <dgm:t>
        <a:bodyPr/>
        <a:lstStyle/>
        <a:p>
          <a:pPr>
            <a:lnSpc>
              <a:spcPct val="100000"/>
            </a:lnSpc>
          </a:pPr>
          <a:r>
            <a:rPr lang="en-US" b="0" i="0">
              <a:solidFill>
                <a:schemeClr val="bg1"/>
              </a:solidFill>
            </a:rPr>
            <a:t>Helps to create a narrative of learner progress rather than discreet grades</a:t>
          </a:r>
          <a:endParaRPr lang="en-US">
            <a:solidFill>
              <a:schemeClr val="bg1"/>
            </a:solidFill>
          </a:endParaRPr>
        </a:p>
      </dgm:t>
    </dgm:pt>
    <dgm:pt modelId="{EC7865C9-6E1A-4553-ABC0-9BE2324B33A3}" type="parTrans" cxnId="{8A8B3FE0-5803-4112-8E79-292D24862CCF}">
      <dgm:prSet/>
      <dgm:spPr/>
      <dgm:t>
        <a:bodyPr/>
        <a:lstStyle/>
        <a:p>
          <a:endParaRPr lang="en-US"/>
        </a:p>
      </dgm:t>
    </dgm:pt>
    <dgm:pt modelId="{4E0B5222-7C62-4948-ADBB-7A3155F904AC}" type="sibTrans" cxnId="{8A8B3FE0-5803-4112-8E79-292D24862CCF}">
      <dgm:prSet/>
      <dgm:spPr/>
      <dgm:t>
        <a:bodyPr/>
        <a:lstStyle/>
        <a:p>
          <a:endParaRPr lang="en-US"/>
        </a:p>
      </dgm:t>
    </dgm:pt>
    <dgm:pt modelId="{966FA5A2-52EB-49E0-88B8-1256CCDA0C65}">
      <dgm:prSet/>
      <dgm:spPr/>
      <dgm:t>
        <a:bodyPr/>
        <a:lstStyle/>
        <a:p>
          <a:pPr>
            <a:lnSpc>
              <a:spcPct val="100000"/>
            </a:lnSpc>
          </a:pPr>
          <a:r>
            <a:rPr lang="en-US" b="0" i="0">
              <a:solidFill>
                <a:schemeClr val="bg1"/>
              </a:solidFill>
            </a:rPr>
            <a:t>Iterative to identify learner strengths and gaps and guide individualized learning plans to reinforce strengths and address gaps</a:t>
          </a:r>
          <a:endParaRPr lang="en-US">
            <a:solidFill>
              <a:schemeClr val="bg1"/>
            </a:solidFill>
          </a:endParaRPr>
        </a:p>
      </dgm:t>
    </dgm:pt>
    <dgm:pt modelId="{93C63100-61FC-48BD-A563-09730BD0801B}" type="parTrans" cxnId="{0AC4A4E0-E0F8-428E-9796-75DF5235892C}">
      <dgm:prSet/>
      <dgm:spPr/>
      <dgm:t>
        <a:bodyPr/>
        <a:lstStyle/>
        <a:p>
          <a:endParaRPr lang="en-US"/>
        </a:p>
      </dgm:t>
    </dgm:pt>
    <dgm:pt modelId="{2876C021-B02C-454B-A1E5-657F1876629B}" type="sibTrans" cxnId="{0AC4A4E0-E0F8-428E-9796-75DF5235892C}">
      <dgm:prSet/>
      <dgm:spPr/>
      <dgm:t>
        <a:bodyPr/>
        <a:lstStyle/>
        <a:p>
          <a:endParaRPr lang="en-US"/>
        </a:p>
      </dgm:t>
    </dgm:pt>
    <dgm:pt modelId="{32C1FEB0-825D-4439-A35F-53CDBA77AAA7}" type="pres">
      <dgm:prSet presAssocID="{BF852DC3-362E-445E-B6E7-EC84454BD32A}" presName="root" presStyleCnt="0">
        <dgm:presLayoutVars>
          <dgm:dir/>
          <dgm:resizeHandles val="exact"/>
        </dgm:presLayoutVars>
      </dgm:prSet>
      <dgm:spPr/>
    </dgm:pt>
    <dgm:pt modelId="{C4C77787-6DCE-4E57-A20B-BD07917BB12F}" type="pres">
      <dgm:prSet presAssocID="{F10C7B95-97B8-479F-9324-4987F7B3F8A8}" presName="compNode" presStyleCnt="0"/>
      <dgm:spPr/>
    </dgm:pt>
    <dgm:pt modelId="{0610A076-661B-4D89-8E03-7DE1887903D8}" type="pres">
      <dgm:prSet presAssocID="{F10C7B95-97B8-479F-9324-4987F7B3F8A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D65FF41C-EDA3-4487-8F3E-0CD7B4CAF028}" type="pres">
      <dgm:prSet presAssocID="{F10C7B95-97B8-479F-9324-4987F7B3F8A8}" presName="spaceRect" presStyleCnt="0"/>
      <dgm:spPr/>
    </dgm:pt>
    <dgm:pt modelId="{ADA7B9AA-B347-4BB7-9EB8-AD9270B4634D}" type="pres">
      <dgm:prSet presAssocID="{F10C7B95-97B8-479F-9324-4987F7B3F8A8}" presName="textRect" presStyleLbl="revTx" presStyleIdx="0" presStyleCnt="5">
        <dgm:presLayoutVars>
          <dgm:chMax val="1"/>
          <dgm:chPref val="1"/>
        </dgm:presLayoutVars>
      </dgm:prSet>
      <dgm:spPr/>
    </dgm:pt>
    <dgm:pt modelId="{5E65E7EA-8B0A-4757-8C6B-6C3BDF6706A5}" type="pres">
      <dgm:prSet presAssocID="{EDC6E88E-EF79-4780-A058-DDE9FF751768}" presName="sibTrans" presStyleCnt="0"/>
      <dgm:spPr/>
    </dgm:pt>
    <dgm:pt modelId="{93623B56-A147-4B7A-A6F7-FCB07442BE56}" type="pres">
      <dgm:prSet presAssocID="{CE73ABC1-04B4-4A59-9349-5CBE53185A95}" presName="compNode" presStyleCnt="0"/>
      <dgm:spPr/>
    </dgm:pt>
    <dgm:pt modelId="{829DBEF2-D768-4242-9674-F7A855FFDBF3}" type="pres">
      <dgm:prSet presAssocID="{CE73ABC1-04B4-4A59-9349-5CBE53185A9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D969BD9A-C340-4804-B215-0F1EB49F3686}" type="pres">
      <dgm:prSet presAssocID="{CE73ABC1-04B4-4A59-9349-5CBE53185A95}" presName="spaceRect" presStyleCnt="0"/>
      <dgm:spPr/>
    </dgm:pt>
    <dgm:pt modelId="{A5077490-07C5-492A-ADC1-A6BE0F6001E1}" type="pres">
      <dgm:prSet presAssocID="{CE73ABC1-04B4-4A59-9349-5CBE53185A95}" presName="textRect" presStyleLbl="revTx" presStyleIdx="1" presStyleCnt="5">
        <dgm:presLayoutVars>
          <dgm:chMax val="1"/>
          <dgm:chPref val="1"/>
        </dgm:presLayoutVars>
      </dgm:prSet>
      <dgm:spPr/>
    </dgm:pt>
    <dgm:pt modelId="{22DF0471-90A3-4674-BBF2-D8870E13AF25}" type="pres">
      <dgm:prSet presAssocID="{1CF55ED3-45D2-46EC-BEB7-FF0009EE610F}" presName="sibTrans" presStyleCnt="0"/>
      <dgm:spPr/>
    </dgm:pt>
    <dgm:pt modelId="{3327CE60-83FF-46B2-A949-D15D03CB4AD1}" type="pres">
      <dgm:prSet presAssocID="{9F94545E-A5D2-4B5A-A371-A60378E2AA31}" presName="compNode" presStyleCnt="0"/>
      <dgm:spPr/>
    </dgm:pt>
    <dgm:pt modelId="{D0F00BA4-C3BF-411A-8E07-F5C9FC4DE312}" type="pres">
      <dgm:prSet presAssocID="{9F94545E-A5D2-4B5A-A371-A60378E2AA3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B10A2D44-7169-4157-81E4-1B018956DFFA}" type="pres">
      <dgm:prSet presAssocID="{9F94545E-A5D2-4B5A-A371-A60378E2AA31}" presName="spaceRect" presStyleCnt="0"/>
      <dgm:spPr/>
    </dgm:pt>
    <dgm:pt modelId="{8C08B104-592C-49E6-AADE-F308C90D8773}" type="pres">
      <dgm:prSet presAssocID="{9F94545E-A5D2-4B5A-A371-A60378E2AA31}" presName="textRect" presStyleLbl="revTx" presStyleIdx="2" presStyleCnt="5">
        <dgm:presLayoutVars>
          <dgm:chMax val="1"/>
          <dgm:chPref val="1"/>
        </dgm:presLayoutVars>
      </dgm:prSet>
      <dgm:spPr/>
    </dgm:pt>
    <dgm:pt modelId="{4A1621FE-75D6-4993-9843-8BEAC9009DC6}" type="pres">
      <dgm:prSet presAssocID="{EB0BEE26-1D48-4B7F-81C0-3FE62ABB5C8A}" presName="sibTrans" presStyleCnt="0"/>
      <dgm:spPr/>
    </dgm:pt>
    <dgm:pt modelId="{B7005430-0C70-462F-94E0-1F38D2D07370}" type="pres">
      <dgm:prSet presAssocID="{FFD131F8-2C53-4BE7-BA73-CCE09DDF5845}" presName="compNode" presStyleCnt="0"/>
      <dgm:spPr/>
    </dgm:pt>
    <dgm:pt modelId="{100B677B-D8FE-4FF0-88D9-BF600D24E2F4}" type="pres">
      <dgm:prSet presAssocID="{FFD131F8-2C53-4BE7-BA73-CCE09DDF584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3D4B555F-4B82-4C5B-B7CC-D43198AC7920}" type="pres">
      <dgm:prSet presAssocID="{FFD131F8-2C53-4BE7-BA73-CCE09DDF5845}" presName="spaceRect" presStyleCnt="0"/>
      <dgm:spPr/>
    </dgm:pt>
    <dgm:pt modelId="{521B5FD3-2EA3-4DC2-84FE-D1433A93FBFA}" type="pres">
      <dgm:prSet presAssocID="{FFD131F8-2C53-4BE7-BA73-CCE09DDF5845}" presName="textRect" presStyleLbl="revTx" presStyleIdx="3" presStyleCnt="5">
        <dgm:presLayoutVars>
          <dgm:chMax val="1"/>
          <dgm:chPref val="1"/>
        </dgm:presLayoutVars>
      </dgm:prSet>
      <dgm:spPr/>
    </dgm:pt>
    <dgm:pt modelId="{4E9202DA-C80F-4FC0-99D1-CB4DC98C8213}" type="pres">
      <dgm:prSet presAssocID="{4E0B5222-7C62-4948-ADBB-7A3155F904AC}" presName="sibTrans" presStyleCnt="0"/>
      <dgm:spPr/>
    </dgm:pt>
    <dgm:pt modelId="{D634B8EE-B119-46C1-BC2D-3D96AD9E509F}" type="pres">
      <dgm:prSet presAssocID="{966FA5A2-52EB-49E0-88B8-1256CCDA0C65}" presName="compNode" presStyleCnt="0"/>
      <dgm:spPr/>
    </dgm:pt>
    <dgm:pt modelId="{BB0E2C30-61BC-46DF-844A-FE0B11416401}" type="pres">
      <dgm:prSet presAssocID="{966FA5A2-52EB-49E0-88B8-1256CCDA0C6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assroom"/>
        </a:ext>
      </dgm:extLst>
    </dgm:pt>
    <dgm:pt modelId="{836D48E2-22EF-403A-BEBD-2555F8697571}" type="pres">
      <dgm:prSet presAssocID="{966FA5A2-52EB-49E0-88B8-1256CCDA0C65}" presName="spaceRect" presStyleCnt="0"/>
      <dgm:spPr/>
    </dgm:pt>
    <dgm:pt modelId="{2BCF8F4B-F380-4B8E-9F70-263DF40EEB4A}" type="pres">
      <dgm:prSet presAssocID="{966FA5A2-52EB-49E0-88B8-1256CCDA0C65}" presName="textRect" presStyleLbl="revTx" presStyleIdx="4" presStyleCnt="5">
        <dgm:presLayoutVars>
          <dgm:chMax val="1"/>
          <dgm:chPref val="1"/>
        </dgm:presLayoutVars>
      </dgm:prSet>
      <dgm:spPr/>
    </dgm:pt>
  </dgm:ptLst>
  <dgm:cxnLst>
    <dgm:cxn modelId="{430A0F1E-01C4-4AF0-9942-A4E530782D20}" srcId="{BF852DC3-362E-445E-B6E7-EC84454BD32A}" destId="{9F94545E-A5D2-4B5A-A371-A60378E2AA31}" srcOrd="2" destOrd="0" parTransId="{3DCDB56C-78C9-46EB-BB0E-5E3BBCB88D72}" sibTransId="{EB0BEE26-1D48-4B7F-81C0-3FE62ABB5C8A}"/>
    <dgm:cxn modelId="{EBEA735B-53A9-4D09-A4B9-EE483571615B}" type="presOf" srcId="{966FA5A2-52EB-49E0-88B8-1256CCDA0C65}" destId="{2BCF8F4B-F380-4B8E-9F70-263DF40EEB4A}" srcOrd="0" destOrd="0" presId="urn:microsoft.com/office/officeart/2018/2/layout/IconLabelList"/>
    <dgm:cxn modelId="{AD1E1D64-BD87-480B-8E4D-35A4CDF3511A}" srcId="{BF852DC3-362E-445E-B6E7-EC84454BD32A}" destId="{CE73ABC1-04B4-4A59-9349-5CBE53185A95}" srcOrd="1" destOrd="0" parTransId="{03998548-53BB-4181-AD5B-A310884AD7F7}" sibTransId="{1CF55ED3-45D2-46EC-BEB7-FF0009EE610F}"/>
    <dgm:cxn modelId="{7EDBDA73-01DB-46B8-B287-C91288E68173}" type="presOf" srcId="{FFD131F8-2C53-4BE7-BA73-CCE09DDF5845}" destId="{521B5FD3-2EA3-4DC2-84FE-D1433A93FBFA}" srcOrd="0" destOrd="0" presId="urn:microsoft.com/office/officeart/2018/2/layout/IconLabelList"/>
    <dgm:cxn modelId="{6E1954AC-4E33-4D17-B1C7-C46CEA90D095}" type="presOf" srcId="{CE73ABC1-04B4-4A59-9349-5CBE53185A95}" destId="{A5077490-07C5-492A-ADC1-A6BE0F6001E1}" srcOrd="0" destOrd="0" presId="urn:microsoft.com/office/officeart/2018/2/layout/IconLabelList"/>
    <dgm:cxn modelId="{8A8B3FE0-5803-4112-8E79-292D24862CCF}" srcId="{BF852DC3-362E-445E-B6E7-EC84454BD32A}" destId="{FFD131F8-2C53-4BE7-BA73-CCE09DDF5845}" srcOrd="3" destOrd="0" parTransId="{EC7865C9-6E1A-4553-ABC0-9BE2324B33A3}" sibTransId="{4E0B5222-7C62-4948-ADBB-7A3155F904AC}"/>
    <dgm:cxn modelId="{0AC4A4E0-E0F8-428E-9796-75DF5235892C}" srcId="{BF852DC3-362E-445E-B6E7-EC84454BD32A}" destId="{966FA5A2-52EB-49E0-88B8-1256CCDA0C65}" srcOrd="4" destOrd="0" parTransId="{93C63100-61FC-48BD-A563-09730BD0801B}" sibTransId="{2876C021-B02C-454B-A1E5-657F1876629B}"/>
    <dgm:cxn modelId="{0666B5EA-F519-44BC-B116-D9B28F4A59C0}" type="presOf" srcId="{F10C7B95-97B8-479F-9324-4987F7B3F8A8}" destId="{ADA7B9AA-B347-4BB7-9EB8-AD9270B4634D}" srcOrd="0" destOrd="0" presId="urn:microsoft.com/office/officeart/2018/2/layout/IconLabelList"/>
    <dgm:cxn modelId="{1EDBDAF4-1471-421F-A081-F7BAC2690E93}" type="presOf" srcId="{BF852DC3-362E-445E-B6E7-EC84454BD32A}" destId="{32C1FEB0-825D-4439-A35F-53CDBA77AAA7}" srcOrd="0" destOrd="0" presId="urn:microsoft.com/office/officeart/2018/2/layout/IconLabelList"/>
    <dgm:cxn modelId="{C39614F7-7650-4745-B582-762ED23D006F}" srcId="{BF852DC3-362E-445E-B6E7-EC84454BD32A}" destId="{F10C7B95-97B8-479F-9324-4987F7B3F8A8}" srcOrd="0" destOrd="0" parTransId="{738A75E2-E7C7-485B-87A4-38B498DB1EF0}" sibTransId="{EDC6E88E-EF79-4780-A058-DDE9FF751768}"/>
    <dgm:cxn modelId="{9D81BFFB-02E2-4662-8D56-96635523B33A}" type="presOf" srcId="{9F94545E-A5D2-4B5A-A371-A60378E2AA31}" destId="{8C08B104-592C-49E6-AADE-F308C90D8773}" srcOrd="0" destOrd="0" presId="urn:microsoft.com/office/officeart/2018/2/layout/IconLabelList"/>
    <dgm:cxn modelId="{E6B3D877-149D-4B99-94F4-931C7499F1A1}" type="presParOf" srcId="{32C1FEB0-825D-4439-A35F-53CDBA77AAA7}" destId="{C4C77787-6DCE-4E57-A20B-BD07917BB12F}" srcOrd="0" destOrd="0" presId="urn:microsoft.com/office/officeart/2018/2/layout/IconLabelList"/>
    <dgm:cxn modelId="{C71555C0-FBD3-4B5C-B491-1DE3DFAD7782}" type="presParOf" srcId="{C4C77787-6DCE-4E57-A20B-BD07917BB12F}" destId="{0610A076-661B-4D89-8E03-7DE1887903D8}" srcOrd="0" destOrd="0" presId="urn:microsoft.com/office/officeart/2018/2/layout/IconLabelList"/>
    <dgm:cxn modelId="{8C91C33F-E6F1-4C2E-B039-D3FD8D2FC3D6}" type="presParOf" srcId="{C4C77787-6DCE-4E57-A20B-BD07917BB12F}" destId="{D65FF41C-EDA3-4487-8F3E-0CD7B4CAF028}" srcOrd="1" destOrd="0" presId="urn:microsoft.com/office/officeart/2018/2/layout/IconLabelList"/>
    <dgm:cxn modelId="{0B75CF0E-2C98-4D6C-8028-6F6E9F676100}" type="presParOf" srcId="{C4C77787-6DCE-4E57-A20B-BD07917BB12F}" destId="{ADA7B9AA-B347-4BB7-9EB8-AD9270B4634D}" srcOrd="2" destOrd="0" presId="urn:microsoft.com/office/officeart/2018/2/layout/IconLabelList"/>
    <dgm:cxn modelId="{91CB448F-572C-43F0-894C-CEB15FEBC0EC}" type="presParOf" srcId="{32C1FEB0-825D-4439-A35F-53CDBA77AAA7}" destId="{5E65E7EA-8B0A-4757-8C6B-6C3BDF6706A5}" srcOrd="1" destOrd="0" presId="urn:microsoft.com/office/officeart/2018/2/layout/IconLabelList"/>
    <dgm:cxn modelId="{C2D29E57-3251-4D2F-B9BE-1B5EBB57A537}" type="presParOf" srcId="{32C1FEB0-825D-4439-A35F-53CDBA77AAA7}" destId="{93623B56-A147-4B7A-A6F7-FCB07442BE56}" srcOrd="2" destOrd="0" presId="urn:microsoft.com/office/officeart/2018/2/layout/IconLabelList"/>
    <dgm:cxn modelId="{BD852FDA-9253-45D2-A200-C51529F590AE}" type="presParOf" srcId="{93623B56-A147-4B7A-A6F7-FCB07442BE56}" destId="{829DBEF2-D768-4242-9674-F7A855FFDBF3}" srcOrd="0" destOrd="0" presId="urn:microsoft.com/office/officeart/2018/2/layout/IconLabelList"/>
    <dgm:cxn modelId="{310334FA-7D60-44B2-B612-2C4F6DA32FF0}" type="presParOf" srcId="{93623B56-A147-4B7A-A6F7-FCB07442BE56}" destId="{D969BD9A-C340-4804-B215-0F1EB49F3686}" srcOrd="1" destOrd="0" presId="urn:microsoft.com/office/officeart/2018/2/layout/IconLabelList"/>
    <dgm:cxn modelId="{56BE86F5-373F-48F4-A90D-D6E1DA855EFB}" type="presParOf" srcId="{93623B56-A147-4B7A-A6F7-FCB07442BE56}" destId="{A5077490-07C5-492A-ADC1-A6BE0F6001E1}" srcOrd="2" destOrd="0" presId="urn:microsoft.com/office/officeart/2018/2/layout/IconLabelList"/>
    <dgm:cxn modelId="{CD0A8A9C-2744-45C5-ABEA-45681E7306E5}" type="presParOf" srcId="{32C1FEB0-825D-4439-A35F-53CDBA77AAA7}" destId="{22DF0471-90A3-4674-BBF2-D8870E13AF25}" srcOrd="3" destOrd="0" presId="urn:microsoft.com/office/officeart/2018/2/layout/IconLabelList"/>
    <dgm:cxn modelId="{6486377A-F8B3-4E0E-8499-D10919957ADA}" type="presParOf" srcId="{32C1FEB0-825D-4439-A35F-53CDBA77AAA7}" destId="{3327CE60-83FF-46B2-A949-D15D03CB4AD1}" srcOrd="4" destOrd="0" presId="urn:microsoft.com/office/officeart/2018/2/layout/IconLabelList"/>
    <dgm:cxn modelId="{DAF24D90-C494-4B14-8259-B63311B66055}" type="presParOf" srcId="{3327CE60-83FF-46B2-A949-D15D03CB4AD1}" destId="{D0F00BA4-C3BF-411A-8E07-F5C9FC4DE312}" srcOrd="0" destOrd="0" presId="urn:microsoft.com/office/officeart/2018/2/layout/IconLabelList"/>
    <dgm:cxn modelId="{6D6F1C5C-8F3A-48D5-A483-BCF0FFDAE158}" type="presParOf" srcId="{3327CE60-83FF-46B2-A949-D15D03CB4AD1}" destId="{B10A2D44-7169-4157-81E4-1B018956DFFA}" srcOrd="1" destOrd="0" presId="urn:microsoft.com/office/officeart/2018/2/layout/IconLabelList"/>
    <dgm:cxn modelId="{E809D003-B9F2-45C7-AE07-C9CEA23CC6A1}" type="presParOf" srcId="{3327CE60-83FF-46B2-A949-D15D03CB4AD1}" destId="{8C08B104-592C-49E6-AADE-F308C90D8773}" srcOrd="2" destOrd="0" presId="urn:microsoft.com/office/officeart/2018/2/layout/IconLabelList"/>
    <dgm:cxn modelId="{7353EA52-5547-4F44-86DA-B5A1B4A5155F}" type="presParOf" srcId="{32C1FEB0-825D-4439-A35F-53CDBA77AAA7}" destId="{4A1621FE-75D6-4993-9843-8BEAC9009DC6}" srcOrd="5" destOrd="0" presId="urn:microsoft.com/office/officeart/2018/2/layout/IconLabelList"/>
    <dgm:cxn modelId="{309B09D2-C22C-472C-A32F-BDA10F7709B1}" type="presParOf" srcId="{32C1FEB0-825D-4439-A35F-53CDBA77AAA7}" destId="{B7005430-0C70-462F-94E0-1F38D2D07370}" srcOrd="6" destOrd="0" presId="urn:microsoft.com/office/officeart/2018/2/layout/IconLabelList"/>
    <dgm:cxn modelId="{420D0E3E-7EEF-4EA6-AAC2-90EF2F47AA31}" type="presParOf" srcId="{B7005430-0C70-462F-94E0-1F38D2D07370}" destId="{100B677B-D8FE-4FF0-88D9-BF600D24E2F4}" srcOrd="0" destOrd="0" presId="urn:microsoft.com/office/officeart/2018/2/layout/IconLabelList"/>
    <dgm:cxn modelId="{E661717C-BC4C-4EEF-BCC0-7F5175D057D4}" type="presParOf" srcId="{B7005430-0C70-462F-94E0-1F38D2D07370}" destId="{3D4B555F-4B82-4C5B-B7CC-D43198AC7920}" srcOrd="1" destOrd="0" presId="urn:microsoft.com/office/officeart/2018/2/layout/IconLabelList"/>
    <dgm:cxn modelId="{AFD7AD3B-45E6-4B89-A56E-DC1B44A219C0}" type="presParOf" srcId="{B7005430-0C70-462F-94E0-1F38D2D07370}" destId="{521B5FD3-2EA3-4DC2-84FE-D1433A93FBFA}" srcOrd="2" destOrd="0" presId="urn:microsoft.com/office/officeart/2018/2/layout/IconLabelList"/>
    <dgm:cxn modelId="{881CABCE-6C7A-4BDA-9C04-6C9857ACB076}" type="presParOf" srcId="{32C1FEB0-825D-4439-A35F-53CDBA77AAA7}" destId="{4E9202DA-C80F-4FC0-99D1-CB4DC98C8213}" srcOrd="7" destOrd="0" presId="urn:microsoft.com/office/officeart/2018/2/layout/IconLabelList"/>
    <dgm:cxn modelId="{85C6BB14-4A4D-4EDB-90DE-8861B8797F3D}" type="presParOf" srcId="{32C1FEB0-825D-4439-A35F-53CDBA77AAA7}" destId="{D634B8EE-B119-46C1-BC2D-3D96AD9E509F}" srcOrd="8" destOrd="0" presId="urn:microsoft.com/office/officeart/2018/2/layout/IconLabelList"/>
    <dgm:cxn modelId="{932188F2-AE96-4737-BB15-6A307E1CB979}" type="presParOf" srcId="{D634B8EE-B119-46C1-BC2D-3D96AD9E509F}" destId="{BB0E2C30-61BC-46DF-844A-FE0B11416401}" srcOrd="0" destOrd="0" presId="urn:microsoft.com/office/officeart/2018/2/layout/IconLabelList"/>
    <dgm:cxn modelId="{76FFEB5A-48F3-47E7-97DE-5A55A866065C}" type="presParOf" srcId="{D634B8EE-B119-46C1-BC2D-3D96AD9E509F}" destId="{836D48E2-22EF-403A-BEBD-2555F8697571}" srcOrd="1" destOrd="0" presId="urn:microsoft.com/office/officeart/2018/2/layout/IconLabelList"/>
    <dgm:cxn modelId="{5FBC296E-BCA3-4CAA-ACA5-301FA05B5944}" type="presParOf" srcId="{D634B8EE-B119-46C1-BC2D-3D96AD9E509F}" destId="{2BCF8F4B-F380-4B8E-9F70-263DF40EEB4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5880F0-DBE2-1447-AC54-2E382CE0138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3F1418D-D68C-234A-ACC6-613C92F2B1C5}">
      <dgm:prSet/>
      <dgm:spPr/>
      <dgm:t>
        <a:bodyPr/>
        <a:lstStyle/>
        <a:p>
          <a:r>
            <a:rPr lang="en-US" dirty="0"/>
            <a:t>Learners Should:</a:t>
          </a:r>
        </a:p>
      </dgm:t>
    </dgm:pt>
    <dgm:pt modelId="{DF04A934-F8AB-FD48-95B3-009B1A93D111}" type="parTrans" cxnId="{190A98DE-89B9-AA46-9992-52A5FEBEEACC}">
      <dgm:prSet/>
      <dgm:spPr/>
      <dgm:t>
        <a:bodyPr/>
        <a:lstStyle/>
        <a:p>
          <a:endParaRPr lang="en-US"/>
        </a:p>
      </dgm:t>
    </dgm:pt>
    <dgm:pt modelId="{60043F29-9C6C-CD4B-8147-6690BFE7CD1D}" type="sibTrans" cxnId="{190A98DE-89B9-AA46-9992-52A5FEBEEACC}">
      <dgm:prSet/>
      <dgm:spPr/>
      <dgm:t>
        <a:bodyPr/>
        <a:lstStyle/>
        <a:p>
          <a:endParaRPr lang="en-US"/>
        </a:p>
      </dgm:t>
    </dgm:pt>
    <dgm:pt modelId="{C63D7014-666B-2C47-9C5A-F05DE40B9493}">
      <dgm:prSet/>
      <dgm:spPr/>
      <dgm:t>
        <a:bodyPr/>
        <a:lstStyle/>
        <a:p>
          <a:r>
            <a:rPr lang="en-US"/>
            <a:t>Collect evidence of performance (assessments), both successes and failures</a:t>
          </a:r>
        </a:p>
      </dgm:t>
    </dgm:pt>
    <dgm:pt modelId="{8F478E22-00D3-B540-BBBB-39F29B52A95B}" type="parTrans" cxnId="{81F34950-D1C3-D04B-9A05-182062767CCC}">
      <dgm:prSet/>
      <dgm:spPr/>
      <dgm:t>
        <a:bodyPr/>
        <a:lstStyle/>
        <a:p>
          <a:endParaRPr lang="en-US"/>
        </a:p>
      </dgm:t>
    </dgm:pt>
    <dgm:pt modelId="{7573A9C7-A41C-2E46-9B24-CDD63CD78DE1}" type="sibTrans" cxnId="{81F34950-D1C3-D04B-9A05-182062767CCC}">
      <dgm:prSet/>
      <dgm:spPr/>
      <dgm:t>
        <a:bodyPr/>
        <a:lstStyle/>
        <a:p>
          <a:endParaRPr lang="en-US"/>
        </a:p>
      </dgm:t>
    </dgm:pt>
    <dgm:pt modelId="{C463F3B0-DDF2-2D43-A0AC-FF1682B1DCBE}">
      <dgm:prSet/>
      <dgm:spPr/>
      <dgm:t>
        <a:bodyPr/>
        <a:lstStyle/>
        <a:p>
          <a:r>
            <a:rPr lang="en-US" dirty="0"/>
            <a:t>Sort into appropriate Core Outcomes </a:t>
          </a:r>
        </a:p>
      </dgm:t>
    </dgm:pt>
    <dgm:pt modelId="{9F07E155-5184-1542-B322-38F96A41CF79}" type="parTrans" cxnId="{77BDF714-50CE-E746-BC1C-340753E716AF}">
      <dgm:prSet/>
      <dgm:spPr/>
      <dgm:t>
        <a:bodyPr/>
        <a:lstStyle/>
        <a:p>
          <a:endParaRPr lang="en-US"/>
        </a:p>
      </dgm:t>
    </dgm:pt>
    <dgm:pt modelId="{F6C62F01-68F0-7148-A50F-E5AA46CC82EB}" type="sibTrans" cxnId="{77BDF714-50CE-E746-BC1C-340753E716AF}">
      <dgm:prSet/>
      <dgm:spPr/>
      <dgm:t>
        <a:bodyPr/>
        <a:lstStyle/>
        <a:p>
          <a:endParaRPr lang="en-US"/>
        </a:p>
      </dgm:t>
    </dgm:pt>
    <dgm:pt modelId="{26A02F72-F491-0249-B528-3C5A82BC54F5}">
      <dgm:prSet/>
      <dgm:spPr/>
      <dgm:t>
        <a:bodyPr/>
        <a:lstStyle/>
        <a:p>
          <a:r>
            <a:rPr lang="en-US" dirty="0"/>
            <a:t>Write reflections to document mastery of desired outcomes</a:t>
          </a:r>
        </a:p>
      </dgm:t>
    </dgm:pt>
    <dgm:pt modelId="{DE0C2C59-B0F9-724B-A6B5-2427A4F1CC3A}" type="parTrans" cxnId="{D8C8915C-1318-3F46-99BF-E0AB0824DC32}">
      <dgm:prSet/>
      <dgm:spPr/>
      <dgm:t>
        <a:bodyPr/>
        <a:lstStyle/>
        <a:p>
          <a:endParaRPr lang="en-US"/>
        </a:p>
      </dgm:t>
    </dgm:pt>
    <dgm:pt modelId="{E8F167E6-E288-8A46-A540-B32E00AE5F62}" type="sibTrans" cxnId="{D8C8915C-1318-3F46-99BF-E0AB0824DC32}">
      <dgm:prSet/>
      <dgm:spPr/>
      <dgm:t>
        <a:bodyPr/>
        <a:lstStyle/>
        <a:p>
          <a:endParaRPr lang="en-US"/>
        </a:p>
      </dgm:t>
    </dgm:pt>
    <dgm:pt modelId="{1DC56B07-89FC-8344-BF14-14C2A7912471}">
      <dgm:prSet/>
      <dgm:spPr/>
      <dgm:t>
        <a:bodyPr/>
        <a:lstStyle/>
        <a:p>
          <a:r>
            <a:rPr lang="en-US" dirty="0"/>
            <a:t>Prepare an ILP with SMART objectives</a:t>
          </a:r>
        </a:p>
      </dgm:t>
    </dgm:pt>
    <dgm:pt modelId="{CAE684B8-A67C-1240-89BC-528795A7BD04}" type="parTrans" cxnId="{833A0135-3985-7A4F-8EB9-211CCC8BD4D2}">
      <dgm:prSet/>
      <dgm:spPr/>
      <dgm:t>
        <a:bodyPr/>
        <a:lstStyle/>
        <a:p>
          <a:endParaRPr lang="en-US"/>
        </a:p>
      </dgm:t>
    </dgm:pt>
    <dgm:pt modelId="{1ACEA5EB-19FB-224B-BC23-FF0328FFE662}" type="sibTrans" cxnId="{833A0135-3985-7A4F-8EB9-211CCC8BD4D2}">
      <dgm:prSet/>
      <dgm:spPr/>
      <dgm:t>
        <a:bodyPr/>
        <a:lstStyle/>
        <a:p>
          <a:endParaRPr lang="en-US"/>
        </a:p>
      </dgm:t>
    </dgm:pt>
    <dgm:pt modelId="{CD0B4FB6-DE73-8948-911D-FC3384678DC4}" type="pres">
      <dgm:prSet presAssocID="{4E5880F0-DBE2-1447-AC54-2E382CE01381}" presName="linear" presStyleCnt="0">
        <dgm:presLayoutVars>
          <dgm:animLvl val="lvl"/>
          <dgm:resizeHandles val="exact"/>
        </dgm:presLayoutVars>
      </dgm:prSet>
      <dgm:spPr/>
    </dgm:pt>
    <dgm:pt modelId="{30095B9D-2A98-3448-9D65-7839ACD2248B}" type="pres">
      <dgm:prSet presAssocID="{C3F1418D-D68C-234A-ACC6-613C92F2B1C5}" presName="parentText" presStyleLbl="node1" presStyleIdx="0" presStyleCnt="1">
        <dgm:presLayoutVars>
          <dgm:chMax val="0"/>
          <dgm:bulletEnabled val="1"/>
        </dgm:presLayoutVars>
      </dgm:prSet>
      <dgm:spPr/>
    </dgm:pt>
    <dgm:pt modelId="{942DDFC6-80B5-E248-9083-D92C66362A46}" type="pres">
      <dgm:prSet presAssocID="{C3F1418D-D68C-234A-ACC6-613C92F2B1C5}" presName="childText" presStyleLbl="revTx" presStyleIdx="0" presStyleCnt="1">
        <dgm:presLayoutVars>
          <dgm:bulletEnabled val="1"/>
        </dgm:presLayoutVars>
      </dgm:prSet>
      <dgm:spPr/>
    </dgm:pt>
  </dgm:ptLst>
  <dgm:cxnLst>
    <dgm:cxn modelId="{5E85C004-1153-784A-9F27-C6F9910B4D6F}" type="presOf" srcId="{1DC56B07-89FC-8344-BF14-14C2A7912471}" destId="{942DDFC6-80B5-E248-9083-D92C66362A46}" srcOrd="0" destOrd="3" presId="urn:microsoft.com/office/officeart/2005/8/layout/vList2"/>
    <dgm:cxn modelId="{77BDF714-50CE-E746-BC1C-340753E716AF}" srcId="{C3F1418D-D68C-234A-ACC6-613C92F2B1C5}" destId="{C463F3B0-DDF2-2D43-A0AC-FF1682B1DCBE}" srcOrd="1" destOrd="0" parTransId="{9F07E155-5184-1542-B322-38F96A41CF79}" sibTransId="{F6C62F01-68F0-7148-A50F-E5AA46CC82EB}"/>
    <dgm:cxn modelId="{062A5526-3525-9749-9B9C-D9BE55F4DBDE}" type="presOf" srcId="{C63D7014-666B-2C47-9C5A-F05DE40B9493}" destId="{942DDFC6-80B5-E248-9083-D92C66362A46}" srcOrd="0" destOrd="0" presId="urn:microsoft.com/office/officeart/2005/8/layout/vList2"/>
    <dgm:cxn modelId="{530E752A-68B0-A448-9B80-ACE6F132B7BF}" type="presOf" srcId="{C463F3B0-DDF2-2D43-A0AC-FF1682B1DCBE}" destId="{942DDFC6-80B5-E248-9083-D92C66362A46}" srcOrd="0" destOrd="1" presId="urn:microsoft.com/office/officeart/2005/8/layout/vList2"/>
    <dgm:cxn modelId="{833A0135-3985-7A4F-8EB9-211CCC8BD4D2}" srcId="{C3F1418D-D68C-234A-ACC6-613C92F2B1C5}" destId="{1DC56B07-89FC-8344-BF14-14C2A7912471}" srcOrd="3" destOrd="0" parTransId="{CAE684B8-A67C-1240-89BC-528795A7BD04}" sibTransId="{1ACEA5EB-19FB-224B-BC23-FF0328FFE662}"/>
    <dgm:cxn modelId="{D8C8915C-1318-3F46-99BF-E0AB0824DC32}" srcId="{C3F1418D-D68C-234A-ACC6-613C92F2B1C5}" destId="{26A02F72-F491-0249-B528-3C5A82BC54F5}" srcOrd="2" destOrd="0" parTransId="{DE0C2C59-B0F9-724B-A6B5-2427A4F1CC3A}" sibTransId="{E8F167E6-E288-8A46-A540-B32E00AE5F62}"/>
    <dgm:cxn modelId="{0181F86C-D2A5-A546-9109-4A7FB0EE0309}" type="presOf" srcId="{C3F1418D-D68C-234A-ACC6-613C92F2B1C5}" destId="{30095B9D-2A98-3448-9D65-7839ACD2248B}" srcOrd="0" destOrd="0" presId="urn:microsoft.com/office/officeart/2005/8/layout/vList2"/>
    <dgm:cxn modelId="{81F34950-D1C3-D04B-9A05-182062767CCC}" srcId="{C3F1418D-D68C-234A-ACC6-613C92F2B1C5}" destId="{C63D7014-666B-2C47-9C5A-F05DE40B9493}" srcOrd="0" destOrd="0" parTransId="{8F478E22-00D3-B540-BBBB-39F29B52A95B}" sibTransId="{7573A9C7-A41C-2E46-9B24-CDD63CD78DE1}"/>
    <dgm:cxn modelId="{AC2677BB-544E-0440-AABE-BC8FA9ED580F}" type="presOf" srcId="{26A02F72-F491-0249-B528-3C5A82BC54F5}" destId="{942DDFC6-80B5-E248-9083-D92C66362A46}" srcOrd="0" destOrd="2" presId="urn:microsoft.com/office/officeart/2005/8/layout/vList2"/>
    <dgm:cxn modelId="{190A98DE-89B9-AA46-9992-52A5FEBEEACC}" srcId="{4E5880F0-DBE2-1447-AC54-2E382CE01381}" destId="{C3F1418D-D68C-234A-ACC6-613C92F2B1C5}" srcOrd="0" destOrd="0" parTransId="{DF04A934-F8AB-FD48-95B3-009B1A93D111}" sibTransId="{60043F29-9C6C-CD4B-8147-6690BFE7CD1D}"/>
    <dgm:cxn modelId="{C08320E7-BFDC-7444-A27A-E1D5CDC10364}" type="presOf" srcId="{4E5880F0-DBE2-1447-AC54-2E382CE01381}" destId="{CD0B4FB6-DE73-8948-911D-FC3384678DC4}" srcOrd="0" destOrd="0" presId="urn:microsoft.com/office/officeart/2005/8/layout/vList2"/>
    <dgm:cxn modelId="{FD167D72-033F-8D4D-9E0B-37AD76A9FA75}" type="presParOf" srcId="{CD0B4FB6-DE73-8948-911D-FC3384678DC4}" destId="{30095B9D-2A98-3448-9D65-7839ACD2248B}" srcOrd="0" destOrd="0" presId="urn:microsoft.com/office/officeart/2005/8/layout/vList2"/>
    <dgm:cxn modelId="{12BCFD6B-4026-EE42-B12C-366EBAC056D0}" type="presParOf" srcId="{CD0B4FB6-DE73-8948-911D-FC3384678DC4}" destId="{942DDFC6-80B5-E248-9083-D92C66362A4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7097A-1234-4C52-B6C3-9EA426301AD5}">
      <dsp:nvSpPr>
        <dsp:cNvPr id="0" name=""/>
        <dsp:cNvSpPr/>
      </dsp:nvSpPr>
      <dsp:spPr>
        <a:xfrm>
          <a:off x="1814482" y="593945"/>
          <a:ext cx="385801" cy="91440"/>
        </a:xfrm>
        <a:custGeom>
          <a:avLst/>
          <a:gdLst/>
          <a:ahLst/>
          <a:cxnLst/>
          <a:rect l="0" t="0" r="0" b="0"/>
          <a:pathLst>
            <a:path>
              <a:moveTo>
                <a:pt x="0" y="45720"/>
              </a:moveTo>
              <a:lnTo>
                <a:pt x="3858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6973" y="637581"/>
        <a:ext cx="20820" cy="4168"/>
      </dsp:txXfrm>
    </dsp:sp>
    <dsp:sp modelId="{69414E76-5C09-4958-92FC-DE29AD77749E}">
      <dsp:nvSpPr>
        <dsp:cNvPr id="0" name=""/>
        <dsp:cNvSpPr/>
      </dsp:nvSpPr>
      <dsp:spPr>
        <a:xfrm>
          <a:off x="5841" y="96533"/>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What You Need to Know About ACGME and ABFM Expectations for a Shift to Competency-Based Medical Education</a:t>
          </a:r>
          <a:endParaRPr lang="en-US" sz="1200" kern="1200" dirty="0"/>
        </a:p>
      </dsp:txBody>
      <dsp:txXfrm>
        <a:off x="5841" y="96533"/>
        <a:ext cx="1810440" cy="1086264"/>
      </dsp:txXfrm>
    </dsp:sp>
    <dsp:sp modelId="{EB037C12-E6B9-49D0-979E-D9B931443F67}">
      <dsp:nvSpPr>
        <dsp:cNvPr id="0" name=""/>
        <dsp:cNvSpPr/>
      </dsp:nvSpPr>
      <dsp:spPr>
        <a:xfrm>
          <a:off x="4041324" y="593945"/>
          <a:ext cx="385801" cy="91440"/>
        </a:xfrm>
        <a:custGeom>
          <a:avLst/>
          <a:gdLst/>
          <a:ahLst/>
          <a:cxnLst/>
          <a:rect l="0" t="0" r="0" b="0"/>
          <a:pathLst>
            <a:path>
              <a:moveTo>
                <a:pt x="0" y="45720"/>
              </a:moveTo>
              <a:lnTo>
                <a:pt x="3858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814" y="637581"/>
        <a:ext cx="20820" cy="4168"/>
      </dsp:txXfrm>
    </dsp:sp>
    <dsp:sp modelId="{B45E0497-BE5C-4831-B8D0-DE948117B52F}">
      <dsp:nvSpPr>
        <dsp:cNvPr id="0" name=""/>
        <dsp:cNvSpPr/>
      </dsp:nvSpPr>
      <dsp:spPr>
        <a:xfrm>
          <a:off x="2232683" y="96533"/>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Reflections, Goals, &amp; Objectives – Oh My! Best Practices for Creating ILPs</a:t>
          </a:r>
          <a:endParaRPr lang="en-US" sz="1200" kern="1200" dirty="0"/>
        </a:p>
      </dsp:txBody>
      <dsp:txXfrm>
        <a:off x="2232683" y="96533"/>
        <a:ext cx="1810440" cy="1086264"/>
      </dsp:txXfrm>
    </dsp:sp>
    <dsp:sp modelId="{101BE565-C1DE-4541-8A7A-2BD371943C62}">
      <dsp:nvSpPr>
        <dsp:cNvPr id="0" name=""/>
        <dsp:cNvSpPr/>
      </dsp:nvSpPr>
      <dsp:spPr>
        <a:xfrm>
          <a:off x="6268166" y="593945"/>
          <a:ext cx="385801" cy="91440"/>
        </a:xfrm>
        <a:custGeom>
          <a:avLst/>
          <a:gdLst/>
          <a:ahLst/>
          <a:cxnLst/>
          <a:rect l="0" t="0" r="0" b="0"/>
          <a:pathLst>
            <a:path>
              <a:moveTo>
                <a:pt x="0" y="45720"/>
              </a:moveTo>
              <a:lnTo>
                <a:pt x="3858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0656" y="637581"/>
        <a:ext cx="20820" cy="4168"/>
      </dsp:txXfrm>
    </dsp:sp>
    <dsp:sp modelId="{1DC601F2-6D71-4316-81A4-440EF11E3DD4}">
      <dsp:nvSpPr>
        <dsp:cNvPr id="0" name=""/>
        <dsp:cNvSpPr/>
      </dsp:nvSpPr>
      <dsp:spPr>
        <a:xfrm>
          <a:off x="4459525" y="96533"/>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Let’s Talk About Entrustment</a:t>
          </a:r>
          <a:endParaRPr lang="en-US" sz="1200" kern="1200" dirty="0"/>
        </a:p>
      </dsp:txBody>
      <dsp:txXfrm>
        <a:off x="4459525" y="96533"/>
        <a:ext cx="1810440" cy="1086264"/>
      </dsp:txXfrm>
    </dsp:sp>
    <dsp:sp modelId="{F35D3D10-9BDE-419D-8286-38C2B346B8BB}">
      <dsp:nvSpPr>
        <dsp:cNvPr id="0" name=""/>
        <dsp:cNvSpPr/>
      </dsp:nvSpPr>
      <dsp:spPr>
        <a:xfrm>
          <a:off x="911062" y="1180997"/>
          <a:ext cx="6680525" cy="385801"/>
        </a:xfrm>
        <a:custGeom>
          <a:avLst/>
          <a:gdLst/>
          <a:ahLst/>
          <a:cxnLst/>
          <a:rect l="0" t="0" r="0" b="0"/>
          <a:pathLst>
            <a:path>
              <a:moveTo>
                <a:pt x="6680525" y="0"/>
              </a:moveTo>
              <a:lnTo>
                <a:pt x="6680525" y="210000"/>
              </a:lnTo>
              <a:lnTo>
                <a:pt x="0" y="210000"/>
              </a:lnTo>
              <a:lnTo>
                <a:pt x="0" y="38580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83987" y="1371814"/>
        <a:ext cx="334674" cy="4168"/>
      </dsp:txXfrm>
    </dsp:sp>
    <dsp:sp modelId="{72647815-24D9-4039-AD70-45573170EF8F}">
      <dsp:nvSpPr>
        <dsp:cNvPr id="0" name=""/>
        <dsp:cNvSpPr/>
      </dsp:nvSpPr>
      <dsp:spPr>
        <a:xfrm>
          <a:off x="6686367" y="96533"/>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Assessment Tools for CBME and the Core Outcomes</a:t>
          </a:r>
          <a:endParaRPr lang="en-US" sz="1200" kern="1200" dirty="0"/>
        </a:p>
      </dsp:txBody>
      <dsp:txXfrm>
        <a:off x="6686367" y="96533"/>
        <a:ext cx="1810440" cy="1086264"/>
      </dsp:txXfrm>
    </dsp:sp>
    <dsp:sp modelId="{E132CDAE-3AA0-4A20-A2B8-A95F709B67F9}">
      <dsp:nvSpPr>
        <dsp:cNvPr id="0" name=""/>
        <dsp:cNvSpPr/>
      </dsp:nvSpPr>
      <dsp:spPr>
        <a:xfrm>
          <a:off x="1814482" y="2096611"/>
          <a:ext cx="385801" cy="91440"/>
        </a:xfrm>
        <a:custGeom>
          <a:avLst/>
          <a:gdLst/>
          <a:ahLst/>
          <a:cxnLst/>
          <a:rect l="0" t="0" r="0" b="0"/>
          <a:pathLst>
            <a:path>
              <a:moveTo>
                <a:pt x="0" y="45720"/>
              </a:moveTo>
              <a:lnTo>
                <a:pt x="3858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6973" y="2140246"/>
        <a:ext cx="20820" cy="4168"/>
      </dsp:txXfrm>
    </dsp:sp>
    <dsp:sp modelId="{C276D6CD-5FF1-42DB-B578-86D5777DF90F}">
      <dsp:nvSpPr>
        <dsp:cNvPr id="0" name=""/>
        <dsp:cNvSpPr/>
      </dsp:nvSpPr>
      <dsp:spPr>
        <a:xfrm>
          <a:off x="5841" y="1599198"/>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Building CBME Into Faculty Development</a:t>
          </a:r>
          <a:endParaRPr lang="en-US" sz="1200" kern="1200" dirty="0"/>
        </a:p>
      </dsp:txBody>
      <dsp:txXfrm>
        <a:off x="5841" y="1599198"/>
        <a:ext cx="1810440" cy="1086264"/>
      </dsp:txXfrm>
    </dsp:sp>
    <dsp:sp modelId="{0A1E9122-8BFB-44EF-B66D-082EC9EF8C84}">
      <dsp:nvSpPr>
        <dsp:cNvPr id="0" name=""/>
        <dsp:cNvSpPr/>
      </dsp:nvSpPr>
      <dsp:spPr>
        <a:xfrm>
          <a:off x="4041324" y="2096611"/>
          <a:ext cx="385801" cy="91440"/>
        </a:xfrm>
        <a:custGeom>
          <a:avLst/>
          <a:gdLst/>
          <a:ahLst/>
          <a:cxnLst/>
          <a:rect l="0" t="0" r="0" b="0"/>
          <a:pathLst>
            <a:path>
              <a:moveTo>
                <a:pt x="0" y="45720"/>
              </a:moveTo>
              <a:lnTo>
                <a:pt x="3858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814" y="2140246"/>
        <a:ext cx="20820" cy="4168"/>
      </dsp:txXfrm>
    </dsp:sp>
    <dsp:sp modelId="{3E744D5B-5ACE-48F4-94AF-2A438560568F}">
      <dsp:nvSpPr>
        <dsp:cNvPr id="0" name=""/>
        <dsp:cNvSpPr/>
      </dsp:nvSpPr>
      <dsp:spPr>
        <a:xfrm>
          <a:off x="2232683" y="1599198"/>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Advisors and Coaches: The Evolving Role of Faculty and Resident Relationships</a:t>
          </a:r>
          <a:endParaRPr lang="en-US" sz="1200" kern="1200" dirty="0"/>
        </a:p>
      </dsp:txBody>
      <dsp:txXfrm>
        <a:off x="2232683" y="1599198"/>
        <a:ext cx="1810440" cy="1086264"/>
      </dsp:txXfrm>
    </dsp:sp>
    <dsp:sp modelId="{A01A9AA6-6924-4AE6-9CEE-75354524D3F4}">
      <dsp:nvSpPr>
        <dsp:cNvPr id="0" name=""/>
        <dsp:cNvSpPr/>
      </dsp:nvSpPr>
      <dsp:spPr>
        <a:xfrm>
          <a:off x="6268166" y="2096611"/>
          <a:ext cx="385801" cy="91440"/>
        </a:xfrm>
        <a:custGeom>
          <a:avLst/>
          <a:gdLst/>
          <a:ahLst/>
          <a:cxnLst/>
          <a:rect l="0" t="0" r="0" b="0"/>
          <a:pathLst>
            <a:path>
              <a:moveTo>
                <a:pt x="0" y="45720"/>
              </a:moveTo>
              <a:lnTo>
                <a:pt x="3858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0656" y="2140246"/>
        <a:ext cx="20820" cy="4168"/>
      </dsp:txXfrm>
    </dsp:sp>
    <dsp:sp modelId="{9B1A9E99-8170-43DD-A5EF-6CBDD263A294}">
      <dsp:nvSpPr>
        <dsp:cNvPr id="0" name=""/>
        <dsp:cNvSpPr/>
      </dsp:nvSpPr>
      <dsp:spPr>
        <a:xfrm>
          <a:off x="4459525" y="1599198"/>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Individualized Learning and Resident Assessment: A CBME Orientation for Residents</a:t>
          </a:r>
          <a:endParaRPr lang="en-US" sz="1200" kern="1200" dirty="0"/>
        </a:p>
      </dsp:txBody>
      <dsp:txXfrm>
        <a:off x="4459525" y="1599198"/>
        <a:ext cx="1810440" cy="1086264"/>
      </dsp:txXfrm>
    </dsp:sp>
    <dsp:sp modelId="{7213F3B3-996F-4A23-A34E-9B17566D49CC}">
      <dsp:nvSpPr>
        <dsp:cNvPr id="0" name=""/>
        <dsp:cNvSpPr/>
      </dsp:nvSpPr>
      <dsp:spPr>
        <a:xfrm>
          <a:off x="911062" y="2683663"/>
          <a:ext cx="6680525" cy="385801"/>
        </a:xfrm>
        <a:custGeom>
          <a:avLst/>
          <a:gdLst/>
          <a:ahLst/>
          <a:cxnLst/>
          <a:rect l="0" t="0" r="0" b="0"/>
          <a:pathLst>
            <a:path>
              <a:moveTo>
                <a:pt x="6680525" y="0"/>
              </a:moveTo>
              <a:lnTo>
                <a:pt x="6680525" y="210000"/>
              </a:lnTo>
              <a:lnTo>
                <a:pt x="0" y="210000"/>
              </a:lnTo>
              <a:lnTo>
                <a:pt x="0" y="38580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83987" y="2874479"/>
        <a:ext cx="334674" cy="4168"/>
      </dsp:txXfrm>
    </dsp:sp>
    <dsp:sp modelId="{D2C3A1C0-2B48-4DD1-A2F5-8B179543C8C7}">
      <dsp:nvSpPr>
        <dsp:cNvPr id="0" name=""/>
        <dsp:cNvSpPr/>
      </dsp:nvSpPr>
      <dsp:spPr>
        <a:xfrm>
          <a:off x="6686367" y="1599198"/>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How to Have Reflective Feedback Conversations and Develop a Culture of Effective Feedback</a:t>
          </a:r>
          <a:endParaRPr lang="en-US" sz="1200" kern="1200" dirty="0"/>
        </a:p>
      </dsp:txBody>
      <dsp:txXfrm>
        <a:off x="6686367" y="1599198"/>
        <a:ext cx="1810440" cy="1086264"/>
      </dsp:txXfrm>
    </dsp:sp>
    <dsp:sp modelId="{539CF0CF-0278-474C-BE18-462B38E6AE7F}">
      <dsp:nvSpPr>
        <dsp:cNvPr id="0" name=""/>
        <dsp:cNvSpPr/>
      </dsp:nvSpPr>
      <dsp:spPr>
        <a:xfrm>
          <a:off x="1814482" y="3599276"/>
          <a:ext cx="385801" cy="91440"/>
        </a:xfrm>
        <a:custGeom>
          <a:avLst/>
          <a:gdLst/>
          <a:ahLst/>
          <a:cxnLst/>
          <a:rect l="0" t="0" r="0" b="0"/>
          <a:pathLst>
            <a:path>
              <a:moveTo>
                <a:pt x="0" y="45720"/>
              </a:moveTo>
              <a:lnTo>
                <a:pt x="3858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6973" y="3642912"/>
        <a:ext cx="20820" cy="4168"/>
      </dsp:txXfrm>
    </dsp:sp>
    <dsp:sp modelId="{0A937FB3-8E52-41A0-AB45-230B5548849A}">
      <dsp:nvSpPr>
        <dsp:cNvPr id="0" name=""/>
        <dsp:cNvSpPr/>
      </dsp:nvSpPr>
      <dsp:spPr>
        <a:xfrm>
          <a:off x="5841" y="3101864"/>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Fostering Master Adaptive Learning and a Growth Mindset in Your Program</a:t>
          </a:r>
        </a:p>
      </dsp:txBody>
      <dsp:txXfrm>
        <a:off x="5841" y="3101864"/>
        <a:ext cx="1810440" cy="1086264"/>
      </dsp:txXfrm>
    </dsp:sp>
    <dsp:sp modelId="{7831DF42-027B-46D5-84EE-F29B72ACC6EA}">
      <dsp:nvSpPr>
        <dsp:cNvPr id="0" name=""/>
        <dsp:cNvSpPr/>
      </dsp:nvSpPr>
      <dsp:spPr>
        <a:xfrm>
          <a:off x="4041324" y="3599276"/>
          <a:ext cx="385801" cy="91440"/>
        </a:xfrm>
        <a:custGeom>
          <a:avLst/>
          <a:gdLst/>
          <a:ahLst/>
          <a:cxnLst/>
          <a:rect l="0" t="0" r="0" b="0"/>
          <a:pathLst>
            <a:path>
              <a:moveTo>
                <a:pt x="0" y="45720"/>
              </a:moveTo>
              <a:lnTo>
                <a:pt x="3858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814" y="3642912"/>
        <a:ext cx="20820" cy="4168"/>
      </dsp:txXfrm>
    </dsp:sp>
    <dsp:sp modelId="{2F21B4E4-9B3F-40D7-8ADA-D0EA996DA8BF}">
      <dsp:nvSpPr>
        <dsp:cNvPr id="0" name=""/>
        <dsp:cNvSpPr/>
      </dsp:nvSpPr>
      <dsp:spPr>
        <a:xfrm>
          <a:off x="2232683" y="3101864"/>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How to Effectively Use Electives to Help Residents Attain Competency in the Core Outcomes</a:t>
          </a:r>
          <a:endParaRPr lang="en-US" sz="1200" kern="1200" dirty="0"/>
        </a:p>
      </dsp:txBody>
      <dsp:txXfrm>
        <a:off x="2232683" y="3101864"/>
        <a:ext cx="1810440" cy="1086264"/>
      </dsp:txXfrm>
    </dsp:sp>
    <dsp:sp modelId="{4B74F9E6-F2E5-4157-87AD-09AD1D66EB15}">
      <dsp:nvSpPr>
        <dsp:cNvPr id="0" name=""/>
        <dsp:cNvSpPr/>
      </dsp:nvSpPr>
      <dsp:spPr>
        <a:xfrm>
          <a:off x="6268166" y="3599276"/>
          <a:ext cx="385801" cy="91440"/>
        </a:xfrm>
        <a:custGeom>
          <a:avLst/>
          <a:gdLst/>
          <a:ahLst/>
          <a:cxnLst/>
          <a:rect l="0" t="0" r="0" b="0"/>
          <a:pathLst>
            <a:path>
              <a:moveTo>
                <a:pt x="0" y="45720"/>
              </a:moveTo>
              <a:lnTo>
                <a:pt x="3858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0656" y="3642912"/>
        <a:ext cx="20820" cy="4168"/>
      </dsp:txXfrm>
    </dsp:sp>
    <dsp:sp modelId="{904C07CE-5A8C-45EC-9DA5-77816003994E}">
      <dsp:nvSpPr>
        <dsp:cNvPr id="0" name=""/>
        <dsp:cNvSpPr/>
      </dsp:nvSpPr>
      <dsp:spPr>
        <a:xfrm>
          <a:off x="4459525" y="3101864"/>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The Role of Resident Portfolios in Competency-Based Assessment</a:t>
          </a:r>
          <a:endParaRPr lang="en-US" sz="1200" kern="1200" dirty="0"/>
        </a:p>
      </dsp:txBody>
      <dsp:txXfrm>
        <a:off x="4459525" y="3101864"/>
        <a:ext cx="1810440" cy="1086264"/>
      </dsp:txXfrm>
    </dsp:sp>
    <dsp:sp modelId="{4E4DF0EC-602F-4BD3-ACAC-1A339023A937}">
      <dsp:nvSpPr>
        <dsp:cNvPr id="0" name=""/>
        <dsp:cNvSpPr/>
      </dsp:nvSpPr>
      <dsp:spPr>
        <a:xfrm>
          <a:off x="6686367" y="3101864"/>
          <a:ext cx="1810440" cy="108626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3" tIns="93120" rIns="88713" bIns="93120" numCol="1" spcCol="1270" anchor="ctr" anchorCtr="0">
          <a:noAutofit/>
        </a:bodyPr>
        <a:lstStyle/>
        <a:p>
          <a:pPr marL="0" lvl="0" indent="0" algn="ctr" defTabSz="533400">
            <a:lnSpc>
              <a:spcPct val="90000"/>
            </a:lnSpc>
            <a:spcBef>
              <a:spcPct val="0"/>
            </a:spcBef>
            <a:spcAft>
              <a:spcPct val="35000"/>
            </a:spcAft>
            <a:buNone/>
          </a:pPr>
          <a:r>
            <a:rPr lang="en-US" sz="1200" b="0" i="0" kern="1200" dirty="0"/>
            <a:t>Managing Assessment Burden in CBME</a:t>
          </a:r>
          <a:endParaRPr lang="en-US" sz="1200" kern="1200" dirty="0"/>
        </a:p>
      </dsp:txBody>
      <dsp:txXfrm>
        <a:off x="6686367" y="3101864"/>
        <a:ext cx="1810440" cy="10862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2B363-0AEF-0145-9A64-51738CF9A88E}">
      <dsp:nvSpPr>
        <dsp:cNvPr id="0" name=""/>
        <dsp:cNvSpPr/>
      </dsp:nvSpPr>
      <dsp:spPr>
        <a:xfrm>
          <a:off x="0" y="10291"/>
          <a:ext cx="2625967"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Advisors Ensure Learners: </a:t>
          </a:r>
        </a:p>
      </dsp:txBody>
      <dsp:txXfrm>
        <a:off x="50489" y="60780"/>
        <a:ext cx="2524989" cy="933302"/>
      </dsp:txXfrm>
    </dsp:sp>
    <dsp:sp modelId="{1C928582-77E3-B24A-A813-EF725C91DCA4}">
      <dsp:nvSpPr>
        <dsp:cNvPr id="0" name=""/>
        <dsp:cNvSpPr/>
      </dsp:nvSpPr>
      <dsp:spPr>
        <a:xfrm>
          <a:off x="0" y="1044572"/>
          <a:ext cx="2625967"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37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Address patterns of performance</a:t>
          </a:r>
        </a:p>
        <a:p>
          <a:pPr marL="228600" lvl="1" indent="-228600" algn="l" defTabSz="889000">
            <a:lnSpc>
              <a:spcPct val="90000"/>
            </a:lnSpc>
            <a:spcBef>
              <a:spcPct val="0"/>
            </a:spcBef>
            <a:spcAft>
              <a:spcPct val="20000"/>
            </a:spcAft>
            <a:buChar char="•"/>
          </a:pPr>
          <a:r>
            <a:rPr lang="en-US" sz="2000" kern="1200"/>
            <a:t>Reflect adequately on evidence</a:t>
          </a:r>
        </a:p>
        <a:p>
          <a:pPr marL="228600" lvl="1" indent="-228600" algn="l" defTabSz="889000">
            <a:lnSpc>
              <a:spcPct val="90000"/>
            </a:lnSpc>
            <a:spcBef>
              <a:spcPct val="0"/>
            </a:spcBef>
            <a:spcAft>
              <a:spcPct val="20000"/>
            </a:spcAft>
            <a:buChar char="•"/>
          </a:pPr>
          <a:r>
            <a:rPr lang="en-US" sz="2000" kern="1200"/>
            <a:t>Create appropriate objectives for ILPs</a:t>
          </a:r>
        </a:p>
      </dsp:txBody>
      <dsp:txXfrm>
        <a:off x="0" y="1044572"/>
        <a:ext cx="2625967" cy="18837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69891-0892-4F90-B380-958F68ADFA05}">
      <dsp:nvSpPr>
        <dsp:cNvPr id="0" name=""/>
        <dsp:cNvSpPr/>
      </dsp:nvSpPr>
      <dsp:spPr>
        <a:xfrm>
          <a:off x="270427" y="805879"/>
          <a:ext cx="843873" cy="8438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91FCC3-B2D9-481E-A53B-F14D78C40722}">
      <dsp:nvSpPr>
        <dsp:cNvPr id="0" name=""/>
        <dsp:cNvSpPr/>
      </dsp:nvSpPr>
      <dsp:spPr>
        <a:xfrm>
          <a:off x="450268" y="985721"/>
          <a:ext cx="484189" cy="4841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551BF-1087-4F70-886E-0CB2402BA448}">
      <dsp:nvSpPr>
        <dsp:cNvPr id="0" name=""/>
        <dsp:cNvSpPr/>
      </dsp:nvSpPr>
      <dsp:spPr>
        <a:xfrm>
          <a:off x="664" y="1912598"/>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Used for advancement and graduation</a:t>
          </a:r>
        </a:p>
      </dsp:txBody>
      <dsp:txXfrm>
        <a:off x="664" y="1912598"/>
        <a:ext cx="1383398" cy="553359"/>
      </dsp:txXfrm>
    </dsp:sp>
    <dsp:sp modelId="{1B983797-D82D-4301-8D68-3406B355916F}">
      <dsp:nvSpPr>
        <dsp:cNvPr id="0" name=""/>
        <dsp:cNvSpPr/>
      </dsp:nvSpPr>
      <dsp:spPr>
        <a:xfrm>
          <a:off x="1895920" y="805879"/>
          <a:ext cx="843873" cy="8438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297F4-32CC-405F-81CB-F02854C4F429}">
      <dsp:nvSpPr>
        <dsp:cNvPr id="0" name=""/>
        <dsp:cNvSpPr/>
      </dsp:nvSpPr>
      <dsp:spPr>
        <a:xfrm>
          <a:off x="2075762" y="985721"/>
          <a:ext cx="484189" cy="4841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F6546D-8707-456B-A1F0-1C40A2A19F58}">
      <dsp:nvSpPr>
        <dsp:cNvPr id="0" name=""/>
        <dsp:cNvSpPr/>
      </dsp:nvSpPr>
      <dsp:spPr>
        <a:xfrm>
          <a:off x="1626157" y="1912598"/>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More structured, less flexible to ensure fairness and equity</a:t>
          </a:r>
        </a:p>
      </dsp:txBody>
      <dsp:txXfrm>
        <a:off x="1626157" y="1912598"/>
        <a:ext cx="1383398" cy="553359"/>
      </dsp:txXfrm>
    </dsp:sp>
    <dsp:sp modelId="{C3B85278-BC19-431B-BCE1-9B8DF0C7A3C6}">
      <dsp:nvSpPr>
        <dsp:cNvPr id="0" name=""/>
        <dsp:cNvSpPr/>
      </dsp:nvSpPr>
      <dsp:spPr>
        <a:xfrm>
          <a:off x="3521413" y="805879"/>
          <a:ext cx="843873" cy="8438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E9369-9AF0-4EE7-94F8-CCE2026A96D2}">
      <dsp:nvSpPr>
        <dsp:cNvPr id="0" name=""/>
        <dsp:cNvSpPr/>
      </dsp:nvSpPr>
      <dsp:spPr>
        <a:xfrm>
          <a:off x="3701255" y="985721"/>
          <a:ext cx="484189" cy="4841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3823D-14E9-4F48-981C-75781C6D4DFB}">
      <dsp:nvSpPr>
        <dsp:cNvPr id="0" name=""/>
        <dsp:cNvSpPr/>
      </dsp:nvSpPr>
      <dsp:spPr>
        <a:xfrm>
          <a:off x="3251650" y="1912598"/>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Learner must demonstrate achievement of each core outcome</a:t>
          </a:r>
        </a:p>
      </dsp:txBody>
      <dsp:txXfrm>
        <a:off x="3251650" y="1912598"/>
        <a:ext cx="1383398" cy="553359"/>
      </dsp:txXfrm>
    </dsp:sp>
    <dsp:sp modelId="{6D1D1B93-6FD3-4484-B54E-108470BC2517}">
      <dsp:nvSpPr>
        <dsp:cNvPr id="0" name=""/>
        <dsp:cNvSpPr/>
      </dsp:nvSpPr>
      <dsp:spPr>
        <a:xfrm>
          <a:off x="5146906" y="805879"/>
          <a:ext cx="843873" cy="8438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59C178-D4AF-48D8-914F-36A87B442D7C}">
      <dsp:nvSpPr>
        <dsp:cNvPr id="0" name=""/>
        <dsp:cNvSpPr/>
      </dsp:nvSpPr>
      <dsp:spPr>
        <a:xfrm>
          <a:off x="5326748" y="985721"/>
          <a:ext cx="484189" cy="4841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A0AAA-B0CE-48F5-9976-076CABE63830}">
      <dsp:nvSpPr>
        <dsp:cNvPr id="0" name=""/>
        <dsp:cNvSpPr/>
      </dsp:nvSpPr>
      <dsp:spPr>
        <a:xfrm>
          <a:off x="4877143" y="1912598"/>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Advisors review and ensure sufficient evidence</a:t>
          </a:r>
        </a:p>
      </dsp:txBody>
      <dsp:txXfrm>
        <a:off x="4877143" y="1912598"/>
        <a:ext cx="1383398" cy="553359"/>
      </dsp:txXfrm>
    </dsp:sp>
    <dsp:sp modelId="{632E399D-9D81-43B7-8A8B-6F8B26546195}">
      <dsp:nvSpPr>
        <dsp:cNvPr id="0" name=""/>
        <dsp:cNvSpPr/>
      </dsp:nvSpPr>
      <dsp:spPr>
        <a:xfrm>
          <a:off x="6772399" y="805879"/>
          <a:ext cx="843873" cy="8438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99E8A-C30C-40AD-A46D-3476C164AC7A}">
      <dsp:nvSpPr>
        <dsp:cNvPr id="0" name=""/>
        <dsp:cNvSpPr/>
      </dsp:nvSpPr>
      <dsp:spPr>
        <a:xfrm>
          <a:off x="6952241" y="985721"/>
          <a:ext cx="484189" cy="4841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340E8-F839-451D-886B-2FA8E4F49B09}">
      <dsp:nvSpPr>
        <dsp:cNvPr id="0" name=""/>
        <dsp:cNvSpPr/>
      </dsp:nvSpPr>
      <dsp:spPr>
        <a:xfrm>
          <a:off x="6502637" y="1912598"/>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Needs detailed instructions for residents and faculty</a:t>
          </a:r>
        </a:p>
      </dsp:txBody>
      <dsp:txXfrm>
        <a:off x="6502637" y="1912598"/>
        <a:ext cx="1383398" cy="553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EBA39-2484-44C4-9B46-970DB3031292}">
      <dsp:nvSpPr>
        <dsp:cNvPr id="0" name=""/>
        <dsp:cNvSpPr/>
      </dsp:nvSpPr>
      <dsp:spPr>
        <a:xfrm>
          <a:off x="890763" y="458357"/>
          <a:ext cx="981188" cy="981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B11E9-8E4C-4A5A-ADE0-53ECB8C9AA8C}">
      <dsp:nvSpPr>
        <dsp:cNvPr id="0" name=""/>
        <dsp:cNvSpPr/>
      </dsp:nvSpPr>
      <dsp:spPr>
        <a:xfrm>
          <a:off x="291148" y="1791454"/>
          <a:ext cx="2180418"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Discover the benefits of a portfolio system and its significance with Competency-Based Medical Education</a:t>
          </a:r>
        </a:p>
      </dsp:txBody>
      <dsp:txXfrm>
        <a:off x="291148" y="1791454"/>
        <a:ext cx="2180418" cy="1012500"/>
      </dsp:txXfrm>
    </dsp:sp>
    <dsp:sp modelId="{F94E017F-5988-426A-84A2-24A34F9AFAF3}">
      <dsp:nvSpPr>
        <dsp:cNvPr id="0" name=""/>
        <dsp:cNvSpPr/>
      </dsp:nvSpPr>
      <dsp:spPr>
        <a:xfrm>
          <a:off x="3452755" y="458357"/>
          <a:ext cx="981188" cy="981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1F635-D45A-49EF-9418-9334878BAA88}">
      <dsp:nvSpPr>
        <dsp:cNvPr id="0" name=""/>
        <dsp:cNvSpPr/>
      </dsp:nvSpPr>
      <dsp:spPr>
        <a:xfrm>
          <a:off x="2853140" y="1791454"/>
          <a:ext cx="2180418"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Demonstrate objective and subjective assessments that can be included in the portfolio</a:t>
          </a:r>
        </a:p>
      </dsp:txBody>
      <dsp:txXfrm>
        <a:off x="2853140" y="1791454"/>
        <a:ext cx="2180418" cy="1012500"/>
      </dsp:txXfrm>
    </dsp:sp>
    <dsp:sp modelId="{8CD24CDC-F80F-424E-B829-2C4B9E864B73}">
      <dsp:nvSpPr>
        <dsp:cNvPr id="0" name=""/>
        <dsp:cNvSpPr/>
      </dsp:nvSpPr>
      <dsp:spPr>
        <a:xfrm>
          <a:off x="6014747" y="458357"/>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B3334-DC63-48FF-BDD5-6287DF962E27}">
      <dsp:nvSpPr>
        <dsp:cNvPr id="0" name=""/>
        <dsp:cNvSpPr/>
      </dsp:nvSpPr>
      <dsp:spPr>
        <a:xfrm>
          <a:off x="5415132" y="1791454"/>
          <a:ext cx="2180418"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Discuss incorporation of portfolios and corresponding assessments into residency programs while implementing CBME</a:t>
          </a:r>
        </a:p>
      </dsp:txBody>
      <dsp:txXfrm>
        <a:off x="5415132" y="1791454"/>
        <a:ext cx="2180418" cy="101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F5B30-8D9C-F64D-B92B-AB1DC4EA144C}">
      <dsp:nvSpPr>
        <dsp:cNvPr id="0" name=""/>
        <dsp:cNvSpPr/>
      </dsp:nvSpPr>
      <dsp:spPr>
        <a:xfrm>
          <a:off x="0" y="144037"/>
          <a:ext cx="4118525" cy="6144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Assessment should enhance student learning </a:t>
          </a:r>
        </a:p>
      </dsp:txBody>
      <dsp:txXfrm>
        <a:off x="29997" y="174034"/>
        <a:ext cx="4058531" cy="554504"/>
      </dsp:txXfrm>
    </dsp:sp>
    <dsp:sp modelId="{64D564DA-3737-3B48-A51D-4C719C99B2E2}">
      <dsp:nvSpPr>
        <dsp:cNvPr id="0" name=""/>
        <dsp:cNvSpPr/>
      </dsp:nvSpPr>
      <dsp:spPr>
        <a:xfrm>
          <a:off x="0" y="790216"/>
          <a:ext cx="4118525" cy="6144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Assessment will be progressive and cumulative to encourage integration of previous material with new knowledge</a:t>
          </a:r>
        </a:p>
      </dsp:txBody>
      <dsp:txXfrm>
        <a:off x="29997" y="820213"/>
        <a:ext cx="4058531" cy="554504"/>
      </dsp:txXfrm>
    </dsp:sp>
    <dsp:sp modelId="{8434B443-5921-B342-9EC8-911ED91EDB05}">
      <dsp:nvSpPr>
        <dsp:cNvPr id="0" name=""/>
        <dsp:cNvSpPr/>
      </dsp:nvSpPr>
      <dsp:spPr>
        <a:xfrm>
          <a:off x="0" y="1436394"/>
          <a:ext cx="4118525" cy="6144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Learner progress is rooted in competency, not grades</a:t>
          </a:r>
        </a:p>
      </dsp:txBody>
      <dsp:txXfrm>
        <a:off x="29997" y="1466391"/>
        <a:ext cx="4058531" cy="554504"/>
      </dsp:txXfrm>
    </dsp:sp>
    <dsp:sp modelId="{10A545C7-F51F-7B4F-A49D-F8BB92D40EC3}">
      <dsp:nvSpPr>
        <dsp:cNvPr id="0" name=""/>
        <dsp:cNvSpPr/>
      </dsp:nvSpPr>
      <dsp:spPr>
        <a:xfrm>
          <a:off x="0" y="2082573"/>
          <a:ext cx="4118525" cy="6144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Ongoing cycles of self-assessment and advisement from faculty will ensure learners master areas of weakness and further develop areas of strength </a:t>
          </a:r>
          <a:r>
            <a:rPr lang="en-US" sz="1100" i="1" kern="1200" dirty="0"/>
            <a:t>(ex: individualized learning plans)</a:t>
          </a:r>
          <a:endParaRPr lang="en-US" sz="1100" kern="1200" dirty="0"/>
        </a:p>
      </dsp:txBody>
      <dsp:txXfrm>
        <a:off x="29997" y="2112570"/>
        <a:ext cx="4058531" cy="554504"/>
      </dsp:txXfrm>
    </dsp:sp>
    <dsp:sp modelId="{026D448A-F698-484A-AB9B-74A5AAAF2AB4}">
      <dsp:nvSpPr>
        <dsp:cNvPr id="0" name=""/>
        <dsp:cNvSpPr/>
      </dsp:nvSpPr>
      <dsp:spPr>
        <a:xfrm>
          <a:off x="0" y="2728751"/>
          <a:ext cx="4118525" cy="6144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Faculty will establish performance standards for competencies that all graduates must achieve </a:t>
          </a:r>
          <a:r>
            <a:rPr lang="en-US" sz="1100" i="1" kern="1200" dirty="0"/>
            <a:t>(ex: core outcomes)</a:t>
          </a:r>
          <a:endParaRPr lang="en-US" sz="1100" kern="1200" dirty="0"/>
        </a:p>
      </dsp:txBody>
      <dsp:txXfrm>
        <a:off x="29997" y="2758748"/>
        <a:ext cx="4058531" cy="554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BFC76-C020-F242-A9E4-C753D2B3533A}">
      <dsp:nvSpPr>
        <dsp:cNvPr id="0" name=""/>
        <dsp:cNvSpPr/>
      </dsp:nvSpPr>
      <dsp:spPr>
        <a:xfrm>
          <a:off x="962" y="537711"/>
          <a:ext cx="1877327" cy="187732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3316" tIns="22860" rIns="103316"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Multimodal</a:t>
          </a:r>
          <a:endParaRPr lang="en-US" sz="1800" b="1" kern="1200" dirty="0"/>
        </a:p>
      </dsp:txBody>
      <dsp:txXfrm>
        <a:off x="275890" y="812639"/>
        <a:ext cx="1327471" cy="1327471"/>
      </dsp:txXfrm>
    </dsp:sp>
    <dsp:sp modelId="{E8CD7880-3696-3748-9666-6E52EB937FE4}">
      <dsp:nvSpPr>
        <dsp:cNvPr id="0" name=""/>
        <dsp:cNvSpPr/>
      </dsp:nvSpPr>
      <dsp:spPr>
        <a:xfrm>
          <a:off x="1502824" y="537711"/>
          <a:ext cx="1877327" cy="187732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3316" tIns="22860" rIns="103316"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Multiple Settings</a:t>
          </a:r>
          <a:endParaRPr lang="en-US" sz="1800" b="1" kern="1200" dirty="0"/>
        </a:p>
      </dsp:txBody>
      <dsp:txXfrm>
        <a:off x="1777752" y="812639"/>
        <a:ext cx="1327471" cy="1327471"/>
      </dsp:txXfrm>
    </dsp:sp>
    <dsp:sp modelId="{E4EFFE40-6DB8-E248-BE9B-6C6E1479618D}">
      <dsp:nvSpPr>
        <dsp:cNvPr id="0" name=""/>
        <dsp:cNvSpPr/>
      </dsp:nvSpPr>
      <dsp:spPr>
        <a:xfrm>
          <a:off x="3004686" y="537711"/>
          <a:ext cx="1877327" cy="187732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3316" tIns="22860" rIns="1033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Multiple Faculty</a:t>
          </a:r>
        </a:p>
      </dsp:txBody>
      <dsp:txXfrm>
        <a:off x="3279614" y="812639"/>
        <a:ext cx="1327471" cy="1327471"/>
      </dsp:txXfrm>
    </dsp:sp>
    <dsp:sp modelId="{168638FD-6F39-E24E-AA94-1A2EC63C1E74}">
      <dsp:nvSpPr>
        <dsp:cNvPr id="0" name=""/>
        <dsp:cNvSpPr/>
      </dsp:nvSpPr>
      <dsp:spPr>
        <a:xfrm>
          <a:off x="4506548" y="537711"/>
          <a:ext cx="1877327" cy="187732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3316" tIns="22860" rIns="1033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Make Space for Reflection</a:t>
          </a:r>
        </a:p>
      </dsp:txBody>
      <dsp:txXfrm>
        <a:off x="4781476" y="812639"/>
        <a:ext cx="1327471" cy="1327471"/>
      </dsp:txXfrm>
    </dsp:sp>
    <dsp:sp modelId="{358583AF-9BEC-2245-BF9B-E2390C43E5A8}">
      <dsp:nvSpPr>
        <dsp:cNvPr id="0" name=""/>
        <dsp:cNvSpPr/>
      </dsp:nvSpPr>
      <dsp:spPr>
        <a:xfrm>
          <a:off x="6009372" y="589901"/>
          <a:ext cx="1877327" cy="187732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3316" tIns="22860" rIns="1033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Continous</a:t>
          </a:r>
          <a:r>
            <a:rPr lang="en-US" sz="1800" b="1" kern="1200" dirty="0"/>
            <a:t> Review</a:t>
          </a:r>
        </a:p>
      </dsp:txBody>
      <dsp:txXfrm>
        <a:off x="6284300" y="864829"/>
        <a:ext cx="1327471" cy="13274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5DBF4-8DA3-49C0-9C88-98671468822F}">
      <dsp:nvSpPr>
        <dsp:cNvPr id="0" name=""/>
        <dsp:cNvSpPr/>
      </dsp:nvSpPr>
      <dsp:spPr>
        <a:xfrm>
          <a:off x="0" y="35077"/>
          <a:ext cx="4683949" cy="697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332AB1-F13A-4519-9379-93342CF9A863}">
      <dsp:nvSpPr>
        <dsp:cNvPr id="0" name=""/>
        <dsp:cNvSpPr/>
      </dsp:nvSpPr>
      <dsp:spPr>
        <a:xfrm>
          <a:off x="211016" y="160229"/>
          <a:ext cx="383667" cy="3836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337F13-3E12-4E8E-A438-87D92628BF64}">
      <dsp:nvSpPr>
        <dsp:cNvPr id="0" name=""/>
        <dsp:cNvSpPr/>
      </dsp:nvSpPr>
      <dsp:spPr>
        <a:xfrm>
          <a:off x="805701" y="3275"/>
          <a:ext cx="3878247" cy="69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7" tIns="73827" rIns="73827" bIns="73827" numCol="1" spcCol="1270" anchor="ctr" anchorCtr="0">
          <a:noAutofit/>
        </a:bodyPr>
        <a:lstStyle/>
        <a:p>
          <a:pPr marL="0" lvl="0" indent="0" algn="l" defTabSz="755650">
            <a:lnSpc>
              <a:spcPct val="100000"/>
            </a:lnSpc>
            <a:spcBef>
              <a:spcPct val="0"/>
            </a:spcBef>
            <a:spcAft>
              <a:spcPct val="35000"/>
            </a:spcAft>
            <a:buNone/>
          </a:pPr>
          <a:r>
            <a:rPr lang="en-US" sz="1700" kern="1200"/>
            <a:t>Collection of Multimodal Assessments </a:t>
          </a:r>
        </a:p>
      </dsp:txBody>
      <dsp:txXfrm>
        <a:off x="805701" y="3275"/>
        <a:ext cx="3878247" cy="697576"/>
      </dsp:txXfrm>
    </dsp:sp>
    <dsp:sp modelId="{34B40ED1-E5E0-49E0-B9C6-F10068B54320}">
      <dsp:nvSpPr>
        <dsp:cNvPr id="0" name=""/>
        <dsp:cNvSpPr/>
      </dsp:nvSpPr>
      <dsp:spPr>
        <a:xfrm>
          <a:off x="0" y="875245"/>
          <a:ext cx="4683949" cy="697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A7838-D833-42C8-99C7-BF69D0D6E757}">
      <dsp:nvSpPr>
        <dsp:cNvPr id="0" name=""/>
        <dsp:cNvSpPr/>
      </dsp:nvSpPr>
      <dsp:spPr>
        <a:xfrm>
          <a:off x="211016" y="1032200"/>
          <a:ext cx="383667" cy="3836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EA03D4-84FD-4553-8852-45EAD9648C18}">
      <dsp:nvSpPr>
        <dsp:cNvPr id="0" name=""/>
        <dsp:cNvSpPr/>
      </dsp:nvSpPr>
      <dsp:spPr>
        <a:xfrm>
          <a:off x="805701" y="875245"/>
          <a:ext cx="3878247" cy="69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7" tIns="73827" rIns="73827" bIns="73827" numCol="1" spcCol="1270" anchor="ctr" anchorCtr="0">
          <a:noAutofit/>
        </a:bodyPr>
        <a:lstStyle/>
        <a:p>
          <a:pPr marL="0" lvl="0" indent="0" algn="l" defTabSz="755650">
            <a:lnSpc>
              <a:spcPct val="100000"/>
            </a:lnSpc>
            <a:spcBef>
              <a:spcPct val="0"/>
            </a:spcBef>
            <a:spcAft>
              <a:spcPct val="35000"/>
            </a:spcAft>
            <a:buNone/>
          </a:pPr>
          <a:r>
            <a:rPr lang="en-US" sz="1700" kern="1200"/>
            <a:t>Require learner engagement for success</a:t>
          </a:r>
        </a:p>
      </dsp:txBody>
      <dsp:txXfrm>
        <a:off x="805701" y="875245"/>
        <a:ext cx="3878247" cy="697576"/>
      </dsp:txXfrm>
    </dsp:sp>
    <dsp:sp modelId="{172632E7-17DB-456E-B6CC-66826E6C9309}">
      <dsp:nvSpPr>
        <dsp:cNvPr id="0" name=""/>
        <dsp:cNvSpPr/>
      </dsp:nvSpPr>
      <dsp:spPr>
        <a:xfrm>
          <a:off x="0" y="1747216"/>
          <a:ext cx="4683949" cy="697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0FB3E-F1D2-42B4-9C29-D35A449DFEE3}">
      <dsp:nvSpPr>
        <dsp:cNvPr id="0" name=""/>
        <dsp:cNvSpPr/>
      </dsp:nvSpPr>
      <dsp:spPr>
        <a:xfrm>
          <a:off x="211016" y="1904171"/>
          <a:ext cx="383667" cy="3836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22B340-697B-4020-BF3C-ED8B4FF07861}">
      <dsp:nvSpPr>
        <dsp:cNvPr id="0" name=""/>
        <dsp:cNvSpPr/>
      </dsp:nvSpPr>
      <dsp:spPr>
        <a:xfrm>
          <a:off x="805701" y="1747216"/>
          <a:ext cx="3878247" cy="69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7" tIns="73827" rIns="73827" bIns="73827" numCol="1" spcCol="1270" anchor="ctr" anchorCtr="0">
          <a:noAutofit/>
        </a:bodyPr>
        <a:lstStyle/>
        <a:p>
          <a:pPr marL="0" lvl="0" indent="0" algn="l" defTabSz="755650">
            <a:lnSpc>
              <a:spcPct val="100000"/>
            </a:lnSpc>
            <a:spcBef>
              <a:spcPct val="0"/>
            </a:spcBef>
            <a:spcAft>
              <a:spcPct val="35000"/>
            </a:spcAft>
            <a:buNone/>
          </a:pPr>
          <a:r>
            <a:rPr lang="en-US" sz="1700" kern="1200"/>
            <a:t>Include learner reflection</a:t>
          </a:r>
        </a:p>
      </dsp:txBody>
      <dsp:txXfrm>
        <a:off x="805701" y="1747216"/>
        <a:ext cx="3878247" cy="697576"/>
      </dsp:txXfrm>
    </dsp:sp>
    <dsp:sp modelId="{9B3ABC95-4CB6-451B-AD6B-75F83265E518}">
      <dsp:nvSpPr>
        <dsp:cNvPr id="0" name=""/>
        <dsp:cNvSpPr/>
      </dsp:nvSpPr>
      <dsp:spPr>
        <a:xfrm>
          <a:off x="0" y="2619187"/>
          <a:ext cx="4683949" cy="697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8CE33F-7808-469F-A8BB-D8CE92FDAD42}">
      <dsp:nvSpPr>
        <dsp:cNvPr id="0" name=""/>
        <dsp:cNvSpPr/>
      </dsp:nvSpPr>
      <dsp:spPr>
        <a:xfrm>
          <a:off x="211016" y="2776142"/>
          <a:ext cx="383667" cy="3836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932E47-7827-411E-8D14-835ED8985300}">
      <dsp:nvSpPr>
        <dsp:cNvPr id="0" name=""/>
        <dsp:cNvSpPr/>
      </dsp:nvSpPr>
      <dsp:spPr>
        <a:xfrm>
          <a:off x="805701" y="2619187"/>
          <a:ext cx="3878247" cy="69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7" tIns="73827" rIns="73827" bIns="73827" numCol="1" spcCol="1270" anchor="ctr" anchorCtr="0">
          <a:noAutofit/>
        </a:bodyPr>
        <a:lstStyle/>
        <a:p>
          <a:pPr marL="0" lvl="0" indent="0" algn="l" defTabSz="755650">
            <a:lnSpc>
              <a:spcPct val="100000"/>
            </a:lnSpc>
            <a:spcBef>
              <a:spcPct val="0"/>
            </a:spcBef>
            <a:spcAft>
              <a:spcPct val="35000"/>
            </a:spcAft>
            <a:buNone/>
          </a:pPr>
          <a:r>
            <a:rPr lang="en-US" sz="1700" kern="1200"/>
            <a:t>Include individualized learning plans</a:t>
          </a:r>
        </a:p>
      </dsp:txBody>
      <dsp:txXfrm>
        <a:off x="805701" y="2619187"/>
        <a:ext cx="3878247" cy="697576"/>
      </dsp:txXfrm>
    </dsp:sp>
    <dsp:sp modelId="{CC903A32-3CFC-408A-B78C-73F3E8E03DD7}">
      <dsp:nvSpPr>
        <dsp:cNvPr id="0" name=""/>
        <dsp:cNvSpPr/>
      </dsp:nvSpPr>
      <dsp:spPr>
        <a:xfrm>
          <a:off x="0" y="3491158"/>
          <a:ext cx="4683949" cy="697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7E8A7-ABDD-462E-B833-58149A7EC3D3}">
      <dsp:nvSpPr>
        <dsp:cNvPr id="0" name=""/>
        <dsp:cNvSpPr/>
      </dsp:nvSpPr>
      <dsp:spPr>
        <a:xfrm>
          <a:off x="211016" y="3648113"/>
          <a:ext cx="383667" cy="3836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2626FE-CCD2-4449-B4AC-2CEF9E7A1262}">
      <dsp:nvSpPr>
        <dsp:cNvPr id="0" name=""/>
        <dsp:cNvSpPr/>
      </dsp:nvSpPr>
      <dsp:spPr>
        <a:xfrm>
          <a:off x="805701" y="3491158"/>
          <a:ext cx="3878247" cy="69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7" tIns="73827" rIns="73827" bIns="73827" numCol="1" spcCol="1270" anchor="ctr" anchorCtr="0">
          <a:noAutofit/>
        </a:bodyPr>
        <a:lstStyle/>
        <a:p>
          <a:pPr marL="0" lvl="0" indent="0" algn="l" defTabSz="755650">
            <a:lnSpc>
              <a:spcPct val="100000"/>
            </a:lnSpc>
            <a:spcBef>
              <a:spcPct val="0"/>
            </a:spcBef>
            <a:spcAft>
              <a:spcPct val="35000"/>
            </a:spcAft>
            <a:buNone/>
          </a:pPr>
          <a:r>
            <a:rPr lang="en-US" sz="1700" kern="1200"/>
            <a:t>Involve frequent review between learner and coach/advisor/mentor</a:t>
          </a:r>
        </a:p>
      </dsp:txBody>
      <dsp:txXfrm>
        <a:off x="805701" y="3491158"/>
        <a:ext cx="3878247" cy="6975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1E1EF-8744-3F42-AA41-C5F803C9BB4A}">
      <dsp:nvSpPr>
        <dsp:cNvPr id="0" name=""/>
        <dsp:cNvSpPr/>
      </dsp:nvSpPr>
      <dsp:spPr>
        <a:xfrm>
          <a:off x="5327" y="572761"/>
          <a:ext cx="2300837" cy="171752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Should be organized by the competencies the learner wants to demonstrate   (ABFM Core Outcomes)</a:t>
          </a:r>
        </a:p>
      </dsp:txBody>
      <dsp:txXfrm>
        <a:off x="45571" y="613005"/>
        <a:ext cx="2220349" cy="1677282"/>
      </dsp:txXfrm>
    </dsp:sp>
    <dsp:sp modelId="{C993551C-45F2-6042-B20C-99406DB71F13}">
      <dsp:nvSpPr>
        <dsp:cNvPr id="0" name=""/>
        <dsp:cNvSpPr/>
      </dsp:nvSpPr>
      <dsp:spPr>
        <a:xfrm>
          <a:off x="5327" y="2290287"/>
          <a:ext cx="2300837" cy="7385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US" sz="1000" i="1" kern="1200" dirty="0"/>
            <a:t>Ex: “Show how you… “</a:t>
          </a:r>
        </a:p>
        <a:p>
          <a:pPr marL="0" lvl="0" indent="0" algn="l" defTabSz="444500">
            <a:lnSpc>
              <a:spcPct val="90000"/>
            </a:lnSpc>
            <a:spcBef>
              <a:spcPct val="0"/>
            </a:spcBef>
            <a:spcAft>
              <a:spcPct val="35000"/>
            </a:spcAft>
            <a:buNone/>
          </a:pPr>
          <a:r>
            <a:rPr lang="en-US" sz="1000" i="1" kern="1200" dirty="0"/>
            <a:t>“This document is…and is valuable evidence of…”</a:t>
          </a:r>
        </a:p>
      </dsp:txBody>
      <dsp:txXfrm>
        <a:off x="5327" y="2290287"/>
        <a:ext cx="1620308" cy="738536"/>
      </dsp:txXfrm>
    </dsp:sp>
    <dsp:sp modelId="{2D2EFD68-5989-4A47-9BFE-2C6A2978F678}">
      <dsp:nvSpPr>
        <dsp:cNvPr id="0" name=""/>
        <dsp:cNvSpPr/>
      </dsp:nvSpPr>
      <dsp:spPr>
        <a:xfrm>
          <a:off x="1690722" y="2407597"/>
          <a:ext cx="805293" cy="805293"/>
        </a:xfrm>
        <a:prstGeom prst="ellipse">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9BEEE3-464A-4747-80EE-94E27BD52DAD}">
      <dsp:nvSpPr>
        <dsp:cNvPr id="0" name=""/>
        <dsp:cNvSpPr/>
      </dsp:nvSpPr>
      <dsp:spPr>
        <a:xfrm>
          <a:off x="2695521" y="572761"/>
          <a:ext cx="2300837" cy="171752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a:t>Should include learning objectives for guidance</a:t>
          </a:r>
        </a:p>
      </dsp:txBody>
      <dsp:txXfrm>
        <a:off x="2735765" y="613005"/>
        <a:ext cx="2220349" cy="1677282"/>
      </dsp:txXfrm>
    </dsp:sp>
    <dsp:sp modelId="{F978BCD2-B1E8-7A46-A9A3-D347AA93E34D}">
      <dsp:nvSpPr>
        <dsp:cNvPr id="0" name=""/>
        <dsp:cNvSpPr/>
      </dsp:nvSpPr>
      <dsp:spPr>
        <a:xfrm>
          <a:off x="2695521" y="2290287"/>
          <a:ext cx="2300837" cy="7385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US" sz="1000" i="1" kern="1200" dirty="0"/>
            <a:t>Ex: ABFM Core Outcome #5: Model professionalism and be trustworthy for patients, peers, and communities​</a:t>
          </a:r>
          <a:endParaRPr lang="en-US" sz="1000" kern="1200" dirty="0"/>
        </a:p>
      </dsp:txBody>
      <dsp:txXfrm>
        <a:off x="2695521" y="2290287"/>
        <a:ext cx="1620308" cy="738536"/>
      </dsp:txXfrm>
    </dsp:sp>
    <dsp:sp modelId="{47EB9756-59FF-9140-8C04-683CD8634722}">
      <dsp:nvSpPr>
        <dsp:cNvPr id="0" name=""/>
        <dsp:cNvSpPr/>
      </dsp:nvSpPr>
      <dsp:spPr>
        <a:xfrm>
          <a:off x="4380916" y="2407597"/>
          <a:ext cx="805293" cy="805293"/>
        </a:xfrm>
        <a:prstGeom prst="ellipse">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DD16E-65A2-5041-B44D-CA47246937D9}">
      <dsp:nvSpPr>
        <dsp:cNvPr id="0" name=""/>
        <dsp:cNvSpPr/>
      </dsp:nvSpPr>
      <dsp:spPr>
        <a:xfrm>
          <a:off x="5385715" y="572761"/>
          <a:ext cx="2300837" cy="171752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a:t>Should include reflections stimulated by discussion with advisor/coach</a:t>
          </a:r>
        </a:p>
      </dsp:txBody>
      <dsp:txXfrm>
        <a:off x="5425959" y="613005"/>
        <a:ext cx="2220349" cy="1677282"/>
      </dsp:txXfrm>
    </dsp:sp>
    <dsp:sp modelId="{90729DCE-8D39-A84A-806A-4F9C06E906D7}">
      <dsp:nvSpPr>
        <dsp:cNvPr id="0" name=""/>
        <dsp:cNvSpPr/>
      </dsp:nvSpPr>
      <dsp:spPr>
        <a:xfrm>
          <a:off x="5385715" y="2290287"/>
          <a:ext cx="2300837" cy="7385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US" sz="1000" i="1" kern="1200"/>
            <a:t>Ex: “Think about the last time you gave bad news compared to now – how did it feel this time?”</a:t>
          </a:r>
          <a:endParaRPr lang="en-US" sz="1000" kern="1200"/>
        </a:p>
      </dsp:txBody>
      <dsp:txXfrm>
        <a:off x="5385715" y="2290287"/>
        <a:ext cx="1620308" cy="738536"/>
      </dsp:txXfrm>
    </dsp:sp>
    <dsp:sp modelId="{2FAF8659-AAC0-E248-A3D8-AAB026DF2639}">
      <dsp:nvSpPr>
        <dsp:cNvPr id="0" name=""/>
        <dsp:cNvSpPr/>
      </dsp:nvSpPr>
      <dsp:spPr>
        <a:xfrm>
          <a:off x="7071110" y="2407597"/>
          <a:ext cx="805293" cy="805293"/>
        </a:xfrm>
        <a:prstGeom prst="ellipse">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35BC-E909-9647-9E16-3E5CD6354BB0}">
      <dsp:nvSpPr>
        <dsp:cNvPr id="0" name=""/>
        <dsp:cNvSpPr/>
      </dsp:nvSpPr>
      <dsp:spPr>
        <a:xfrm>
          <a:off x="394894" y="0"/>
          <a:ext cx="5143500" cy="5143500"/>
        </a:xfrm>
        <a:prstGeom prst="triangle">
          <a:avLst/>
        </a:prstGeom>
        <a:solidFill>
          <a:schemeClr val="accent1">
            <a:lumMod val="75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3A8DF2E-7200-A049-A632-1F5BC5F4B747}">
      <dsp:nvSpPr>
        <dsp:cNvPr id="0" name=""/>
        <dsp:cNvSpPr/>
      </dsp:nvSpPr>
      <dsp:spPr>
        <a:xfrm>
          <a:off x="2902220" y="423903"/>
          <a:ext cx="3343275" cy="731341"/>
        </a:xfrm>
        <a:prstGeom prst="roundRect">
          <a:avLst/>
        </a:prstGeom>
        <a:solidFill>
          <a:schemeClr val="accent6">
            <a:lumMod val="20000"/>
            <a:lumOff val="80000"/>
            <a:alpha val="9000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Keep</a:t>
          </a:r>
          <a:r>
            <a:rPr lang="en-US" sz="2400" kern="1200" baseline="0" dirty="0"/>
            <a:t> the End in Mind</a:t>
          </a:r>
          <a:endParaRPr lang="en-US" sz="2400" kern="1200" dirty="0"/>
        </a:p>
      </dsp:txBody>
      <dsp:txXfrm>
        <a:off x="2937921" y="459604"/>
        <a:ext cx="3271873" cy="659939"/>
      </dsp:txXfrm>
    </dsp:sp>
    <dsp:sp modelId="{543770B6-A28C-4747-B9E9-4DF7DC24AA0D}">
      <dsp:nvSpPr>
        <dsp:cNvPr id="0" name=""/>
        <dsp:cNvSpPr/>
      </dsp:nvSpPr>
      <dsp:spPr>
        <a:xfrm>
          <a:off x="2966644" y="1337611"/>
          <a:ext cx="3343275" cy="731341"/>
        </a:xfrm>
        <a:prstGeom prst="roundRect">
          <a:avLst/>
        </a:prstGeom>
        <a:solidFill>
          <a:schemeClr val="accent6">
            <a:lumMod val="20000"/>
            <a:lumOff val="80000"/>
            <a:alpha val="9000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Establish Evidence</a:t>
          </a:r>
        </a:p>
      </dsp:txBody>
      <dsp:txXfrm>
        <a:off x="3002345" y="1373312"/>
        <a:ext cx="3271873" cy="659939"/>
      </dsp:txXfrm>
    </dsp:sp>
    <dsp:sp modelId="{EDF90AC2-2FEF-EF43-B83C-79FAD3B371B6}">
      <dsp:nvSpPr>
        <dsp:cNvPr id="0" name=""/>
        <dsp:cNvSpPr/>
      </dsp:nvSpPr>
      <dsp:spPr>
        <a:xfrm>
          <a:off x="3082990" y="2300093"/>
          <a:ext cx="3343275" cy="731341"/>
        </a:xfrm>
        <a:prstGeom prst="roundRect">
          <a:avLst/>
        </a:prstGeom>
        <a:solidFill>
          <a:schemeClr val="accent6">
            <a:lumMod val="20000"/>
            <a:lumOff val="80000"/>
            <a:alpha val="9000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Organize Evidence</a:t>
          </a:r>
        </a:p>
      </dsp:txBody>
      <dsp:txXfrm>
        <a:off x="3118691" y="2335794"/>
        <a:ext cx="3271873" cy="659939"/>
      </dsp:txXfrm>
    </dsp:sp>
    <dsp:sp modelId="{53A83E7B-487A-AC41-A61E-38D2DCE61FDE}">
      <dsp:nvSpPr>
        <dsp:cNvPr id="0" name=""/>
        <dsp:cNvSpPr/>
      </dsp:nvSpPr>
      <dsp:spPr>
        <a:xfrm>
          <a:off x="2952101" y="3159214"/>
          <a:ext cx="3343275" cy="731341"/>
        </a:xfrm>
        <a:prstGeom prst="roundRect">
          <a:avLst/>
        </a:prstGeom>
        <a:solidFill>
          <a:schemeClr val="accent2">
            <a:lumMod val="20000"/>
            <a:lumOff val="80000"/>
            <a:alpha val="9000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Review Evidence and Set Goals </a:t>
          </a:r>
        </a:p>
      </dsp:txBody>
      <dsp:txXfrm>
        <a:off x="2987802" y="3194915"/>
        <a:ext cx="3271873" cy="659939"/>
      </dsp:txXfrm>
    </dsp:sp>
    <dsp:sp modelId="{C461C151-E028-C541-B00A-C201ACEA8AF4}">
      <dsp:nvSpPr>
        <dsp:cNvPr id="0" name=""/>
        <dsp:cNvSpPr/>
      </dsp:nvSpPr>
      <dsp:spPr>
        <a:xfrm>
          <a:off x="2821212" y="4079871"/>
          <a:ext cx="3343275" cy="731341"/>
        </a:xfrm>
        <a:prstGeom prst="roundRect">
          <a:avLst/>
        </a:prstGeom>
        <a:solidFill>
          <a:schemeClr val="accent2">
            <a:lumMod val="20000"/>
            <a:lumOff val="80000"/>
            <a:alpha val="9000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Summarize Evidence</a:t>
          </a:r>
        </a:p>
      </dsp:txBody>
      <dsp:txXfrm>
        <a:off x="2856913" y="4115572"/>
        <a:ext cx="3271873" cy="659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0A076-661B-4D89-8E03-7DE1887903D8}">
      <dsp:nvSpPr>
        <dsp:cNvPr id="0" name=""/>
        <dsp:cNvSpPr/>
      </dsp:nvSpPr>
      <dsp:spPr>
        <a:xfrm>
          <a:off x="408845" y="823899"/>
          <a:ext cx="667617" cy="667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7B9AA-B347-4BB7-9EB8-AD9270B4634D}">
      <dsp:nvSpPr>
        <dsp:cNvPr id="0" name=""/>
        <dsp:cNvSpPr/>
      </dsp:nvSpPr>
      <dsp:spPr>
        <a:xfrm>
          <a:off x="857" y="1733705"/>
          <a:ext cx="1483593" cy="70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dirty="0">
              <a:solidFill>
                <a:schemeClr val="bg1"/>
              </a:solidFill>
            </a:rPr>
            <a:t>Dynamic process between learner and coach/advisor</a:t>
          </a:r>
          <a:endParaRPr lang="en-US" sz="1100" kern="1200" dirty="0">
            <a:solidFill>
              <a:schemeClr val="bg1"/>
            </a:solidFill>
          </a:endParaRPr>
        </a:p>
      </dsp:txBody>
      <dsp:txXfrm>
        <a:off x="857" y="1733705"/>
        <a:ext cx="1483593" cy="704707"/>
      </dsp:txXfrm>
    </dsp:sp>
    <dsp:sp modelId="{829DBEF2-D768-4242-9674-F7A855FFDBF3}">
      <dsp:nvSpPr>
        <dsp:cNvPr id="0" name=""/>
        <dsp:cNvSpPr/>
      </dsp:nvSpPr>
      <dsp:spPr>
        <a:xfrm>
          <a:off x="2152068" y="823899"/>
          <a:ext cx="667617" cy="667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077490-07C5-492A-ADC1-A6BE0F6001E1}">
      <dsp:nvSpPr>
        <dsp:cNvPr id="0" name=""/>
        <dsp:cNvSpPr/>
      </dsp:nvSpPr>
      <dsp:spPr>
        <a:xfrm>
          <a:off x="1744079" y="1733705"/>
          <a:ext cx="1483593" cy="70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dirty="0">
              <a:solidFill>
                <a:schemeClr val="bg1"/>
              </a:solidFill>
            </a:rPr>
            <a:t>Informal meetings to review the contents of the portfolio</a:t>
          </a:r>
          <a:endParaRPr lang="en-US" sz="1100" kern="1200" dirty="0">
            <a:solidFill>
              <a:schemeClr val="bg1"/>
            </a:solidFill>
          </a:endParaRPr>
        </a:p>
      </dsp:txBody>
      <dsp:txXfrm>
        <a:off x="1744079" y="1733705"/>
        <a:ext cx="1483593" cy="704707"/>
      </dsp:txXfrm>
    </dsp:sp>
    <dsp:sp modelId="{D0F00BA4-C3BF-411A-8E07-F5C9FC4DE312}">
      <dsp:nvSpPr>
        <dsp:cNvPr id="0" name=""/>
        <dsp:cNvSpPr/>
      </dsp:nvSpPr>
      <dsp:spPr>
        <a:xfrm>
          <a:off x="3895290" y="823899"/>
          <a:ext cx="667617" cy="6676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08B104-592C-49E6-AADE-F308C90D8773}">
      <dsp:nvSpPr>
        <dsp:cNvPr id="0" name=""/>
        <dsp:cNvSpPr/>
      </dsp:nvSpPr>
      <dsp:spPr>
        <a:xfrm>
          <a:off x="3487302" y="1733705"/>
          <a:ext cx="1483593" cy="70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solidFill>
                <a:schemeClr val="bg1"/>
              </a:solidFill>
            </a:rPr>
            <a:t>Reflective and individualized to the learner</a:t>
          </a:r>
          <a:endParaRPr lang="en-US" sz="1100" kern="1200">
            <a:solidFill>
              <a:schemeClr val="bg1"/>
            </a:solidFill>
          </a:endParaRPr>
        </a:p>
      </dsp:txBody>
      <dsp:txXfrm>
        <a:off x="3487302" y="1733705"/>
        <a:ext cx="1483593" cy="704707"/>
      </dsp:txXfrm>
    </dsp:sp>
    <dsp:sp modelId="{100B677B-D8FE-4FF0-88D9-BF600D24E2F4}">
      <dsp:nvSpPr>
        <dsp:cNvPr id="0" name=""/>
        <dsp:cNvSpPr/>
      </dsp:nvSpPr>
      <dsp:spPr>
        <a:xfrm>
          <a:off x="5638513" y="823899"/>
          <a:ext cx="667617" cy="6676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B5FD3-2EA3-4DC2-84FE-D1433A93FBFA}">
      <dsp:nvSpPr>
        <dsp:cNvPr id="0" name=""/>
        <dsp:cNvSpPr/>
      </dsp:nvSpPr>
      <dsp:spPr>
        <a:xfrm>
          <a:off x="5230525" y="1733705"/>
          <a:ext cx="1483593" cy="70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solidFill>
                <a:schemeClr val="bg1"/>
              </a:solidFill>
            </a:rPr>
            <a:t>Helps to create a narrative of learner progress rather than discreet grades</a:t>
          </a:r>
          <a:endParaRPr lang="en-US" sz="1100" kern="1200">
            <a:solidFill>
              <a:schemeClr val="bg1"/>
            </a:solidFill>
          </a:endParaRPr>
        </a:p>
      </dsp:txBody>
      <dsp:txXfrm>
        <a:off x="5230525" y="1733705"/>
        <a:ext cx="1483593" cy="704707"/>
      </dsp:txXfrm>
    </dsp:sp>
    <dsp:sp modelId="{BB0E2C30-61BC-46DF-844A-FE0B11416401}">
      <dsp:nvSpPr>
        <dsp:cNvPr id="0" name=""/>
        <dsp:cNvSpPr/>
      </dsp:nvSpPr>
      <dsp:spPr>
        <a:xfrm>
          <a:off x="7381736" y="823899"/>
          <a:ext cx="667617" cy="6676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F8F4B-F380-4B8E-9F70-263DF40EEB4A}">
      <dsp:nvSpPr>
        <dsp:cNvPr id="0" name=""/>
        <dsp:cNvSpPr/>
      </dsp:nvSpPr>
      <dsp:spPr>
        <a:xfrm>
          <a:off x="6973747" y="1733705"/>
          <a:ext cx="1483593" cy="704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solidFill>
                <a:schemeClr val="bg1"/>
              </a:solidFill>
            </a:rPr>
            <a:t>Iterative to identify learner strengths and gaps and guide individualized learning plans to reinforce strengths and address gaps</a:t>
          </a:r>
          <a:endParaRPr lang="en-US" sz="1100" kern="1200">
            <a:solidFill>
              <a:schemeClr val="bg1"/>
            </a:solidFill>
          </a:endParaRPr>
        </a:p>
      </dsp:txBody>
      <dsp:txXfrm>
        <a:off x="6973747" y="1733705"/>
        <a:ext cx="1483593" cy="7047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95B9D-2A98-3448-9D65-7839ACD2248B}">
      <dsp:nvSpPr>
        <dsp:cNvPr id="0" name=""/>
        <dsp:cNvSpPr/>
      </dsp:nvSpPr>
      <dsp:spPr>
        <a:xfrm>
          <a:off x="0" y="190141"/>
          <a:ext cx="3130164"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Learners Should:</a:t>
          </a:r>
        </a:p>
      </dsp:txBody>
      <dsp:txXfrm>
        <a:off x="26930" y="217071"/>
        <a:ext cx="3076304" cy="497795"/>
      </dsp:txXfrm>
    </dsp:sp>
    <dsp:sp modelId="{942DDFC6-80B5-E248-9083-D92C66362A46}">
      <dsp:nvSpPr>
        <dsp:cNvPr id="0" name=""/>
        <dsp:cNvSpPr/>
      </dsp:nvSpPr>
      <dsp:spPr>
        <a:xfrm>
          <a:off x="0" y="741796"/>
          <a:ext cx="3130164" cy="276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8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Collect evidence of performance (assessments), both successes and failures</a:t>
          </a:r>
        </a:p>
        <a:p>
          <a:pPr marL="171450" lvl="1" indent="-171450" algn="l" defTabSz="800100">
            <a:lnSpc>
              <a:spcPct val="90000"/>
            </a:lnSpc>
            <a:spcBef>
              <a:spcPct val="0"/>
            </a:spcBef>
            <a:spcAft>
              <a:spcPct val="20000"/>
            </a:spcAft>
            <a:buChar char="•"/>
          </a:pPr>
          <a:r>
            <a:rPr lang="en-US" sz="1800" kern="1200" dirty="0"/>
            <a:t>Sort into appropriate Core Outcomes </a:t>
          </a:r>
        </a:p>
        <a:p>
          <a:pPr marL="171450" lvl="1" indent="-171450" algn="l" defTabSz="800100">
            <a:lnSpc>
              <a:spcPct val="90000"/>
            </a:lnSpc>
            <a:spcBef>
              <a:spcPct val="0"/>
            </a:spcBef>
            <a:spcAft>
              <a:spcPct val="20000"/>
            </a:spcAft>
            <a:buChar char="•"/>
          </a:pPr>
          <a:r>
            <a:rPr lang="en-US" sz="1800" kern="1200" dirty="0"/>
            <a:t>Write reflections to document mastery of desired outcomes</a:t>
          </a:r>
        </a:p>
        <a:p>
          <a:pPr marL="171450" lvl="1" indent="-171450" algn="l" defTabSz="800100">
            <a:lnSpc>
              <a:spcPct val="90000"/>
            </a:lnSpc>
            <a:spcBef>
              <a:spcPct val="0"/>
            </a:spcBef>
            <a:spcAft>
              <a:spcPct val="20000"/>
            </a:spcAft>
            <a:buChar char="•"/>
          </a:pPr>
          <a:r>
            <a:rPr lang="en-US" sz="1800" kern="1200" dirty="0"/>
            <a:t>Prepare an ILP with SMART objectives</a:t>
          </a:r>
        </a:p>
      </dsp:txBody>
      <dsp:txXfrm>
        <a:off x="0" y="741796"/>
        <a:ext cx="3130164" cy="276138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A17AD-AED4-453A-8218-05E133B0EBF9}" type="datetimeFigureOut">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BAFCE-0977-49A8-B623-61183EAEBE4B}" type="slidenum">
              <a:t>‹#›</a:t>
            </a:fld>
            <a:endParaRPr lang="en-US"/>
          </a:p>
        </p:txBody>
      </p:sp>
    </p:spTree>
    <p:extLst>
      <p:ext uri="{BB962C8B-B14F-4D97-AF65-F5344CB8AC3E}">
        <p14:creationId xmlns:p14="http://schemas.microsoft.com/office/powerpoint/2010/main" val="271441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STFM has planned a series of CBME webinars. These are co-branded and co-marketed with AFMRD. We have had record-breaking registration for the live events and excellent viewership of the recordings.</a:t>
            </a:r>
          </a:p>
          <a:p>
            <a:pPr algn="l"/>
            <a:r>
              <a:rPr lang="en-US" dirty="0"/>
              <a:t>Each webinar has at least one member of the task force. We’ve also included presenters from an open call we put out for CBME subject matter experts.  For those of you who have joined us on this journey of adapting CBME into family medicine education, we appreciate your audience and participation. For those of you just joining us, please note that all of the material we present today and have presented in the past is located within  the CBME toolkit on the STFM website – you can find past webinars, one pagers on best practices, and other templates.</a:t>
            </a:r>
          </a:p>
          <a:p>
            <a:pPr algn="l"/>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0D3DFC-11A7-4DDF-8AEE-A5ACE051E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684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still in need of guidance on what types of assessments will provide evidence for what outcomes, we have created an outcomes assessment started pack that can be found within the CBME tool kit.  You can see the outcomes on the left, the ACGME associated program, requirements in the middle, and assessments (or evidence) you can use to support competency towards each outcome.</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14</a:t>
            </a:fld>
            <a:endParaRPr lang="en-US" dirty="0"/>
          </a:p>
        </p:txBody>
      </p:sp>
    </p:spTree>
    <p:extLst>
      <p:ext uri="{BB962C8B-B14F-4D97-AF65-F5344CB8AC3E}">
        <p14:creationId xmlns:p14="http://schemas.microsoft.com/office/powerpoint/2010/main" val="17080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 now that we have figured out what evidence we are going to support competency in each outcome, we need to figure out to organize the portfolio.  In this example, we have used Microsoft notebook, where you can see each tab on the left corresponds to the core outcome….and then when you click on the core outcome, the core outcome is initially stated and then below it are a list of assessments that can be used to support learner competency for that outcome.  </a:t>
            </a:r>
          </a:p>
          <a:p>
            <a:endParaRPr lang="en-US" dirty="0"/>
          </a:p>
          <a:p>
            <a:r>
              <a:rPr lang="en-US" dirty="0"/>
              <a:t>In this example, Core outcome #1 has assessments like continuity data reports, chart reviews.</a:t>
            </a:r>
          </a:p>
        </p:txBody>
      </p:sp>
      <p:sp>
        <p:nvSpPr>
          <p:cNvPr id="4" name="Slide Number Placeholder 3"/>
          <p:cNvSpPr>
            <a:spLocks noGrp="1"/>
          </p:cNvSpPr>
          <p:nvPr>
            <p:ph type="sldNum" sz="quarter" idx="5"/>
          </p:nvPr>
        </p:nvSpPr>
        <p:spPr/>
        <p:txBody>
          <a:bodyPr/>
          <a:lstStyle/>
          <a:p>
            <a:fld id="{D85F1D15-4A26-2944-8148-20A3F96D4823}" type="slidenum">
              <a:rPr lang="en-US" smtClean="0"/>
              <a:t>15</a:t>
            </a:fld>
            <a:endParaRPr lang="en-US" dirty="0"/>
          </a:p>
        </p:txBody>
      </p:sp>
    </p:spTree>
    <p:extLst>
      <p:ext uri="{BB962C8B-B14F-4D97-AF65-F5344CB8AC3E}">
        <p14:creationId xmlns:p14="http://schemas.microsoft.com/office/powerpoint/2010/main" val="172081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with this example –This portfolio also makes space for a reflective piece for the resident, where they can jot down a narrative or patient experience ; you could have a reflective piece for each outcome or for specific ones that are more relevant to your program</a:t>
            </a:r>
          </a:p>
          <a:p>
            <a:endParaRPr lang="en-US" dirty="0"/>
          </a:p>
          <a:p>
            <a:r>
              <a:rPr lang="en-US" dirty="0"/>
              <a:t>In the life long learning outcome, as another example – the resident would include their individualized learning plan, ITE scores, and scholarship activities</a:t>
            </a:r>
          </a:p>
          <a:p>
            <a:endParaRPr lang="en-US" dirty="0"/>
          </a:p>
          <a:p>
            <a:endParaRPr lang="en-US" dirty="0"/>
          </a:p>
          <a:p>
            <a:endParaRPr lang="en-US" dirty="0"/>
          </a:p>
          <a:p>
            <a:r>
              <a:rPr lang="en-US" dirty="0"/>
              <a:t>Each core outcome can be set up to include all the </a:t>
            </a:r>
            <a:r>
              <a:rPr lang="en-US" dirty="0" err="1"/>
              <a:t>assessements</a:t>
            </a:r>
            <a:r>
              <a:rPr lang="en-US" dirty="0"/>
              <a:t> so that there is easy access for the learner and their coach or mentor.</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16</a:t>
            </a:fld>
            <a:endParaRPr lang="en-US" dirty="0"/>
          </a:p>
        </p:txBody>
      </p:sp>
    </p:spTree>
    <p:extLst>
      <p:ext uri="{BB962C8B-B14F-4D97-AF65-F5344CB8AC3E}">
        <p14:creationId xmlns:p14="http://schemas.microsoft.com/office/powerpoint/2010/main" val="3907751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steps highlight how the resident portfolio is helpful. </a:t>
            </a:r>
          </a:p>
          <a:p>
            <a:endParaRPr lang="en-US" dirty="0"/>
          </a:p>
          <a:p>
            <a:r>
              <a:rPr lang="en-US" dirty="0"/>
              <a:t>The portfolio can be used during FORMATIVE FEEDBACK --&gt; </a:t>
            </a:r>
          </a:p>
        </p:txBody>
      </p:sp>
      <p:sp>
        <p:nvSpPr>
          <p:cNvPr id="4" name="Slide Number Placeholder 3"/>
          <p:cNvSpPr>
            <a:spLocks noGrp="1"/>
          </p:cNvSpPr>
          <p:nvPr>
            <p:ph type="sldNum" sz="quarter" idx="5"/>
          </p:nvPr>
        </p:nvSpPr>
        <p:spPr/>
        <p:txBody>
          <a:bodyPr/>
          <a:lstStyle/>
          <a:p>
            <a:fld id="{D85F1D15-4A26-2944-8148-20A3F96D4823}" type="slidenum">
              <a:rPr lang="en-US" smtClean="0"/>
              <a:t>18</a:t>
            </a:fld>
            <a:endParaRPr lang="en-US" dirty="0"/>
          </a:p>
        </p:txBody>
      </p:sp>
    </p:spTree>
    <p:extLst>
      <p:ext uri="{BB962C8B-B14F-4D97-AF65-F5344CB8AC3E}">
        <p14:creationId xmlns:p14="http://schemas.microsoft.com/office/powerpoint/2010/main" val="3402971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Summative Feedback: The formative portion of the portfolio asked for informal portfolio reviews to help the learner address gaps and reinforce strengths – now, the portfolio can be used as  a summative tool – whereby a committee like the CCC can use it to advance learners to the next year, and most importantly attest to resident competence for graduation and ability to sit for boards.  The summative portion of the portfolio has the following characteristics</a:t>
            </a:r>
          </a:p>
          <a:p>
            <a:endParaRPr lang="en-US" dirty="0"/>
          </a:p>
          <a:p>
            <a:r>
              <a:rPr lang="en-US" dirty="0"/>
              <a:t>There are several ways a program could choose to do this, but we recommend that this portion of the portfolio is handled by the Clinical competency committee – at a cadence that fits with program needs and requirements – at my program, we are planning on at least 2 large meetings to ensure that residents are on track with two smaller meetings for any concerns that need follow up .</a:t>
            </a:r>
          </a:p>
        </p:txBody>
      </p:sp>
      <p:sp>
        <p:nvSpPr>
          <p:cNvPr id="4" name="Slide Number Placeholder 3"/>
          <p:cNvSpPr>
            <a:spLocks noGrp="1"/>
          </p:cNvSpPr>
          <p:nvPr>
            <p:ph type="sldNum" sz="quarter" idx="5"/>
          </p:nvPr>
        </p:nvSpPr>
        <p:spPr/>
        <p:txBody>
          <a:bodyPr/>
          <a:lstStyle/>
          <a:p>
            <a:fld id="{D85F1D15-4A26-2944-8148-20A3F96D4823}" type="slidenum">
              <a:rPr lang="en-US" smtClean="0"/>
              <a:t>19</a:t>
            </a:fld>
            <a:endParaRPr lang="en-US" dirty="0"/>
          </a:p>
        </p:txBody>
      </p:sp>
    </p:spTree>
    <p:extLst>
      <p:ext uri="{BB962C8B-B14F-4D97-AF65-F5344CB8AC3E}">
        <p14:creationId xmlns:p14="http://schemas.microsoft.com/office/powerpoint/2010/main" val="301831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an example using the previous type of portfolio – each core outcome has a summative tab where the CCC would mark off the level of entrustment towards competency throughout the learner’s tenure</a:t>
            </a:r>
          </a:p>
        </p:txBody>
      </p:sp>
      <p:sp>
        <p:nvSpPr>
          <p:cNvPr id="4" name="Slide Number Placeholder 3"/>
          <p:cNvSpPr>
            <a:spLocks noGrp="1"/>
          </p:cNvSpPr>
          <p:nvPr>
            <p:ph type="sldNum" sz="quarter" idx="5"/>
          </p:nvPr>
        </p:nvSpPr>
        <p:spPr/>
        <p:txBody>
          <a:bodyPr/>
          <a:lstStyle/>
          <a:p>
            <a:fld id="{D85F1D15-4A26-2944-8148-20A3F96D4823}" type="slidenum">
              <a:rPr lang="en-US" smtClean="0"/>
              <a:t>21</a:t>
            </a:fld>
            <a:endParaRPr lang="en-US" dirty="0"/>
          </a:p>
        </p:txBody>
      </p:sp>
    </p:spTree>
    <p:extLst>
      <p:ext uri="{BB962C8B-B14F-4D97-AF65-F5344CB8AC3E}">
        <p14:creationId xmlns:p14="http://schemas.microsoft.com/office/powerpoint/2010/main" val="1000743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to summarize the steps of creating your own portfolio – Keeping the end in mind, you want to gather and establish the evidence to create a database – this should then be organized as a portfolio – You want to review the evidence, aka the formative portfolio , which involves resident engagement goal setting and lastly, you want to summarize the assessments (or evidence) to assist with learner advancement</a:t>
            </a:r>
          </a:p>
        </p:txBody>
      </p:sp>
      <p:sp>
        <p:nvSpPr>
          <p:cNvPr id="4" name="Slide Number Placeholder 3"/>
          <p:cNvSpPr>
            <a:spLocks noGrp="1"/>
          </p:cNvSpPr>
          <p:nvPr>
            <p:ph type="sldNum" sz="quarter" idx="5"/>
          </p:nvPr>
        </p:nvSpPr>
        <p:spPr/>
        <p:txBody>
          <a:bodyPr/>
          <a:lstStyle/>
          <a:p>
            <a:fld id="{C6C3675B-EED0-CB47-BE71-6B6CAC37FA7B}" type="slidenum">
              <a:rPr lang="en-US" smtClean="0"/>
              <a:t>17</a:t>
            </a:fld>
            <a:endParaRPr lang="en-US" dirty="0"/>
          </a:p>
        </p:txBody>
      </p:sp>
    </p:spTree>
    <p:extLst>
      <p:ext uri="{BB962C8B-B14F-4D97-AF65-F5344CB8AC3E}">
        <p14:creationId xmlns:p14="http://schemas.microsoft.com/office/powerpoint/2010/main" val="3045179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gave you an example of how you might organize assessments and create a portfolio…this is a relative new concept in family medicine, although has been used in other disciplines with good results – so we want to share some more lessons learned…</a:t>
            </a:r>
          </a:p>
        </p:txBody>
      </p:sp>
      <p:sp>
        <p:nvSpPr>
          <p:cNvPr id="4" name="Slide Number Placeholder 3"/>
          <p:cNvSpPr>
            <a:spLocks noGrp="1"/>
          </p:cNvSpPr>
          <p:nvPr>
            <p:ph type="sldNum" sz="quarter" idx="5"/>
          </p:nvPr>
        </p:nvSpPr>
        <p:spPr/>
        <p:txBody>
          <a:bodyPr/>
          <a:lstStyle/>
          <a:p>
            <a:fld id="{D85F1D15-4A26-2944-8148-20A3F96D4823}" type="slidenum">
              <a:rPr lang="en-US" smtClean="0"/>
              <a:t>22</a:t>
            </a:fld>
            <a:endParaRPr lang="en-US" dirty="0"/>
          </a:p>
        </p:txBody>
      </p:sp>
    </p:spTree>
    <p:extLst>
      <p:ext uri="{BB962C8B-B14F-4D97-AF65-F5344CB8AC3E}">
        <p14:creationId xmlns:p14="http://schemas.microsoft.com/office/powerpoint/2010/main" val="2101497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21</a:t>
            </a:fld>
            <a:endParaRPr lang="en-US" dirty="0"/>
          </a:p>
        </p:txBody>
      </p:sp>
    </p:spTree>
    <p:extLst>
      <p:ext uri="{BB962C8B-B14F-4D97-AF65-F5344CB8AC3E}">
        <p14:creationId xmlns:p14="http://schemas.microsoft.com/office/powerpoint/2010/main" val="1793099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25</a:t>
            </a:fld>
            <a:endParaRPr lang="en-US" dirty="0"/>
          </a:p>
        </p:txBody>
      </p:sp>
    </p:spTree>
    <p:extLst>
      <p:ext uri="{BB962C8B-B14F-4D97-AF65-F5344CB8AC3E}">
        <p14:creationId xmlns:p14="http://schemas.microsoft.com/office/powerpoint/2010/main" val="60047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webinar is focused on diving into the resident portfolio and its role in adapting CBME culture into your residency.</a:t>
            </a:r>
          </a:p>
        </p:txBody>
      </p:sp>
      <p:sp>
        <p:nvSpPr>
          <p:cNvPr id="4" name="Slide Number Placeholder 3"/>
          <p:cNvSpPr>
            <a:spLocks noGrp="1"/>
          </p:cNvSpPr>
          <p:nvPr>
            <p:ph type="sldNum" sz="quarter" idx="5"/>
          </p:nvPr>
        </p:nvSpPr>
        <p:spPr/>
        <p:txBody>
          <a:bodyPr/>
          <a:lstStyle/>
          <a:p>
            <a:fld id="{D85F1D15-4A26-2944-8148-20A3F96D4823}" type="slidenum">
              <a:rPr lang="en-US" smtClean="0"/>
              <a:t>3</a:t>
            </a:fld>
            <a:endParaRPr lang="en-US" dirty="0"/>
          </a:p>
        </p:txBody>
      </p:sp>
    </p:spTree>
    <p:extLst>
      <p:ext uri="{BB962C8B-B14F-4D97-AF65-F5344CB8AC3E}">
        <p14:creationId xmlns:p14="http://schemas.microsoft.com/office/powerpoint/2010/main" val="1884877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22</a:t>
            </a:fld>
            <a:endParaRPr lang="en-US" dirty="0"/>
          </a:p>
        </p:txBody>
      </p:sp>
    </p:spTree>
    <p:extLst>
      <p:ext uri="{BB962C8B-B14F-4D97-AF65-F5344CB8AC3E}">
        <p14:creationId xmlns:p14="http://schemas.microsoft.com/office/powerpoint/2010/main" val="208810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details, you can go to the STFM website for CBME and access the toolkit using the link you see here. This sight contains a document titled the Outcome Assessment Starter Pack which has details about assessment including links to some recommended tools and instructions for both New Innovations and MebHub. We plan to do ongoing updates as needed as well.</a:t>
            </a:r>
          </a:p>
        </p:txBody>
      </p:sp>
      <p:sp>
        <p:nvSpPr>
          <p:cNvPr id="4" name="Slide Number Placeholder 3"/>
          <p:cNvSpPr>
            <a:spLocks noGrp="1"/>
          </p:cNvSpPr>
          <p:nvPr>
            <p:ph type="sldNum" sz="quarter" idx="5"/>
          </p:nvPr>
        </p:nvSpPr>
        <p:spPr/>
        <p:txBody>
          <a:bodyPr/>
          <a:lstStyle/>
          <a:p>
            <a:fld id="{D85F1D15-4A26-2944-8148-20A3F96D4823}" type="slidenum">
              <a:rPr lang="en-US" smtClean="0"/>
              <a:t>25</a:t>
            </a:fld>
            <a:endParaRPr lang="en-US" dirty="0"/>
          </a:p>
        </p:txBody>
      </p:sp>
    </p:spTree>
    <p:extLst>
      <p:ext uri="{BB962C8B-B14F-4D97-AF65-F5344CB8AC3E}">
        <p14:creationId xmlns:p14="http://schemas.microsoft.com/office/powerpoint/2010/main" val="176447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met your expectations and you are now more able to meet the stated objectives. One one way to find out is to ask!</a:t>
            </a:r>
          </a:p>
        </p:txBody>
      </p:sp>
      <p:sp>
        <p:nvSpPr>
          <p:cNvPr id="4" name="Slide Number Placeholder 3"/>
          <p:cNvSpPr>
            <a:spLocks noGrp="1"/>
          </p:cNvSpPr>
          <p:nvPr>
            <p:ph type="sldNum" sz="quarter" idx="5"/>
          </p:nvPr>
        </p:nvSpPr>
        <p:spPr/>
        <p:txBody>
          <a:bodyPr/>
          <a:lstStyle/>
          <a:p>
            <a:fld id="{D85F1D15-4A26-2944-8148-20A3F96D4823}" type="slidenum">
              <a:rPr lang="en-US" smtClean="0"/>
              <a:t>26</a:t>
            </a:fld>
            <a:endParaRPr lang="en-US" dirty="0"/>
          </a:p>
        </p:txBody>
      </p:sp>
    </p:spTree>
    <p:extLst>
      <p:ext uri="{BB962C8B-B14F-4D97-AF65-F5344CB8AC3E}">
        <p14:creationId xmlns:p14="http://schemas.microsoft.com/office/powerpoint/2010/main" val="2122985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happy to answer any questions. </a:t>
            </a:r>
          </a:p>
        </p:txBody>
      </p:sp>
      <p:sp>
        <p:nvSpPr>
          <p:cNvPr id="4" name="Slide Number Placeholder 3"/>
          <p:cNvSpPr>
            <a:spLocks noGrp="1"/>
          </p:cNvSpPr>
          <p:nvPr>
            <p:ph type="sldNum" sz="quarter" idx="5"/>
          </p:nvPr>
        </p:nvSpPr>
        <p:spPr/>
        <p:txBody>
          <a:bodyPr/>
          <a:lstStyle/>
          <a:p>
            <a:fld id="{D85F1D15-4A26-2944-8148-20A3F96D4823}" type="slidenum">
              <a:rPr lang="en-US" smtClean="0"/>
              <a:t>27</a:t>
            </a:fld>
            <a:endParaRPr lang="en-US" dirty="0"/>
          </a:p>
        </p:txBody>
      </p:sp>
    </p:spTree>
    <p:extLst>
      <p:ext uri="{BB962C8B-B14F-4D97-AF65-F5344CB8AC3E}">
        <p14:creationId xmlns:p14="http://schemas.microsoft.com/office/powerpoint/2010/main" val="427487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introduce resident portfolios without a quick detour to highlight a pillar of CBME, Assessments.</a:t>
            </a:r>
          </a:p>
          <a:p>
            <a:r>
              <a:rPr lang="en-US" dirty="0"/>
              <a:t>The end goal of residency should be that residents are independently able to perform in practice, </a:t>
            </a:r>
            <a:r>
              <a:rPr lang="en-US" dirty="0" err="1"/>
              <a:t>ie</a:t>
            </a:r>
            <a:r>
              <a:rPr lang="en-US" dirty="0"/>
              <a:t> the peak of Miller’s pyramid. </a:t>
            </a:r>
            <a:r>
              <a:rPr lang="en-US" dirty="0" err="1"/>
              <a:t>Assessements</a:t>
            </a:r>
            <a:r>
              <a:rPr lang="en-US" dirty="0"/>
              <a:t> should be used to guide and focus </a:t>
            </a:r>
            <a:r>
              <a:rPr lang="en-US" dirty="0" err="1"/>
              <a:t>learners’s</a:t>
            </a:r>
            <a:r>
              <a:rPr lang="en-US" dirty="0"/>
              <a:t> education as they progress up the pyramid.</a:t>
            </a:r>
          </a:p>
          <a:p>
            <a:r>
              <a:rPr lang="en-US" dirty="0"/>
              <a:t># 3 – assessments provide insight into learner competency, are not formatted as grades</a:t>
            </a:r>
          </a:p>
          <a:p>
            <a:r>
              <a:rPr lang="en-US" dirty="0"/>
              <a:t>  To this end, assessments should have the following characteristics: </a:t>
            </a:r>
          </a:p>
        </p:txBody>
      </p:sp>
      <p:sp>
        <p:nvSpPr>
          <p:cNvPr id="4" name="Slide Number Placeholder 3"/>
          <p:cNvSpPr>
            <a:spLocks noGrp="1"/>
          </p:cNvSpPr>
          <p:nvPr>
            <p:ph type="sldNum" sz="quarter" idx="5"/>
          </p:nvPr>
        </p:nvSpPr>
        <p:spPr/>
        <p:txBody>
          <a:bodyPr/>
          <a:lstStyle/>
          <a:p>
            <a:fld id="{D85F1D15-4A26-2944-8148-20A3F96D4823}" type="slidenum">
              <a:rPr lang="en-US" smtClean="0"/>
              <a:t>5</a:t>
            </a:fld>
            <a:endParaRPr lang="en-US" dirty="0"/>
          </a:p>
        </p:txBody>
      </p:sp>
    </p:spTree>
    <p:extLst>
      <p:ext uri="{BB962C8B-B14F-4D97-AF65-F5344CB8AC3E}">
        <p14:creationId xmlns:p14="http://schemas.microsoft.com/office/powerpoint/2010/main" val="35951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6</a:t>
            </a:fld>
            <a:endParaRPr lang="en-US" dirty="0"/>
          </a:p>
        </p:txBody>
      </p:sp>
    </p:spTree>
    <p:extLst>
      <p:ext uri="{BB962C8B-B14F-4D97-AF65-F5344CB8AC3E}">
        <p14:creationId xmlns:p14="http://schemas.microsoft.com/office/powerpoint/2010/main" val="400707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Portfolios are a tremendous advantage as they follow the principles of CBME – Think of a portfolio as a binder where the resident collects assessments throughout their tenure and uses it to review areas of strength and growth edges through independent reflection AND several informal reviews with their advisor or coach.  </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8</a:t>
            </a:fld>
            <a:endParaRPr lang="en-US" dirty="0"/>
          </a:p>
        </p:txBody>
      </p:sp>
    </p:spTree>
    <p:extLst>
      <p:ext uri="{BB962C8B-B14F-4D97-AF65-F5344CB8AC3E}">
        <p14:creationId xmlns:p14="http://schemas.microsoft.com/office/powerpoint/2010/main" val="239455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9</a:t>
            </a:fld>
            <a:endParaRPr lang="en-US" dirty="0"/>
          </a:p>
        </p:txBody>
      </p:sp>
    </p:spTree>
    <p:extLst>
      <p:ext uri="{BB962C8B-B14F-4D97-AF65-F5344CB8AC3E}">
        <p14:creationId xmlns:p14="http://schemas.microsoft.com/office/powerpoint/2010/main" val="79798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keeping these best practices in mind, lets go through the steps of putting together a resident portfolio.  Please keep in mind that you should tailor all of this information to your programmatic needs, but hopefully there is a lot that you can adapt.</a:t>
            </a:r>
          </a:p>
          <a:p>
            <a:endParaRPr lang="en-US" dirty="0"/>
          </a:p>
          <a:p>
            <a:r>
              <a:rPr lang="en-US" dirty="0"/>
              <a:t>In this context, when we say evidence, we mean assessments</a:t>
            </a:r>
          </a:p>
        </p:txBody>
      </p:sp>
      <p:sp>
        <p:nvSpPr>
          <p:cNvPr id="4" name="Slide Number Placeholder 3"/>
          <p:cNvSpPr>
            <a:spLocks noGrp="1"/>
          </p:cNvSpPr>
          <p:nvPr>
            <p:ph type="sldNum" sz="quarter" idx="5"/>
          </p:nvPr>
        </p:nvSpPr>
        <p:spPr/>
        <p:txBody>
          <a:bodyPr/>
          <a:lstStyle/>
          <a:p>
            <a:fld id="{D85F1D15-4A26-2944-8148-20A3F96D4823}" type="slidenum">
              <a:rPr lang="en-US" smtClean="0"/>
              <a:t>10</a:t>
            </a:fld>
            <a:endParaRPr lang="en-US" dirty="0"/>
          </a:p>
        </p:txBody>
      </p:sp>
    </p:spTree>
    <p:extLst>
      <p:ext uri="{BB962C8B-B14F-4D97-AF65-F5344CB8AC3E}">
        <p14:creationId xmlns:p14="http://schemas.microsoft.com/office/powerpoint/2010/main" val="366014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Step one is keeping the end in mind.  What is the end in this case?</a:t>
            </a:r>
          </a:p>
          <a:p>
            <a:endParaRPr lang="en-US" dirty="0"/>
          </a:p>
          <a:p>
            <a:r>
              <a:rPr lang="en-US" dirty="0"/>
              <a:t>Knowing that programs will eventually have to attest to competency in these 15 core outcomes for each graduating resident to be able to sit for the ABFM boards, it is important to remember that the resident portfolio is a collection of assessments that can be used to provide evidence of competency in each core outcome for each resident.  Therefore, including the core outcomes explicitly in the portfolio will be important.  </a:t>
            </a:r>
          </a:p>
        </p:txBody>
      </p:sp>
      <p:sp>
        <p:nvSpPr>
          <p:cNvPr id="4" name="Slide Number Placeholder 3"/>
          <p:cNvSpPr>
            <a:spLocks noGrp="1"/>
          </p:cNvSpPr>
          <p:nvPr>
            <p:ph type="sldNum" sz="quarter" idx="5"/>
          </p:nvPr>
        </p:nvSpPr>
        <p:spPr/>
        <p:txBody>
          <a:bodyPr/>
          <a:lstStyle/>
          <a:p>
            <a:fld id="{D85F1D15-4A26-2944-8148-20A3F96D4823}" type="slidenum">
              <a:rPr lang="en-US" smtClean="0"/>
              <a:t>11</a:t>
            </a:fld>
            <a:endParaRPr lang="en-US" dirty="0"/>
          </a:p>
        </p:txBody>
      </p:sp>
    </p:spTree>
    <p:extLst>
      <p:ext uri="{BB962C8B-B14F-4D97-AF65-F5344CB8AC3E}">
        <p14:creationId xmlns:p14="http://schemas.microsoft.com/office/powerpoint/2010/main" val="119161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is to establish evidence </a:t>
            </a:r>
          </a:p>
          <a:p>
            <a:r>
              <a:rPr lang="en-US" dirty="0"/>
              <a:t>Evidence in a resident portfolio should be collected by both the program and the resident – it is vital to the success of a portfolio and a integral part of CBME framework that the learner is engaged in this process.</a:t>
            </a:r>
          </a:p>
          <a:p>
            <a:endParaRPr lang="en-US" dirty="0"/>
          </a:p>
          <a:p>
            <a:r>
              <a:rPr lang="en-US" dirty="0"/>
              <a:t>As you can see you are likely already engaging in several of these types of assessments – it is just a matter of correlating them to the core outcomes or perhaps tweaking them a bit to address any assessment gaps you may have.   Additionally, it is important to also point out that the milestones, which we traditionally have been using for rotation evaluations are only one form of assessment.  The other assessments should be traced back to the core outcomes and may not include milestones.</a:t>
            </a:r>
          </a:p>
          <a:p>
            <a:endParaRPr lang="en-US" dirty="0"/>
          </a:p>
          <a:p>
            <a:r>
              <a:rPr lang="en-US" dirty="0"/>
              <a:t>Here you can see that there is value to subjective </a:t>
            </a:r>
            <a:r>
              <a:rPr lang="en-US" dirty="0" err="1"/>
              <a:t>assessements</a:t>
            </a:r>
            <a:r>
              <a:rPr lang="en-US" dirty="0"/>
              <a:t>, in the form of self reflection by the learner </a:t>
            </a:r>
          </a:p>
        </p:txBody>
      </p:sp>
      <p:sp>
        <p:nvSpPr>
          <p:cNvPr id="4" name="Slide Number Placeholder 3"/>
          <p:cNvSpPr>
            <a:spLocks noGrp="1"/>
          </p:cNvSpPr>
          <p:nvPr>
            <p:ph type="sldNum" sz="quarter" idx="5"/>
          </p:nvPr>
        </p:nvSpPr>
        <p:spPr/>
        <p:txBody>
          <a:bodyPr/>
          <a:lstStyle/>
          <a:p>
            <a:fld id="{D85F1D15-4A26-2944-8148-20A3F96D4823}" type="slidenum">
              <a:rPr lang="en-US" smtClean="0"/>
              <a:t>12</a:t>
            </a:fld>
            <a:endParaRPr lang="en-US" dirty="0"/>
          </a:p>
        </p:txBody>
      </p:sp>
    </p:spTree>
    <p:extLst>
      <p:ext uri="{BB962C8B-B14F-4D97-AF65-F5344CB8AC3E}">
        <p14:creationId xmlns:p14="http://schemas.microsoft.com/office/powerpoint/2010/main" val="48540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4712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C339-0026-C6B7-E153-02CBF8E4AF03}"/>
              </a:ext>
            </a:extLst>
          </p:cNvPr>
          <p:cNvSpPr>
            <a:spLocks noGrp="1"/>
          </p:cNvSpPr>
          <p:nvPr>
            <p:ph type="title"/>
          </p:nvPr>
        </p:nvSpPr>
        <p:spPr>
          <a:xfrm>
            <a:off x="623888" y="1282700"/>
            <a:ext cx="7886700" cy="2139950"/>
          </a:xfr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E477C0C5-4B6D-C8CD-497F-258738EFD0D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054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D230-3284-519D-2F33-0110B8A42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11CEF-3D87-59D2-AC3A-38A9AA5E0B6B}"/>
              </a:ext>
            </a:extLst>
          </p:cNvPr>
          <p:cNvSpPr>
            <a:spLocks noGrp="1"/>
          </p:cNvSpPr>
          <p:nvPr>
            <p:ph sz="half" idx="1"/>
          </p:nvPr>
        </p:nvSpPr>
        <p:spPr>
          <a:xfrm>
            <a:off x="628650" y="1370013"/>
            <a:ext cx="3867150" cy="3262312"/>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4EE25726-4115-D605-163F-E071C718DB17}"/>
              </a:ext>
            </a:extLst>
          </p:cNvPr>
          <p:cNvSpPr>
            <a:spLocks noGrp="1"/>
          </p:cNvSpPr>
          <p:nvPr>
            <p:ph sz="half" idx="2"/>
          </p:nvPr>
        </p:nvSpPr>
        <p:spPr>
          <a:xfrm>
            <a:off x="4648200" y="1370013"/>
            <a:ext cx="3867150" cy="326231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87474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4FC-6CEF-9B15-1DB6-5EC94D093F6C}"/>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3E6A35-5879-0090-B55C-5E821FBDCEE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7BA22-7DEE-4FE7-42A4-FBF322E5FEFC}"/>
              </a:ext>
            </a:extLst>
          </p:cNvPr>
          <p:cNvSpPr>
            <a:spLocks noGrp="1"/>
          </p:cNvSpPr>
          <p:nvPr>
            <p:ph sz="half" idx="2"/>
          </p:nvPr>
        </p:nvSpPr>
        <p:spPr>
          <a:xfrm>
            <a:off x="630238" y="1879600"/>
            <a:ext cx="3868737" cy="2762250"/>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E9C4AF6C-1DC1-5590-E403-DCB6F715AA7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A8948-F3A5-C4DB-B0A3-8F225CF4F987}"/>
              </a:ext>
            </a:extLst>
          </p:cNvPr>
          <p:cNvSpPr>
            <a:spLocks noGrp="1"/>
          </p:cNvSpPr>
          <p:nvPr>
            <p:ph sz="quarter" idx="4"/>
          </p:nvPr>
        </p:nvSpPr>
        <p:spPr>
          <a:xfrm>
            <a:off x="4629150" y="1879600"/>
            <a:ext cx="3887788" cy="276225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52637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E3FC-BA6E-8E7D-D634-FC3A8BAC6D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525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5BF2-2BF7-C5BF-1069-45511FBB27A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7EFA1D-C2BC-CA93-8971-801A132DE5F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59062B-E7F8-E572-175B-3E2CF5A317F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242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452147"/>
          </a:xfrm>
        </p:spPr>
        <p:txBody>
          <a:bodyPr/>
          <a:lstStyle>
            <a:lvl1pPr>
              <a:buNone/>
              <a:defRPr sz="1800"/>
            </a:lvl1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1127189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203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E7B630C-9DDD-5344-8827-915EF6D85319}"/>
              </a:ext>
            </a:extLst>
          </p:cNvPr>
          <p:cNvSpPr/>
          <p:nvPr userDrawn="1"/>
        </p:nvSpPr>
        <p:spPr>
          <a:xfrm rot="16200000">
            <a:off x="2752484" y="849333"/>
            <a:ext cx="3523282" cy="3523282"/>
          </a:xfrm>
          <a:prstGeom prst="roundRect">
            <a:avLst/>
          </a:prstGeom>
          <a:gradFill>
            <a:gsLst>
              <a:gs pos="0">
                <a:schemeClr val="accent3"/>
              </a:gs>
              <a:gs pos="100000">
                <a:schemeClr val="accent3">
                  <a:alpha val="26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Rounded Rectangle 7">
            <a:extLst>
              <a:ext uri="{FF2B5EF4-FFF2-40B4-BE49-F238E27FC236}">
                <a16:creationId xmlns:a16="http://schemas.microsoft.com/office/drawing/2014/main" id="{5DD2C047-37EF-AE48-9976-1F1E1F3E16F9}"/>
              </a:ext>
            </a:extLst>
          </p:cNvPr>
          <p:cNvSpPr/>
          <p:nvPr userDrawn="1"/>
        </p:nvSpPr>
        <p:spPr>
          <a:xfrm rot="18900000">
            <a:off x="2810359" y="849333"/>
            <a:ext cx="3523282" cy="35232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66487AA7-0CE8-DE4A-AD30-F80AC305B425}"/>
              </a:ext>
            </a:extLst>
          </p:cNvPr>
          <p:cNvSpPr/>
          <p:nvPr userDrawn="1"/>
        </p:nvSpPr>
        <p:spPr>
          <a:xfrm>
            <a:off x="0" y="0"/>
            <a:ext cx="155542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D585B61A-E9BD-F24B-8AAF-0F19624266E1}"/>
              </a:ext>
            </a:extLst>
          </p:cNvPr>
          <p:cNvSpPr/>
          <p:nvPr userDrawn="1"/>
        </p:nvSpPr>
        <p:spPr>
          <a:xfrm>
            <a:off x="7588577" y="0"/>
            <a:ext cx="155542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1" name="Picture 10">
            <a:extLst>
              <a:ext uri="{FF2B5EF4-FFF2-40B4-BE49-F238E27FC236}">
                <a16:creationId xmlns:a16="http://schemas.microsoft.com/office/drawing/2014/main" id="{0CB9C389-2970-2F4E-8AD2-A36ED57E67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6895" y="2040462"/>
            <a:ext cx="3670209" cy="1223403"/>
          </a:xfrm>
          <a:prstGeom prst="rect">
            <a:avLst/>
          </a:prstGeom>
        </p:spPr>
      </p:pic>
    </p:spTree>
    <p:extLst>
      <p:ext uri="{BB962C8B-B14F-4D97-AF65-F5344CB8AC3E}">
        <p14:creationId xmlns:p14="http://schemas.microsoft.com/office/powerpoint/2010/main" val="171438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49" presetClass="entr" presetSubtype="0" decel="100000"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360"/>
                                          </p:val>
                                        </p:tav>
                                        <p:tav tm="100000">
                                          <p:val>
                                            <p:fltVal val="0"/>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E3FC-BA6E-8E7D-D634-FC3A8BAC6D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847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9051-7681-A4E0-E5C2-5C971BF67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BF965-8BEB-084F-691F-7812682E0D2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4267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AE82-9DF3-94D7-DDA2-21D74E204311}"/>
              </a:ext>
            </a:extLst>
          </p:cNvPr>
          <p:cNvSpPr>
            <a:spLocks noGrp="1"/>
          </p:cNvSpPr>
          <p:nvPr>
            <p:ph type="ctrTitle"/>
          </p:nvPr>
        </p:nvSpPr>
        <p:spPr>
          <a:xfrm>
            <a:off x="1143000" y="841375"/>
            <a:ext cx="6858000" cy="1790700"/>
          </a:xfrm>
        </p:spPr>
        <p:txBody>
          <a:bodyPr anchor="b">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7A9F49F-9464-51DB-8E06-747B253B110C}"/>
              </a:ext>
            </a:extLst>
          </p:cNvPr>
          <p:cNvSpPr>
            <a:spLocks noGrp="1"/>
          </p:cNvSpPr>
          <p:nvPr>
            <p:ph type="subTitle" idx="1"/>
          </p:nvPr>
        </p:nvSpPr>
        <p:spPr>
          <a:xfrm>
            <a:off x="1143000" y="2701925"/>
            <a:ext cx="6858000" cy="1241425"/>
          </a:xfr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CAA8EC-927F-31E5-566C-528B5A506956}"/>
              </a:ext>
            </a:extLst>
          </p:cNvPr>
          <p:cNvSpPr>
            <a:spLocks noGrp="1"/>
          </p:cNvSpPr>
          <p:nvPr>
            <p:ph type="dt" sz="half" idx="10"/>
          </p:nvPr>
        </p:nvSpPr>
        <p:spPr/>
        <p:txBody>
          <a:bodyPr/>
          <a:lstStyle/>
          <a:p>
            <a:fld id="{6BDF84D2-7CBE-3D44-8E33-06F376C75E95}" type="datetimeFigureOut">
              <a:rPr lang="en-US" smtClean="0"/>
              <a:t>10/2/2024</a:t>
            </a:fld>
            <a:endParaRPr lang="en-US"/>
          </a:p>
        </p:txBody>
      </p:sp>
      <p:sp>
        <p:nvSpPr>
          <p:cNvPr id="5" name="Footer Placeholder 4">
            <a:extLst>
              <a:ext uri="{FF2B5EF4-FFF2-40B4-BE49-F238E27FC236}">
                <a16:creationId xmlns:a16="http://schemas.microsoft.com/office/drawing/2014/main" id="{7B670664-CEFC-2605-B7F5-E78C7FAB8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09908-14B4-B473-0EFB-3F5DD7E596ED}"/>
              </a:ext>
            </a:extLst>
          </p:cNvPr>
          <p:cNvSpPr>
            <a:spLocks noGrp="1"/>
          </p:cNvSpPr>
          <p:nvPr>
            <p:ph type="sldNum" sz="quarter" idx="12"/>
          </p:nvPr>
        </p:nvSpPr>
        <p:spPr/>
        <p:txBody>
          <a:bodyPr/>
          <a:lstStyle/>
          <a:p>
            <a:fld id="{A5C12A40-ED05-C647-9A13-450F0FD4CBD5}" type="slidenum">
              <a:rPr lang="en-US" smtClean="0"/>
              <a:t>‹#›</a:t>
            </a:fld>
            <a:endParaRPr lang="en-US"/>
          </a:p>
        </p:txBody>
      </p:sp>
    </p:spTree>
    <p:extLst>
      <p:ext uri="{BB962C8B-B14F-4D97-AF65-F5344CB8AC3E}">
        <p14:creationId xmlns:p14="http://schemas.microsoft.com/office/powerpoint/2010/main" val="415463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17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67487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E95-5BD3-5889-F786-99836B6C9CEA}"/>
              </a:ext>
            </a:extLst>
          </p:cNvPr>
          <p:cNvSpPr>
            <a:spLocks noGrp="1"/>
          </p:cNvSpPr>
          <p:nvPr>
            <p:ph type="ctrTitle"/>
          </p:nvPr>
        </p:nvSpPr>
        <p:spPr>
          <a:xfrm>
            <a:off x="1143000" y="841375"/>
            <a:ext cx="6858000" cy="1790700"/>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C32D0523-EAFA-1E9F-BF0D-C3B1253CB6D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8361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9051-7681-A4E0-E5C2-5C971BF67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BF965-8BEB-084F-691F-7812682E0D2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69293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4.jp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up of a red and orange background&#10;&#10;Description automatically generated">
            <a:extLst>
              <a:ext uri="{FF2B5EF4-FFF2-40B4-BE49-F238E27FC236}">
                <a16:creationId xmlns:a16="http://schemas.microsoft.com/office/drawing/2014/main" id="{7C1EF9D0-B959-A299-DC56-BBD3A2A5957B}"/>
              </a:ext>
            </a:extLst>
          </p:cNvPr>
          <p:cNvPicPr>
            <a:picLocks noChangeAspect="1"/>
          </p:cNvPicPr>
          <p:nvPr userDrawn="1"/>
        </p:nvPicPr>
        <p:blipFill>
          <a:blip r:embed="rId6"/>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2049BF-0B52-5C43-AEF7-8FC0043411C2}" type="datetimeFigureOut">
              <a:rPr lang="en-US" smtClean="0"/>
              <a:t>10/2/2024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3A3AD51-6A7C-7B4E-A894-701812C7AC3F}" type="slidenum">
              <a:rPr lang="en-US" smtClean="0"/>
              <a:t>‹#›</a:t>
            </a:fld>
            <a:endParaRPr lang="en-US"/>
          </a:p>
        </p:txBody>
      </p:sp>
    </p:spTree>
    <p:extLst>
      <p:ext uri="{BB962C8B-B14F-4D97-AF65-F5344CB8AC3E}">
        <p14:creationId xmlns:p14="http://schemas.microsoft.com/office/powerpoint/2010/main" val="3083284923"/>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7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blue background with squares&#10;&#10;Description automatically generated">
            <a:extLst>
              <a:ext uri="{FF2B5EF4-FFF2-40B4-BE49-F238E27FC236}">
                <a16:creationId xmlns:a16="http://schemas.microsoft.com/office/drawing/2014/main" id="{FB8F7DEF-8AD0-4957-2A6B-C2EDDEA4677C}"/>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061B8867-3118-39AF-7B8C-7D9811D8A47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E25AC0-1C1A-8F53-0991-FB33AAFD44E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D72DC-B5DE-B648-3537-0424CD2EEF1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BDF84D2-7CBE-3D44-8E33-06F376C75E95}" type="datetimeFigureOut">
              <a:rPr lang="en-US" smtClean="0"/>
              <a:t>10/2/2024</a:t>
            </a:fld>
            <a:endParaRPr lang="en-US"/>
          </a:p>
        </p:txBody>
      </p:sp>
      <p:sp>
        <p:nvSpPr>
          <p:cNvPr id="5" name="Footer Placeholder 4">
            <a:extLst>
              <a:ext uri="{FF2B5EF4-FFF2-40B4-BE49-F238E27FC236}">
                <a16:creationId xmlns:a16="http://schemas.microsoft.com/office/drawing/2014/main" id="{8427778B-8674-CB56-5622-2BD3D519A28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CC2F29-F333-EE1D-9D4B-B004241556D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5C12A40-ED05-C647-9A13-450F0FD4CBD5}" type="slidenum">
              <a:rPr lang="en-US" smtClean="0"/>
              <a:t>‹#›</a:t>
            </a:fld>
            <a:endParaRPr lang="en-US"/>
          </a:p>
        </p:txBody>
      </p:sp>
    </p:spTree>
    <p:extLst>
      <p:ext uri="{BB962C8B-B14F-4D97-AF65-F5344CB8AC3E}">
        <p14:creationId xmlns:p14="http://schemas.microsoft.com/office/powerpoint/2010/main" val="3923337178"/>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up of an orange rectangular object&#10;&#10;Description automatically generated">
            <a:extLst>
              <a:ext uri="{FF2B5EF4-FFF2-40B4-BE49-F238E27FC236}">
                <a16:creationId xmlns:a16="http://schemas.microsoft.com/office/drawing/2014/main" id="{54E61967-2817-3089-2091-13673EA7B5C5}"/>
              </a:ext>
            </a:extLst>
          </p:cNvPr>
          <p:cNvPicPr>
            <a:picLocks noChangeAspect="1"/>
          </p:cNvPicPr>
          <p:nvPr userDrawn="1"/>
        </p:nvPicPr>
        <p:blipFill>
          <a:blip r:embed="rId11"/>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7A6A2E30-3155-202C-E611-CFC0B2782AF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179397-826F-5D0F-CD66-4A83AB02DCA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31411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2" r:id="rId7"/>
    <p:sldLayoutId id="2147483676" r:id="rId8"/>
    <p:sldLayoutId id="2147483678" r:id="rId9"/>
  </p:sldLayoutIdLst>
  <p:txStyles>
    <p:title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40.jpeg"/><Relationship Id="rId1" Type="http://schemas.openxmlformats.org/officeDocument/2006/relationships/slideLayout" Target="../slideLayouts/slideLayout8.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vecteezy.com/vector-art/2778118-key-resources-flat-vector-illustration-effective-company-functioning-organization-management-assets-business-model-human-resource-teamwork-isolated-cartoon-character-on-white-backgroun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tfm.org/teachingresources/resources/cbme-toolkit/assessment-tools-strategies/"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hyperlink" Target="https://www.pngall.com/tool-png/download/14666" TargetMode="Externa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svgsilh.com/fr/image/3286948.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listeningpartnership.com/insight/coveys-circle-of-concern-and-influenc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A980-EC79-18B9-1E6F-11E567CBC484}"/>
              </a:ext>
            </a:extLst>
          </p:cNvPr>
          <p:cNvSpPr>
            <a:spLocks noGrp="1"/>
          </p:cNvSpPr>
          <p:nvPr>
            <p:ph type="ctrTitle" idx="4294967295"/>
          </p:nvPr>
        </p:nvSpPr>
        <p:spPr>
          <a:xfrm>
            <a:off x="2005149" y="163286"/>
            <a:ext cx="4957763" cy="3009402"/>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600" b="1" dirty="0"/>
              <a:t>The Role of Resident Portfolios in Competency-based Assessment</a:t>
            </a:r>
            <a:br>
              <a:rPr lang="en-US" b="1" i="0" u="none" strike="noStrike" dirty="0">
                <a:effectLst/>
                <a:latin typeface="Verdana" panose="020B0604030504040204" pitchFamily="34" charset="0"/>
              </a:rPr>
            </a:br>
            <a:br>
              <a:rPr lang="en-US" b="1" dirty="0"/>
            </a:br>
            <a:endParaRPr lang="en-US" b="1" dirty="0"/>
          </a:p>
        </p:txBody>
      </p:sp>
      <p:sp>
        <p:nvSpPr>
          <p:cNvPr id="3" name="Subtitle 2">
            <a:extLst>
              <a:ext uri="{FF2B5EF4-FFF2-40B4-BE49-F238E27FC236}">
                <a16:creationId xmlns:a16="http://schemas.microsoft.com/office/drawing/2014/main" id="{E831E302-8002-5FA8-F96C-ABC59A70C8D4}"/>
              </a:ext>
            </a:extLst>
          </p:cNvPr>
          <p:cNvSpPr>
            <a:spLocks noGrp="1"/>
          </p:cNvSpPr>
          <p:nvPr>
            <p:ph type="subTitle" idx="4294967295"/>
          </p:nvPr>
        </p:nvSpPr>
        <p:spPr>
          <a:xfrm>
            <a:off x="2318656" y="3279096"/>
            <a:ext cx="4539343" cy="1174750"/>
          </a:xfrm>
        </p:spPr>
        <p:txBody>
          <a:bodyPr vert="horz" lIns="68580" tIns="34290" rIns="68580" bIns="34290" rtlCol="0" anchor="t">
            <a:normAutofit fontScale="32500" lnSpcReduction="2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lgn="ctr">
              <a:buNone/>
            </a:pPr>
            <a:br>
              <a:rPr lang="en-US" b="1" i="0" u="none" strike="noStrike" dirty="0">
                <a:effectLst/>
                <a:latin typeface="Verdana" panose="020B0604030504040204" pitchFamily="34" charset="0"/>
              </a:rPr>
            </a:br>
            <a:r>
              <a:rPr lang="en-US" sz="4500" dirty="0"/>
              <a:t>Priyanka Tulshian MD MPH FAAFP</a:t>
            </a:r>
          </a:p>
          <a:p>
            <a:pPr indent="0" algn="ctr">
              <a:buNone/>
            </a:pPr>
            <a:r>
              <a:rPr lang="en-US" sz="4500" dirty="0"/>
              <a:t>Aaron Lambert MD FAAFP</a:t>
            </a:r>
          </a:p>
          <a:p>
            <a:pPr indent="0" algn="ctr">
              <a:buNone/>
            </a:pPr>
            <a:r>
              <a:rPr lang="en-US" sz="4500" dirty="0"/>
              <a:t>Pamela MacMillan</a:t>
            </a:r>
          </a:p>
          <a:p>
            <a:pPr indent="0" algn="ctr">
              <a:buNone/>
            </a:pPr>
            <a:r>
              <a:rPr lang="en-US" sz="3600" dirty="0"/>
              <a:t>October 9, 2024</a:t>
            </a:r>
            <a:endParaRPr lang="en-US" dirty="0"/>
          </a:p>
        </p:txBody>
      </p:sp>
    </p:spTree>
    <p:extLst>
      <p:ext uri="{BB962C8B-B14F-4D97-AF65-F5344CB8AC3E}">
        <p14:creationId xmlns:p14="http://schemas.microsoft.com/office/powerpoint/2010/main" val="225988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C8371FB6-47C0-2E5A-A331-D0AB8937FC1A}"/>
              </a:ext>
            </a:extLst>
          </p:cNvPr>
          <p:cNvGraphicFramePr>
            <a:graphicFrameLocks/>
          </p:cNvGraphicFramePr>
          <p:nvPr/>
        </p:nvGraphicFramePr>
        <p:xfrm>
          <a:off x="0" y="1"/>
          <a:ext cx="9144000" cy="5268425"/>
        </p:xfrm>
        <a:graphic>
          <a:graphicData uri="http://schemas.openxmlformats.org/drawingml/2006/table">
            <a:tbl>
              <a:tblPr firstRow="1" bandRow="1">
                <a:tableStyleId>{5C22544A-7EE6-4342-B048-85BDC9FD1C3A}</a:tableStyleId>
              </a:tblPr>
              <a:tblGrid>
                <a:gridCol w="1244866">
                  <a:extLst>
                    <a:ext uri="{9D8B030D-6E8A-4147-A177-3AD203B41FA5}">
                      <a16:colId xmlns:a16="http://schemas.microsoft.com/office/drawing/2014/main" val="2033279050"/>
                    </a:ext>
                  </a:extLst>
                </a:gridCol>
                <a:gridCol w="7899134">
                  <a:extLst>
                    <a:ext uri="{9D8B030D-6E8A-4147-A177-3AD203B41FA5}">
                      <a16:colId xmlns:a16="http://schemas.microsoft.com/office/drawing/2014/main" val="957660099"/>
                    </a:ext>
                  </a:extLst>
                </a:gridCol>
              </a:tblGrid>
              <a:tr h="334333">
                <a:tc gridSpan="2">
                  <a:txBody>
                    <a:bodyPr/>
                    <a:lstStyle/>
                    <a:p>
                      <a:pPr algn="ctr"/>
                      <a:r>
                        <a:rPr lang="en-US" sz="1400" b="1" cap="none" spc="0" dirty="0">
                          <a:solidFill>
                            <a:schemeClr val="bg1"/>
                          </a:solidFill>
                          <a:effectLst>
                            <a:outerShdw blurRad="38100" dist="38100" dir="2700000" algn="tl">
                              <a:srgbClr val="000000">
                                <a:alpha val="43137"/>
                              </a:srgbClr>
                            </a:outerShdw>
                          </a:effectLst>
                        </a:rPr>
                        <a:t>15 Core Outcomes of Family Medicine Residency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01E"/>
                    </a:solidFill>
                  </a:tcPr>
                </a:tc>
                <a:tc hMerge="1">
                  <a:txBody>
                    <a:bodyPr/>
                    <a:lstStyle/>
                    <a:p>
                      <a:endParaRPr lang="en-US"/>
                    </a:p>
                  </a:txBody>
                  <a:tcPr/>
                </a:tc>
                <a:extLst>
                  <a:ext uri="{0D108BD9-81ED-4DB2-BD59-A6C34878D82A}">
                    <a16:rowId xmlns:a16="http://schemas.microsoft.com/office/drawing/2014/main" val="1250893805"/>
                  </a:ext>
                </a:extLst>
              </a:tr>
              <a:tr h="254494">
                <a:tc>
                  <a:txBody>
                    <a:bodyPr/>
                    <a:lstStyle/>
                    <a:p>
                      <a:pPr algn="ctr"/>
                      <a:r>
                        <a:rPr lang="en-US" sz="1000" cap="none" spc="0">
                          <a:solidFill>
                            <a:schemeClr val="tx1"/>
                          </a:solidFill>
                        </a:rPr>
                        <a:t>1</a:t>
                      </a:r>
                    </a:p>
                  </a:txBody>
                  <a:tcPr marL="79081" marR="41122" marT="41122" marB="4112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000" b="0" u="none" strike="noStrike" kern="1200" cap="none" spc="0" baseline="0">
                          <a:solidFill>
                            <a:schemeClr val="tx1"/>
                          </a:solidFill>
                        </a:rPr>
                        <a:t>Develop effective communication and constructive </a:t>
                      </a:r>
                      <a:r>
                        <a:rPr lang="en-US" sz="1000" b="1" u="none" strike="noStrike" kern="1200" cap="none" spc="0" baseline="0">
                          <a:solidFill>
                            <a:schemeClr val="tx1"/>
                          </a:solidFill>
                        </a:rPr>
                        <a:t>relationships</a:t>
                      </a:r>
                      <a:r>
                        <a:rPr lang="en-US" sz="1000" b="0" u="none" strike="noStrike" kern="1200" cap="none" spc="0" baseline="0">
                          <a:solidFill>
                            <a:schemeClr val="tx1"/>
                          </a:solidFill>
                        </a:rPr>
                        <a:t> with patients, clinical teams, and consultants</a:t>
                      </a:r>
                      <a:endParaRPr lang="en-US" sz="1000" cap="none" spc="0">
                        <a:solidFill>
                          <a:schemeClr val="tx1"/>
                        </a:solidFill>
                      </a:endParaRPr>
                    </a:p>
                  </a:txBody>
                  <a:tcPr marL="79081" marR="41122" marT="41122" marB="41122"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64444844"/>
                  </a:ext>
                </a:extLst>
              </a:tr>
              <a:tr h="419786">
                <a:tc>
                  <a:txBody>
                    <a:bodyPr/>
                    <a:lstStyle/>
                    <a:p>
                      <a:pPr algn="ctr"/>
                      <a:r>
                        <a:rPr lang="en-US" sz="1000" cap="none" spc="0">
                          <a:solidFill>
                            <a:schemeClr val="tx1"/>
                          </a:solidFill>
                        </a:rPr>
                        <a:t>2</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Practice as personal physicians, providing first-contact access, </a:t>
                      </a:r>
                      <a:r>
                        <a:rPr lang="en-US" sz="1000" b="1" u="none" strike="noStrike">
                          <a:solidFill>
                            <a:schemeClr val="tx1"/>
                          </a:solidFill>
                          <a:effectLst/>
                        </a:rPr>
                        <a:t>comprehensive</a:t>
                      </a:r>
                      <a:r>
                        <a:rPr lang="en-US" sz="1000" u="none" strike="noStrike">
                          <a:solidFill>
                            <a:schemeClr val="tx1"/>
                          </a:solidFill>
                          <a:effectLst/>
                        </a:rPr>
                        <a:t>, and continuity care, to include excellent doctor-patient relationships, excellent care of chronic disease, routine preventive care and effective practice management</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9531895"/>
                  </a:ext>
                </a:extLst>
              </a:tr>
              <a:tr h="254494">
                <a:tc>
                  <a:txBody>
                    <a:bodyPr/>
                    <a:lstStyle/>
                    <a:p>
                      <a:pPr algn="ctr"/>
                      <a:r>
                        <a:rPr lang="en-US" sz="1000" cap="none" spc="0">
                          <a:solidFill>
                            <a:schemeClr val="tx1"/>
                          </a:solidFill>
                        </a:rPr>
                        <a:t>3</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Diagnose and manage </a:t>
                      </a:r>
                      <a:r>
                        <a:rPr lang="en-US" sz="1000" b="1" u="none" strike="noStrike">
                          <a:solidFill>
                            <a:schemeClr val="tx1"/>
                          </a:solidFill>
                          <a:effectLst/>
                        </a:rPr>
                        <a:t>acute illness </a:t>
                      </a:r>
                      <a:r>
                        <a:rPr lang="en-US" sz="1000" u="none" strike="noStrike">
                          <a:solidFill>
                            <a:schemeClr val="tx1"/>
                          </a:solidFill>
                          <a:effectLst/>
                        </a:rPr>
                        <a:t>and injury for people of all ages in the emergency room or hospital</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2486703"/>
                  </a:ext>
                </a:extLst>
              </a:tr>
              <a:tr h="254494">
                <a:tc>
                  <a:txBody>
                    <a:bodyPr/>
                    <a:lstStyle/>
                    <a:p>
                      <a:pPr algn="ctr"/>
                      <a:r>
                        <a:rPr lang="en-US" sz="1000" cap="none" spc="0">
                          <a:solidFill>
                            <a:schemeClr val="tx1"/>
                          </a:solidFill>
                        </a:rPr>
                        <a:t>4</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Provide comprehensive </a:t>
                      </a:r>
                      <a:r>
                        <a:rPr lang="en-US" sz="1000" b="1" u="none" strike="noStrike">
                          <a:solidFill>
                            <a:schemeClr val="tx1"/>
                          </a:solidFill>
                          <a:effectLst/>
                        </a:rPr>
                        <a:t>care of children</a:t>
                      </a:r>
                      <a:r>
                        <a:rPr lang="en-US" sz="1000" u="none" strike="noStrike">
                          <a:solidFill>
                            <a:schemeClr val="tx1"/>
                          </a:solidFill>
                          <a:effectLst/>
                        </a:rPr>
                        <a:t>, including diagnosis and mgt of the acutely ill child and routine preventive care</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6971850"/>
                  </a:ext>
                </a:extLst>
              </a:tr>
              <a:tr h="254494">
                <a:tc>
                  <a:txBody>
                    <a:bodyPr/>
                    <a:lstStyle/>
                    <a:p>
                      <a:pPr algn="ctr"/>
                      <a:r>
                        <a:rPr lang="en-US" sz="1000" cap="none" spc="0">
                          <a:solidFill>
                            <a:schemeClr val="tx1"/>
                          </a:solidFill>
                        </a:rPr>
                        <a:t>5</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Model </a:t>
                      </a:r>
                      <a:r>
                        <a:rPr lang="en-US" sz="1000" b="1" u="none" strike="noStrike">
                          <a:solidFill>
                            <a:schemeClr val="tx1"/>
                          </a:solidFill>
                          <a:effectLst/>
                        </a:rPr>
                        <a:t>professionalism</a:t>
                      </a:r>
                      <a:r>
                        <a:rPr lang="en-US" sz="1000" u="none" strike="noStrike">
                          <a:solidFill>
                            <a:schemeClr val="tx1"/>
                          </a:solidFill>
                          <a:effectLst/>
                        </a:rPr>
                        <a:t> and be trustworthy for patients, peers, and communities</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0115953"/>
                  </a:ext>
                </a:extLst>
              </a:tr>
              <a:tr h="419786">
                <a:tc>
                  <a:txBody>
                    <a:bodyPr/>
                    <a:lstStyle/>
                    <a:p>
                      <a:pPr algn="ctr"/>
                      <a:r>
                        <a:rPr lang="en-US" sz="1000" cap="none" spc="0">
                          <a:solidFill>
                            <a:schemeClr val="tx1"/>
                          </a:solidFill>
                        </a:rPr>
                        <a:t>6</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Practice as personal physicians, to include </a:t>
                      </a:r>
                      <a:r>
                        <a:rPr lang="en-US" sz="1000" b="1" u="none" strike="noStrike">
                          <a:solidFill>
                            <a:schemeClr val="tx1"/>
                          </a:solidFill>
                          <a:effectLst/>
                        </a:rPr>
                        <a:t>care of women</a:t>
                      </a:r>
                      <a:r>
                        <a:rPr lang="en-US" sz="1000" u="none" strike="noStrike">
                          <a:solidFill>
                            <a:schemeClr val="tx1"/>
                          </a:solidFill>
                          <a:effectLst/>
                        </a:rPr>
                        <a:t>, the elderly, and patients at the end of life, with excellent rate of continuity and appropriate referrals</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1313739"/>
                  </a:ext>
                </a:extLst>
              </a:tr>
              <a:tr h="419786">
                <a:tc>
                  <a:txBody>
                    <a:bodyPr/>
                    <a:lstStyle/>
                    <a:p>
                      <a:pPr algn="ctr"/>
                      <a:r>
                        <a:rPr lang="en-US" sz="1000" cap="none" spc="0">
                          <a:solidFill>
                            <a:schemeClr val="tx1"/>
                          </a:solidFill>
                        </a:rPr>
                        <a:t>7</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Provide care for low-risk patients who are </a:t>
                      </a:r>
                      <a:r>
                        <a:rPr lang="en-US" sz="1000" b="1" u="none" strike="noStrike">
                          <a:solidFill>
                            <a:schemeClr val="tx1"/>
                          </a:solidFill>
                          <a:effectLst/>
                        </a:rPr>
                        <a:t>pregnant</a:t>
                      </a:r>
                      <a:r>
                        <a:rPr lang="en-US" sz="1000" u="none" strike="noStrike">
                          <a:solidFill>
                            <a:schemeClr val="tx1"/>
                          </a:solidFill>
                          <a:effectLst/>
                        </a:rPr>
                        <a:t>, to include </a:t>
                      </a:r>
                      <a:r>
                        <a:rPr lang="en-US" sz="1000" u="none" strike="noStrike" err="1">
                          <a:solidFill>
                            <a:schemeClr val="tx1"/>
                          </a:solidFill>
                          <a:effectLst/>
                        </a:rPr>
                        <a:t>mgmt</a:t>
                      </a:r>
                      <a:r>
                        <a:rPr lang="en-US" sz="1000" u="none" strike="noStrike">
                          <a:solidFill>
                            <a:schemeClr val="tx1"/>
                          </a:solidFill>
                          <a:effectLst/>
                        </a:rPr>
                        <a:t> of early pregnancy, medical problems during pregnancy, prenatal care, postpartum care and breastfeeding, with or without competence in labor and delivery</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1869036"/>
                  </a:ext>
                </a:extLst>
              </a:tr>
              <a:tr h="254494">
                <a:tc>
                  <a:txBody>
                    <a:bodyPr/>
                    <a:lstStyle/>
                    <a:p>
                      <a:pPr algn="ctr"/>
                      <a:r>
                        <a:rPr lang="en-US" sz="1000" cap="none" spc="0">
                          <a:solidFill>
                            <a:schemeClr val="tx1"/>
                          </a:solidFill>
                        </a:rPr>
                        <a:t>8</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Diagnose and manage common </a:t>
                      </a:r>
                      <a:r>
                        <a:rPr lang="en-US" sz="1000" b="1" u="none" strike="noStrike">
                          <a:solidFill>
                            <a:schemeClr val="tx1"/>
                          </a:solidFill>
                          <a:effectLst/>
                        </a:rPr>
                        <a:t>mental health </a:t>
                      </a:r>
                      <a:r>
                        <a:rPr lang="en-US" sz="1000" u="none" strike="noStrike">
                          <a:solidFill>
                            <a:schemeClr val="tx1"/>
                          </a:solidFill>
                          <a:effectLst/>
                        </a:rPr>
                        <a:t>conditions in people of all ages</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0360251"/>
                  </a:ext>
                </a:extLst>
              </a:tr>
              <a:tr h="254494">
                <a:tc>
                  <a:txBody>
                    <a:bodyPr/>
                    <a:lstStyle/>
                    <a:p>
                      <a:pPr algn="ctr"/>
                      <a:r>
                        <a:rPr lang="en-US" sz="1000" cap="none" spc="0">
                          <a:solidFill>
                            <a:schemeClr val="tx1"/>
                          </a:solidFill>
                        </a:rPr>
                        <a:t>9</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Perform the </a:t>
                      </a:r>
                      <a:r>
                        <a:rPr lang="en-US" sz="1000" b="1" u="none" strike="noStrike">
                          <a:solidFill>
                            <a:schemeClr val="tx1"/>
                          </a:solidFill>
                          <a:effectLst/>
                        </a:rPr>
                        <a:t>procedures</a:t>
                      </a:r>
                      <a:r>
                        <a:rPr lang="en-US" sz="1000" u="none" strike="noStrike">
                          <a:solidFill>
                            <a:schemeClr val="tx1"/>
                          </a:solidFill>
                          <a:effectLst/>
                        </a:rPr>
                        <a:t> most frequently needed by patients in continuity and hospital practices</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4490395"/>
                  </a:ext>
                </a:extLst>
              </a:tr>
              <a:tr h="254494">
                <a:tc>
                  <a:txBody>
                    <a:bodyPr/>
                    <a:lstStyle/>
                    <a:p>
                      <a:pPr algn="ctr"/>
                      <a:r>
                        <a:rPr lang="en-US" sz="1000" cap="none" spc="0">
                          <a:solidFill>
                            <a:schemeClr val="tx1"/>
                          </a:solidFill>
                        </a:rPr>
                        <a:t>10</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Model </a:t>
                      </a:r>
                      <a:r>
                        <a:rPr lang="en-US" sz="1000" b="1" u="none" strike="noStrike">
                          <a:solidFill>
                            <a:schemeClr val="tx1"/>
                          </a:solidFill>
                          <a:effectLst/>
                        </a:rPr>
                        <a:t>lifelong learning </a:t>
                      </a:r>
                      <a:r>
                        <a:rPr lang="en-US" sz="1000" u="none" strike="noStrike">
                          <a:solidFill>
                            <a:schemeClr val="tx1"/>
                          </a:solidFill>
                          <a:effectLst/>
                        </a:rPr>
                        <a:t>and engage in self-reflection</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68475949"/>
                  </a:ext>
                </a:extLst>
              </a:tr>
              <a:tr h="419786">
                <a:tc>
                  <a:txBody>
                    <a:bodyPr/>
                    <a:lstStyle/>
                    <a:p>
                      <a:pPr algn="ctr"/>
                      <a:r>
                        <a:rPr lang="en-US" sz="1000" cap="none" spc="0">
                          <a:solidFill>
                            <a:schemeClr val="tx1"/>
                          </a:solidFill>
                        </a:rPr>
                        <a:t>11</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Practice as personal physicians, to include </a:t>
                      </a:r>
                      <a:r>
                        <a:rPr lang="en-US" sz="1000" b="1" u="none" strike="noStrike">
                          <a:solidFill>
                            <a:schemeClr val="tx1"/>
                          </a:solidFill>
                          <a:effectLst/>
                        </a:rPr>
                        <a:t>MSK health </a:t>
                      </a:r>
                      <a:r>
                        <a:rPr lang="en-US" sz="1000" u="none" strike="noStrike">
                          <a:solidFill>
                            <a:schemeClr val="tx1"/>
                          </a:solidFill>
                          <a:effectLst/>
                        </a:rPr>
                        <a:t>and sports medicine, appropriate medication use and coordination of care by helping patients navigate a complex health system</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7027546"/>
                  </a:ext>
                </a:extLst>
              </a:tr>
              <a:tr h="419786">
                <a:tc>
                  <a:txBody>
                    <a:bodyPr/>
                    <a:lstStyle/>
                    <a:p>
                      <a:pPr algn="ctr"/>
                      <a:r>
                        <a:rPr lang="en-US" sz="1000" cap="none" spc="0">
                          <a:solidFill>
                            <a:schemeClr val="tx1"/>
                          </a:solidFill>
                        </a:rPr>
                        <a:t>12</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Provide </a:t>
                      </a:r>
                      <a:r>
                        <a:rPr lang="en-US" sz="1000" b="1" u="none" strike="noStrike">
                          <a:solidFill>
                            <a:schemeClr val="tx1"/>
                          </a:solidFill>
                          <a:effectLst/>
                        </a:rPr>
                        <a:t>preventive care </a:t>
                      </a:r>
                      <a:r>
                        <a:rPr lang="en-US" sz="1000" u="none" strike="noStrike">
                          <a:solidFill>
                            <a:schemeClr val="tx1"/>
                          </a:solidFill>
                          <a:effectLst/>
                        </a:rPr>
                        <a:t>that improves wellness, modifies risk factors for illness and injury, and detects illness in early, treatable stages for people of all ages while supporting patients’ values and preferences</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8669412"/>
                  </a:ext>
                </a:extLst>
              </a:tr>
              <a:tr h="419786">
                <a:tc>
                  <a:txBody>
                    <a:bodyPr/>
                    <a:lstStyle/>
                    <a:p>
                      <a:pPr algn="ctr"/>
                      <a:r>
                        <a:rPr lang="en-US" sz="1000" cap="none" spc="0">
                          <a:solidFill>
                            <a:schemeClr val="tx1"/>
                          </a:solidFill>
                        </a:rPr>
                        <a:t>13</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Assess priorities of care for individual patients across the </a:t>
                      </a:r>
                      <a:r>
                        <a:rPr lang="en-US" sz="1000" b="1" u="none" strike="noStrike">
                          <a:solidFill>
                            <a:schemeClr val="tx1"/>
                          </a:solidFill>
                          <a:effectLst/>
                        </a:rPr>
                        <a:t>continuum of care</a:t>
                      </a:r>
                      <a:r>
                        <a:rPr lang="en-US" sz="1000" u="none" strike="noStrike">
                          <a:solidFill>
                            <a:schemeClr val="tx1"/>
                          </a:solidFill>
                          <a:effectLst/>
                        </a:rPr>
                        <a:t>—in-office visits, emergency, hospital, and other settings, balancing the preferences of patients, medical priorities, and the setting of care</a:t>
                      </a:r>
                      <a:endParaRPr lang="en-US" sz="1000" b="0"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6712515"/>
                  </a:ext>
                </a:extLst>
              </a:tr>
              <a:tr h="254494">
                <a:tc>
                  <a:txBody>
                    <a:bodyPr/>
                    <a:lstStyle/>
                    <a:p>
                      <a:pPr algn="ctr"/>
                      <a:r>
                        <a:rPr lang="en-US" sz="1000" cap="none" spc="0">
                          <a:solidFill>
                            <a:schemeClr val="tx1"/>
                          </a:solidFill>
                        </a:rPr>
                        <a:t>14</a:t>
                      </a:r>
                    </a:p>
                  </a:txBody>
                  <a:tcPr marL="79081" marR="41122" marT="41122" marB="41122" anchor="ctr">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a:solidFill>
                            <a:schemeClr val="tx1"/>
                          </a:solidFill>
                          <a:effectLst/>
                        </a:rPr>
                        <a:t>Evaluate, diagnose, and manage patients with </a:t>
                      </a:r>
                      <a:r>
                        <a:rPr lang="en-US" sz="1000" b="1" u="none" strike="noStrike">
                          <a:solidFill>
                            <a:schemeClr val="tx1"/>
                          </a:solidFill>
                          <a:effectLst/>
                        </a:rPr>
                        <a:t>undifferentiated</a:t>
                      </a:r>
                      <a:r>
                        <a:rPr lang="en-US" sz="1000" b="0" u="none" strike="noStrike">
                          <a:solidFill>
                            <a:schemeClr val="tx1"/>
                          </a:solidFill>
                          <a:effectLst/>
                        </a:rPr>
                        <a:t> symptoms</a:t>
                      </a:r>
                      <a:r>
                        <a:rPr lang="en-US" sz="1000" u="none" strike="noStrike">
                          <a:solidFill>
                            <a:schemeClr val="tx1"/>
                          </a:solidFill>
                          <a:effectLst/>
                        </a:rPr>
                        <a:t>, </a:t>
                      </a:r>
                      <a:r>
                        <a:rPr lang="en-US" sz="1000" b="1" u="none" strike="noStrike">
                          <a:solidFill>
                            <a:schemeClr val="tx1"/>
                          </a:solidFill>
                          <a:effectLst/>
                        </a:rPr>
                        <a:t>chronic</a:t>
                      </a:r>
                      <a:r>
                        <a:rPr lang="en-US" sz="1000" u="none" strike="noStrike">
                          <a:solidFill>
                            <a:schemeClr val="tx1"/>
                          </a:solidFill>
                          <a:effectLst/>
                        </a:rPr>
                        <a:t> medical conditions, and multiple </a:t>
                      </a:r>
                      <a:r>
                        <a:rPr lang="en-US" sz="1000" b="1" u="none" strike="noStrike">
                          <a:solidFill>
                            <a:schemeClr val="tx1"/>
                          </a:solidFill>
                          <a:effectLst/>
                        </a:rPr>
                        <a:t>comorbidities</a:t>
                      </a:r>
                      <a:endParaRPr lang="en-US" sz="1000" b="1" i="0" u="none" strike="noStrike">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1062383"/>
                  </a:ext>
                </a:extLst>
              </a:tr>
              <a:tr h="379424">
                <a:tc>
                  <a:txBody>
                    <a:bodyPr/>
                    <a:lstStyle/>
                    <a:p>
                      <a:pPr algn="ctr"/>
                      <a:r>
                        <a:rPr lang="en-US" sz="1000" cap="none" spc="0">
                          <a:solidFill>
                            <a:schemeClr val="tx1"/>
                          </a:solidFill>
                        </a:rPr>
                        <a:t>15</a:t>
                      </a:r>
                    </a:p>
                  </a:txBody>
                  <a:tcPr marL="79081" marR="41122" marT="41122" marB="41122"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dirty="0">
                          <a:solidFill>
                            <a:schemeClr val="tx1"/>
                          </a:solidFill>
                          <a:effectLst/>
                        </a:rPr>
                        <a:t>Effectively lead, manage, and participate in </a:t>
                      </a:r>
                      <a:r>
                        <a:rPr lang="en-US" sz="1000" b="1" u="none" strike="noStrike" dirty="0">
                          <a:solidFill>
                            <a:schemeClr val="tx1"/>
                          </a:solidFill>
                          <a:effectLst/>
                        </a:rPr>
                        <a:t>teams</a:t>
                      </a:r>
                      <a:r>
                        <a:rPr lang="en-US" sz="1000" u="none" strike="noStrike" dirty="0">
                          <a:solidFill>
                            <a:schemeClr val="tx1"/>
                          </a:solidFill>
                          <a:effectLst/>
                        </a:rPr>
                        <a:t> that provide care and improve outcomes for the diverse populations and communities they serve</a:t>
                      </a:r>
                      <a:endParaRPr lang="en-US" sz="1000" b="0" i="0" u="none" strike="noStrike" dirty="0">
                        <a:solidFill>
                          <a:schemeClr val="tx1"/>
                        </a:solidFill>
                        <a:effectLst/>
                        <a:latin typeface="Calibri" panose="020F0502020204030204" pitchFamily="34" charset="0"/>
                      </a:endParaRPr>
                    </a:p>
                  </a:txBody>
                  <a:tcPr marL="79081" marR="41122" marT="41122" marB="41122"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737577"/>
                  </a:ext>
                </a:extLst>
              </a:tr>
            </a:tbl>
          </a:graphicData>
        </a:graphic>
      </p:graphicFrame>
    </p:spTree>
    <p:extLst>
      <p:ext uri="{BB962C8B-B14F-4D97-AF65-F5344CB8AC3E}">
        <p14:creationId xmlns:p14="http://schemas.microsoft.com/office/powerpoint/2010/main" val="324493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2057FB-4D57-4B23-E967-21B14EC6BDFC}"/>
              </a:ext>
            </a:extLst>
          </p:cNvPr>
          <p:cNvSpPr txBox="1"/>
          <p:nvPr/>
        </p:nvSpPr>
        <p:spPr>
          <a:xfrm>
            <a:off x="1918252" y="118642"/>
            <a:ext cx="4572000" cy="1077218"/>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dirty="0"/>
              <a:t>Establishing Evidence (Assessments)</a:t>
            </a:r>
          </a:p>
        </p:txBody>
      </p:sp>
      <p:sp>
        <p:nvSpPr>
          <p:cNvPr id="10" name="TextBox 9">
            <a:extLst>
              <a:ext uri="{FF2B5EF4-FFF2-40B4-BE49-F238E27FC236}">
                <a16:creationId xmlns:a16="http://schemas.microsoft.com/office/drawing/2014/main" id="{CB065857-0589-FA63-6B12-F576EA30C402}"/>
              </a:ext>
            </a:extLst>
          </p:cNvPr>
          <p:cNvSpPr txBox="1"/>
          <p:nvPr/>
        </p:nvSpPr>
        <p:spPr>
          <a:xfrm>
            <a:off x="308113" y="1198093"/>
            <a:ext cx="4572000" cy="461665"/>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b="1" i="1" u="sng" dirty="0"/>
              <a:t>Program Driven</a:t>
            </a:r>
          </a:p>
        </p:txBody>
      </p:sp>
      <p:sp>
        <p:nvSpPr>
          <p:cNvPr id="12" name="TextBox 11">
            <a:extLst>
              <a:ext uri="{FF2B5EF4-FFF2-40B4-BE49-F238E27FC236}">
                <a16:creationId xmlns:a16="http://schemas.microsoft.com/office/drawing/2014/main" id="{70BD1899-3BE2-3848-A721-841B8016928D}"/>
              </a:ext>
            </a:extLst>
          </p:cNvPr>
          <p:cNvSpPr txBox="1"/>
          <p:nvPr/>
        </p:nvSpPr>
        <p:spPr>
          <a:xfrm>
            <a:off x="396" y="1638088"/>
            <a:ext cx="4572000" cy="2839239"/>
          </a:xfrm>
          <a:prstGeom prst="rect">
            <a:avLst/>
          </a:prstGeom>
          <a:noFill/>
        </p:spPr>
        <p:txBody>
          <a:bodyPr wrap="square" lIns="68580" tIns="34290" rIns="68580" bIns="3429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56724" lvl="1"/>
            <a:r>
              <a:rPr lang="en-US" sz="2000" dirty="0"/>
              <a:t>Procedure logs </a:t>
            </a:r>
          </a:p>
          <a:p>
            <a:pPr marL="456724" lvl="1"/>
            <a:r>
              <a:rPr lang="en-US" sz="2000" dirty="0"/>
              <a:t>Patient encounter numbers</a:t>
            </a:r>
          </a:p>
          <a:p>
            <a:pPr marL="456724" lvl="1"/>
            <a:r>
              <a:rPr lang="en-US" sz="2000" dirty="0"/>
              <a:t>Rotation feedback evaluations/snapshots</a:t>
            </a:r>
          </a:p>
          <a:p>
            <a:pPr marL="456724" lvl="1"/>
            <a:r>
              <a:rPr lang="en-US" sz="2000" dirty="0"/>
              <a:t>Direct Observation Feedback</a:t>
            </a:r>
          </a:p>
          <a:p>
            <a:pPr marL="456724" lvl="1"/>
            <a:r>
              <a:rPr lang="en-US" sz="2000" dirty="0"/>
              <a:t>Patient comments/feedback</a:t>
            </a:r>
          </a:p>
          <a:p>
            <a:pPr marL="456724" lvl="1"/>
            <a:r>
              <a:rPr lang="en-US" sz="2000" dirty="0"/>
              <a:t>In-Training Exam scores</a:t>
            </a:r>
          </a:p>
          <a:p>
            <a:pPr marL="456724" lvl="1"/>
            <a:r>
              <a:rPr lang="en-US" sz="2000" dirty="0"/>
              <a:t>Simulation evaluations/OSCEs</a:t>
            </a:r>
          </a:p>
          <a:p>
            <a:pPr marL="456724" lvl="1"/>
            <a:r>
              <a:rPr lang="en-US" sz="2000" dirty="0"/>
              <a:t>Skill Certifications</a:t>
            </a:r>
          </a:p>
        </p:txBody>
      </p:sp>
      <p:sp>
        <p:nvSpPr>
          <p:cNvPr id="14" name="TextBox 13">
            <a:extLst>
              <a:ext uri="{FF2B5EF4-FFF2-40B4-BE49-F238E27FC236}">
                <a16:creationId xmlns:a16="http://schemas.microsoft.com/office/drawing/2014/main" id="{056662C2-557F-A3D4-7FA0-B837A722951C}"/>
              </a:ext>
            </a:extLst>
          </p:cNvPr>
          <p:cNvSpPr txBox="1"/>
          <p:nvPr/>
        </p:nvSpPr>
        <p:spPr>
          <a:xfrm>
            <a:off x="5170834" y="1200431"/>
            <a:ext cx="4616726" cy="461665"/>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b="1" i="1" u="sng" dirty="0"/>
              <a:t>Resident Driven</a:t>
            </a:r>
          </a:p>
        </p:txBody>
      </p:sp>
      <p:sp>
        <p:nvSpPr>
          <p:cNvPr id="16" name="TextBox 15">
            <a:extLst>
              <a:ext uri="{FF2B5EF4-FFF2-40B4-BE49-F238E27FC236}">
                <a16:creationId xmlns:a16="http://schemas.microsoft.com/office/drawing/2014/main" id="{181FFC51-52DA-67A2-2325-47411120D954}"/>
              </a:ext>
            </a:extLst>
          </p:cNvPr>
          <p:cNvSpPr txBox="1"/>
          <p:nvPr/>
        </p:nvSpPr>
        <p:spPr>
          <a:xfrm>
            <a:off x="4681335" y="1636898"/>
            <a:ext cx="4944716" cy="26776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1"/>
            <a:r>
              <a:rPr lang="en-US" dirty="0"/>
              <a:t>Reflection questions</a:t>
            </a:r>
          </a:p>
          <a:p>
            <a:pPr lvl="1"/>
            <a:r>
              <a:rPr lang="en-US" dirty="0"/>
              <a:t>Rotation evaluations</a:t>
            </a:r>
          </a:p>
          <a:p>
            <a:pPr lvl="1"/>
            <a:r>
              <a:rPr lang="en-US" dirty="0"/>
              <a:t>Training modules</a:t>
            </a:r>
          </a:p>
          <a:p>
            <a:pPr lvl="1"/>
            <a:r>
              <a:rPr lang="en-US" dirty="0"/>
              <a:t>Conference presentations</a:t>
            </a:r>
          </a:p>
          <a:p>
            <a:pPr lvl="1"/>
            <a:r>
              <a:rPr lang="en-US" dirty="0"/>
              <a:t>Quality Improvement/scholarly projects</a:t>
            </a:r>
          </a:p>
          <a:p>
            <a:pPr lvl="1"/>
            <a:r>
              <a:rPr lang="en-US" dirty="0"/>
              <a:t>Individual Learning Plan</a:t>
            </a:r>
            <a:r>
              <a:rPr lang="en-US" dirty="0">
                <a:solidFill>
                  <a:schemeClr val="bg1"/>
                </a:solidFill>
              </a:rPr>
              <a:t>s</a:t>
            </a:r>
          </a:p>
        </p:txBody>
      </p:sp>
    </p:spTree>
    <p:extLst>
      <p:ext uri="{BB962C8B-B14F-4D97-AF65-F5344CB8AC3E}">
        <p14:creationId xmlns:p14="http://schemas.microsoft.com/office/powerpoint/2010/main" val="415865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urvey&#10;&#10;Description automatically generated">
            <a:extLst>
              <a:ext uri="{FF2B5EF4-FFF2-40B4-BE49-F238E27FC236}">
                <a16:creationId xmlns:a16="http://schemas.microsoft.com/office/drawing/2014/main" id="{8D5ECD6F-F2D0-3D9D-6C71-3AC391C9E66C}"/>
              </a:ext>
            </a:extLst>
          </p:cNvPr>
          <p:cNvPicPr>
            <a:picLocks noChangeAspect="1"/>
          </p:cNvPicPr>
          <p:nvPr/>
        </p:nvPicPr>
        <p:blipFill rotWithShape="1">
          <a:blip r:embed="rId3"/>
          <a:srcRect t="8641"/>
          <a:stretch/>
        </p:blipFill>
        <p:spPr>
          <a:xfrm>
            <a:off x="1466449" y="150223"/>
            <a:ext cx="7550146" cy="4914665"/>
          </a:xfrm>
          <a:prstGeom prst="rect">
            <a:avLst/>
          </a:prstGeom>
        </p:spPr>
      </p:pic>
    </p:spTree>
    <p:extLst>
      <p:ext uri="{BB962C8B-B14F-4D97-AF65-F5344CB8AC3E}">
        <p14:creationId xmlns:p14="http://schemas.microsoft.com/office/powerpoint/2010/main" val="3899234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16C161-7D5E-FCE9-A37B-B3488FA72941}"/>
              </a:ext>
            </a:extLst>
          </p:cNvPr>
          <p:cNvSpPr>
            <a:spLocks noGrp="1"/>
          </p:cNvSpPr>
          <p:nvPr>
            <p:ph type="ctrTitle"/>
          </p:nvPr>
        </p:nvSpPr>
        <p:spPr>
          <a:xfrm>
            <a:off x="2528887" y="77361"/>
            <a:ext cx="5129212" cy="469135"/>
          </a:xfrm>
        </p:spPr>
        <p:txBody>
          <a:bodyP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dirty="0">
                <a:solidFill>
                  <a:srgbClr val="0070C0"/>
                </a:solidFill>
              </a:rPr>
              <a:t>Organizing Evidence</a:t>
            </a:r>
          </a:p>
        </p:txBody>
      </p:sp>
      <p:pic>
        <p:nvPicPr>
          <p:cNvPr id="4" name="Content Placeholder 3" descr="A screenshot of a computer&#10;&#10;Description automatically generated">
            <a:extLst>
              <a:ext uri="{FF2B5EF4-FFF2-40B4-BE49-F238E27FC236}">
                <a16:creationId xmlns:a16="http://schemas.microsoft.com/office/drawing/2014/main" id="{3239581E-B8E0-6034-D265-346D0961DCF4}"/>
              </a:ext>
            </a:extLst>
          </p:cNvPr>
          <p:cNvPicPr>
            <a:picLocks noGrp="1" noChangeAspect="1"/>
          </p:cNvPicPr>
          <p:nvPr>
            <p:ph idx="4294967295"/>
          </p:nvPr>
        </p:nvPicPr>
        <p:blipFill rotWithShape="1">
          <a:blip r:embed="rId3"/>
          <a:srcRect r="6263"/>
          <a:stretch/>
        </p:blipFill>
        <p:spPr>
          <a:xfrm>
            <a:off x="1269592" y="424632"/>
            <a:ext cx="6836568" cy="4009717"/>
          </a:xfrm>
        </p:spPr>
      </p:pic>
    </p:spTree>
    <p:extLst>
      <p:ext uri="{BB962C8B-B14F-4D97-AF65-F5344CB8AC3E}">
        <p14:creationId xmlns:p14="http://schemas.microsoft.com/office/powerpoint/2010/main" val="13832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3E383C52-B5C4-C68F-6D1C-F081C5F20F71}"/>
              </a:ext>
            </a:extLst>
          </p:cNvPr>
          <p:cNvPicPr>
            <a:picLocks noChangeAspect="1"/>
          </p:cNvPicPr>
          <p:nvPr/>
        </p:nvPicPr>
        <p:blipFill>
          <a:blip r:embed="rId3"/>
          <a:stretch>
            <a:fillRect/>
          </a:stretch>
        </p:blipFill>
        <p:spPr>
          <a:xfrm>
            <a:off x="153751" y="96738"/>
            <a:ext cx="6159659" cy="247501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19AAD61A-48E5-8CBE-79AC-AB0E696D2216}"/>
              </a:ext>
            </a:extLst>
          </p:cNvPr>
          <p:cNvPicPr>
            <a:picLocks noChangeAspect="1"/>
          </p:cNvPicPr>
          <p:nvPr/>
        </p:nvPicPr>
        <p:blipFill>
          <a:blip r:embed="rId4"/>
          <a:stretch>
            <a:fillRect/>
          </a:stretch>
        </p:blipFill>
        <p:spPr>
          <a:xfrm>
            <a:off x="3864077" y="1741954"/>
            <a:ext cx="5126172" cy="2866298"/>
          </a:xfrm>
          <a:prstGeom prst="rect">
            <a:avLst/>
          </a:prstGeom>
        </p:spPr>
      </p:pic>
    </p:spTree>
    <p:extLst>
      <p:ext uri="{BB962C8B-B14F-4D97-AF65-F5344CB8AC3E}">
        <p14:creationId xmlns:p14="http://schemas.microsoft.com/office/powerpoint/2010/main" val="3712829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E35A-0DF6-7AB3-6FAB-77C77237B68F}"/>
              </a:ext>
            </a:extLst>
          </p:cNvPr>
          <p:cNvSpPr>
            <a:spLocks noGrp="1"/>
          </p:cNvSpPr>
          <p:nvPr>
            <p:ph type="title"/>
          </p:nvPr>
        </p:nvSpPr>
        <p:spPr>
          <a:xfrm>
            <a:off x="1785938" y="155369"/>
            <a:ext cx="6443662" cy="993775"/>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dirty="0">
                <a:solidFill>
                  <a:schemeClr val="bg1"/>
                </a:solidFill>
              </a:rPr>
              <a:t>Review Evidence and Set Goals (Formative)</a:t>
            </a:r>
          </a:p>
        </p:txBody>
      </p:sp>
      <p:graphicFrame>
        <p:nvGraphicFramePr>
          <p:cNvPr id="5" name="Content Placeholder 2">
            <a:extLst>
              <a:ext uri="{FF2B5EF4-FFF2-40B4-BE49-F238E27FC236}">
                <a16:creationId xmlns:a16="http://schemas.microsoft.com/office/drawing/2014/main" id="{6E93C28A-0928-9B5A-2B5A-339CF71AF158}"/>
              </a:ext>
            </a:extLst>
          </p:cNvPr>
          <p:cNvGraphicFramePr>
            <a:graphicFrameLocks noGrp="1"/>
          </p:cNvGraphicFramePr>
          <p:nvPr>
            <p:ph idx="1"/>
          </p:nvPr>
        </p:nvGraphicFramePr>
        <p:xfrm>
          <a:off x="342901" y="1024697"/>
          <a:ext cx="8458199"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4311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E011FEC-BB5A-794C-BE49-58F165035BA3}"/>
              </a:ext>
            </a:extLst>
          </p:cNvPr>
          <p:cNvSpPr/>
          <p:nvPr/>
        </p:nvSpPr>
        <p:spPr>
          <a:xfrm rot="18900000">
            <a:off x="8492480" y="1056553"/>
            <a:ext cx="700875" cy="700875"/>
          </a:xfrm>
          <a:prstGeom prst="roundRect">
            <a:avLst/>
          </a:prstGeom>
          <a:gradFill>
            <a:gsLst>
              <a:gs pos="0">
                <a:schemeClr val="accent1">
                  <a:lumMod val="98000"/>
                  <a:lumOff val="2000"/>
                </a:schemeClr>
              </a:gs>
              <a:gs pos="100000">
                <a:schemeClr val="accent1">
                  <a:alpha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ounded Rectangle 6">
            <a:extLst>
              <a:ext uri="{FF2B5EF4-FFF2-40B4-BE49-F238E27FC236}">
                <a16:creationId xmlns:a16="http://schemas.microsoft.com/office/drawing/2014/main" id="{0A7FDDFB-2E57-1248-9E4F-6FD9F443AD57}"/>
              </a:ext>
            </a:extLst>
          </p:cNvPr>
          <p:cNvSpPr/>
          <p:nvPr/>
        </p:nvSpPr>
        <p:spPr>
          <a:xfrm rot="18900000">
            <a:off x="7347715" y="-44587"/>
            <a:ext cx="700875" cy="700875"/>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ounded Rectangle 7">
            <a:extLst>
              <a:ext uri="{FF2B5EF4-FFF2-40B4-BE49-F238E27FC236}">
                <a16:creationId xmlns:a16="http://schemas.microsoft.com/office/drawing/2014/main" id="{1313F352-ECE5-BF4C-8A0B-767B3218F811}"/>
              </a:ext>
            </a:extLst>
          </p:cNvPr>
          <p:cNvSpPr/>
          <p:nvPr/>
        </p:nvSpPr>
        <p:spPr>
          <a:xfrm rot="18900000">
            <a:off x="7920097" y="498803"/>
            <a:ext cx="700875" cy="700875"/>
          </a:xfrm>
          <a:prstGeom prst="roundRect">
            <a:avLst/>
          </a:prstGeom>
          <a:noFill/>
          <a:ln>
            <a:gradFill>
              <a:gsLst>
                <a:gs pos="0">
                  <a:schemeClr val="accent1"/>
                </a:gs>
                <a:gs pos="100000">
                  <a:schemeClr val="accent1">
                    <a:alpha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ounded Rectangle 8">
            <a:extLst>
              <a:ext uri="{FF2B5EF4-FFF2-40B4-BE49-F238E27FC236}">
                <a16:creationId xmlns:a16="http://schemas.microsoft.com/office/drawing/2014/main" id="{1663E8AC-D282-6E4F-85E3-6A07D3E94327}"/>
              </a:ext>
            </a:extLst>
          </p:cNvPr>
          <p:cNvSpPr/>
          <p:nvPr/>
        </p:nvSpPr>
        <p:spPr>
          <a:xfrm rot="18900000">
            <a:off x="-113827" y="1808080"/>
            <a:ext cx="1770927" cy="1770927"/>
          </a:xfrm>
          <a:prstGeom prst="roundRect">
            <a:avLst/>
          </a:prstGeom>
          <a:gradFill>
            <a:gsLst>
              <a:gs pos="0">
                <a:schemeClr val="accent1">
                  <a:lumMod val="98000"/>
                  <a:lumOff val="2000"/>
                </a:schemeClr>
              </a:gs>
              <a:gs pos="100000">
                <a:schemeClr val="accent1">
                  <a:alpha val="25000"/>
                </a:schemeClr>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ounded Rectangle 9">
            <a:extLst>
              <a:ext uri="{FF2B5EF4-FFF2-40B4-BE49-F238E27FC236}">
                <a16:creationId xmlns:a16="http://schemas.microsoft.com/office/drawing/2014/main" id="{E89CF472-9C66-4F48-B81D-225725294CC1}"/>
              </a:ext>
            </a:extLst>
          </p:cNvPr>
          <p:cNvSpPr/>
          <p:nvPr/>
        </p:nvSpPr>
        <p:spPr>
          <a:xfrm rot="18900000">
            <a:off x="-118390" y="1671351"/>
            <a:ext cx="1770927" cy="1770927"/>
          </a:xfrm>
          <a:prstGeom prst="roundRect">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itle 1">
            <a:extLst>
              <a:ext uri="{FF2B5EF4-FFF2-40B4-BE49-F238E27FC236}">
                <a16:creationId xmlns:a16="http://schemas.microsoft.com/office/drawing/2014/main" id="{4CB85D92-BA55-7096-A8AA-B0E54483EB8B}"/>
              </a:ext>
            </a:extLst>
          </p:cNvPr>
          <p:cNvSpPr txBox="1">
            <a:spLocks/>
          </p:cNvSpPr>
          <p:nvPr/>
        </p:nvSpPr>
        <p:spPr>
          <a:xfrm>
            <a:off x="1157287" y="297241"/>
            <a:ext cx="6464474" cy="596346"/>
          </a:xfrm>
          <a:prstGeom prst="rect">
            <a:avLst/>
          </a:prstGeom>
          <a:noFill/>
        </p:spPr>
        <p:txBody>
          <a:bodyPr vert="horz" lIns="91440" tIns="45720" rIns="91440" bIns="45720" rtlCol="0" anchor="ctr">
            <a:normAutofit/>
          </a:bodyPr>
          <a:lstStyle>
            <a:defPPr>
              <a:defRPr lang="en-US"/>
            </a:defPPr>
            <a:lvl1pPr marL="0" algn="l" defTabSz="609585" rtl="0" eaLnBrk="1" latinLnBrk="0" hangingPunct="1">
              <a:lnSpc>
                <a:spcPct val="90000"/>
              </a:lnSpc>
              <a:spcBef>
                <a:spcPct val="0"/>
              </a:spcBef>
              <a:buNone/>
              <a:defRPr sz="2400" b="0" i="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dirty="0">
                <a:solidFill>
                  <a:srgbClr val="0070C0"/>
                </a:solidFill>
              </a:rPr>
              <a:t>Review Evidence and Set Goals (Formative)</a:t>
            </a:r>
            <a:endParaRPr lang="en-US" b="1" dirty="0"/>
          </a:p>
        </p:txBody>
      </p:sp>
      <p:graphicFrame>
        <p:nvGraphicFramePr>
          <p:cNvPr id="14" name="Diagram 13">
            <a:extLst>
              <a:ext uri="{FF2B5EF4-FFF2-40B4-BE49-F238E27FC236}">
                <a16:creationId xmlns:a16="http://schemas.microsoft.com/office/drawing/2014/main" id="{830E8FCF-EB4E-B491-0C7B-3AA9BDFCB395}"/>
              </a:ext>
            </a:extLst>
          </p:cNvPr>
          <p:cNvGraphicFramePr/>
          <p:nvPr/>
        </p:nvGraphicFramePr>
        <p:xfrm>
          <a:off x="2264573" y="1069080"/>
          <a:ext cx="3130165"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5B5266CE-C520-57DA-5C21-79720B8BEFEE}"/>
              </a:ext>
            </a:extLst>
          </p:cNvPr>
          <p:cNvGraphicFramePr/>
          <p:nvPr/>
        </p:nvGraphicFramePr>
        <p:xfrm>
          <a:off x="5644567" y="1519135"/>
          <a:ext cx="2625967" cy="29385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7584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FCD7-DD39-D146-5E1F-14BA3E69C7A7}"/>
              </a:ext>
            </a:extLst>
          </p:cNvPr>
          <p:cNvSpPr>
            <a:spLocks noGrp="1"/>
          </p:cNvSpPr>
          <p:nvPr>
            <p:ph type="ctrTitle"/>
          </p:nvPr>
        </p:nvSpPr>
        <p:spPr>
          <a:xfrm>
            <a:off x="1707357" y="385718"/>
            <a:ext cx="5250656" cy="469135"/>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solidFill>
                  <a:srgbClr val="0070C0"/>
                </a:solidFill>
              </a:rPr>
              <a:t>Summarize Evidence (Summative)</a:t>
            </a:r>
          </a:p>
        </p:txBody>
      </p:sp>
      <p:graphicFrame>
        <p:nvGraphicFramePr>
          <p:cNvPr id="5" name="Content Placeholder 2">
            <a:extLst>
              <a:ext uri="{FF2B5EF4-FFF2-40B4-BE49-F238E27FC236}">
                <a16:creationId xmlns:a16="http://schemas.microsoft.com/office/drawing/2014/main" id="{7686109D-8033-1546-1367-3DA7AB97DC48}"/>
              </a:ext>
            </a:extLst>
          </p:cNvPr>
          <p:cNvGraphicFramePr>
            <a:graphicFrameLocks noGrp="1"/>
          </p:cNvGraphicFramePr>
          <p:nvPr>
            <p:ph idx="4294967295"/>
          </p:nvPr>
        </p:nvGraphicFramePr>
        <p:xfrm>
          <a:off x="628650" y="1132682"/>
          <a:ext cx="7886700" cy="3271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01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7BAABF18-C9E3-6AE0-D845-BC209549AE02}"/>
              </a:ext>
            </a:extLst>
          </p:cNvPr>
          <p:cNvPicPr>
            <a:picLocks noChangeAspect="1"/>
          </p:cNvPicPr>
          <p:nvPr/>
        </p:nvPicPr>
        <p:blipFill>
          <a:blip r:embed="rId3"/>
          <a:stretch>
            <a:fillRect/>
          </a:stretch>
        </p:blipFill>
        <p:spPr>
          <a:xfrm>
            <a:off x="899201" y="153302"/>
            <a:ext cx="7345597" cy="4391622"/>
          </a:xfrm>
          <a:prstGeom prst="rect">
            <a:avLst/>
          </a:prstGeom>
        </p:spPr>
      </p:pic>
    </p:spTree>
    <p:extLst>
      <p:ext uri="{BB962C8B-B14F-4D97-AF65-F5344CB8AC3E}">
        <p14:creationId xmlns:p14="http://schemas.microsoft.com/office/powerpoint/2010/main" val="239954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157705-7126-F68C-29B8-C8BDE09809E3}"/>
              </a:ext>
            </a:extLst>
          </p:cNvPr>
          <p:cNvPicPr>
            <a:picLocks noChangeAspect="1"/>
          </p:cNvPicPr>
          <p:nvPr/>
        </p:nvPicPr>
        <p:blipFill>
          <a:blip r:embed="rId3"/>
          <a:stretch>
            <a:fillRect/>
          </a:stretch>
        </p:blipFill>
        <p:spPr>
          <a:xfrm>
            <a:off x="1151403" y="177785"/>
            <a:ext cx="6841193" cy="4265391"/>
          </a:xfrm>
          <a:prstGeom prst="rect">
            <a:avLst/>
          </a:prstGeom>
        </p:spPr>
      </p:pic>
    </p:spTree>
    <p:extLst>
      <p:ext uri="{BB962C8B-B14F-4D97-AF65-F5344CB8AC3E}">
        <p14:creationId xmlns:p14="http://schemas.microsoft.com/office/powerpoint/2010/main" val="248445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8E26F397-4A46-8CD2-2447-1CCFF17562BF}"/>
              </a:ext>
            </a:extLst>
          </p:cNvPr>
          <p:cNvGraphicFramePr>
            <a:graphicFrameLocks noGrp="1"/>
          </p:cNvGraphicFramePr>
          <p:nvPr>
            <p:ph idx="4294967295"/>
          </p:nvPr>
        </p:nvGraphicFramePr>
        <p:xfrm>
          <a:off x="320675" y="766763"/>
          <a:ext cx="8502650" cy="4284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4A1D04E-7969-8EF3-03C3-E93C57A096CA}"/>
              </a:ext>
            </a:extLst>
          </p:cNvPr>
          <p:cNvSpPr>
            <a:spLocks noGrp="1"/>
          </p:cNvSpPr>
          <p:nvPr>
            <p:ph type="ctrTitle"/>
          </p:nvPr>
        </p:nvSpPr>
        <p:spPr>
          <a:xfrm>
            <a:off x="1458367" y="230985"/>
            <a:ext cx="4844462" cy="469135"/>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b="1" dirty="0">
                <a:solidFill>
                  <a:schemeClr val="accent2"/>
                </a:solidFill>
              </a:rPr>
              <a:t>Faculty Development Webinars</a:t>
            </a:r>
          </a:p>
        </p:txBody>
      </p:sp>
      <p:sp>
        <p:nvSpPr>
          <p:cNvPr id="4" name="TextBox 3">
            <a:extLst>
              <a:ext uri="{FF2B5EF4-FFF2-40B4-BE49-F238E27FC236}">
                <a16:creationId xmlns:a16="http://schemas.microsoft.com/office/drawing/2014/main" id="{5FCC8BEA-BD34-BC41-5A69-DBD1D166CC67}"/>
              </a:ext>
            </a:extLst>
          </p:cNvPr>
          <p:cNvSpPr txBox="1"/>
          <p:nvPr/>
        </p:nvSpPr>
        <p:spPr>
          <a:xfrm>
            <a:off x="6433546" y="274171"/>
            <a:ext cx="2461260" cy="338554"/>
          </a:xfrm>
          <a:prstGeom prst="rect">
            <a:avLst/>
          </a:prstGeom>
          <a:noFill/>
          <a:ln w="12700">
            <a:solidFill>
              <a:schemeClr val="tx1"/>
            </a:solidFill>
          </a:ln>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457189">
              <a:defRPr/>
            </a:pPr>
            <a:r>
              <a:rPr lang="en-US" sz="1600" b="1" dirty="0">
                <a:solidFill>
                  <a:srgbClr val="0070C0"/>
                </a:solidFill>
                <a:latin typeface="Trebuchet MS" panose="020B0603020202020204"/>
              </a:rPr>
              <a:t>stfm.org/cbmewebinars</a:t>
            </a:r>
          </a:p>
        </p:txBody>
      </p:sp>
      <p:sp>
        <p:nvSpPr>
          <p:cNvPr id="7" name="TextBox 6">
            <a:extLst>
              <a:ext uri="{FF2B5EF4-FFF2-40B4-BE49-F238E27FC236}">
                <a16:creationId xmlns:a16="http://schemas.microsoft.com/office/drawing/2014/main" id="{B90A9006-E1E2-7B69-0E1C-28C017AF45FE}"/>
              </a:ext>
            </a:extLst>
          </p:cNvPr>
          <p:cNvSpPr txBox="1"/>
          <p:nvPr/>
        </p:nvSpPr>
        <p:spPr>
          <a:xfrm>
            <a:off x="76200" y="612726"/>
            <a:ext cx="493817" cy="64633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43" indent="-285743" defTabSz="457189">
              <a:buFont typeface="Wingdings" panose="05000000000000000000" pitchFamily="2" charset="2"/>
              <a:buChar char="ü"/>
              <a:defRPr/>
            </a:pPr>
            <a:r>
              <a:rPr lang="en-US" sz="3600" dirty="0">
                <a:solidFill>
                  <a:srgbClr val="FFC000"/>
                </a:solidFill>
                <a:latin typeface="Trebuchet MS" panose="020B0603020202020204"/>
              </a:rPr>
              <a:t> </a:t>
            </a:r>
          </a:p>
        </p:txBody>
      </p:sp>
      <p:sp>
        <p:nvSpPr>
          <p:cNvPr id="9" name="TextBox 8">
            <a:extLst>
              <a:ext uri="{FF2B5EF4-FFF2-40B4-BE49-F238E27FC236}">
                <a16:creationId xmlns:a16="http://schemas.microsoft.com/office/drawing/2014/main" id="{535DDA93-8A75-D60E-9579-1E881D3FE7EF}"/>
              </a:ext>
            </a:extLst>
          </p:cNvPr>
          <p:cNvSpPr txBox="1"/>
          <p:nvPr/>
        </p:nvSpPr>
        <p:spPr>
          <a:xfrm>
            <a:off x="2456956" y="633478"/>
            <a:ext cx="781049" cy="64633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43" indent="-285743" defTabSz="457189">
              <a:buFont typeface="Wingdings" panose="05000000000000000000" pitchFamily="2" charset="2"/>
              <a:buChar char="ü"/>
              <a:defRPr/>
            </a:pPr>
            <a:r>
              <a:rPr lang="en-US" sz="3600" dirty="0">
                <a:solidFill>
                  <a:srgbClr val="FFC000"/>
                </a:solidFill>
                <a:latin typeface="Trebuchet MS" panose="020B0603020202020204"/>
              </a:rPr>
              <a:t> </a:t>
            </a:r>
          </a:p>
        </p:txBody>
      </p:sp>
      <p:sp>
        <p:nvSpPr>
          <p:cNvPr id="3" name="TextBox 2">
            <a:extLst>
              <a:ext uri="{FF2B5EF4-FFF2-40B4-BE49-F238E27FC236}">
                <a16:creationId xmlns:a16="http://schemas.microsoft.com/office/drawing/2014/main" id="{4AC98540-2021-CEAF-E167-5FE9149D82C3}"/>
              </a:ext>
            </a:extLst>
          </p:cNvPr>
          <p:cNvSpPr txBox="1"/>
          <p:nvPr/>
        </p:nvSpPr>
        <p:spPr>
          <a:xfrm>
            <a:off x="4734419" y="682684"/>
            <a:ext cx="781049" cy="64633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43" indent="-285743" defTabSz="457189">
              <a:buFont typeface="Wingdings" panose="05000000000000000000" pitchFamily="2" charset="2"/>
              <a:buChar char="ü"/>
              <a:defRPr/>
            </a:pPr>
            <a:r>
              <a:rPr lang="en-US" sz="3600" dirty="0">
                <a:solidFill>
                  <a:srgbClr val="FFC000"/>
                </a:solidFill>
                <a:latin typeface="Trebuchet MS" panose="020B0603020202020204"/>
              </a:rPr>
              <a:t> </a:t>
            </a:r>
          </a:p>
        </p:txBody>
      </p:sp>
      <p:sp>
        <p:nvSpPr>
          <p:cNvPr id="5" name="TextBox 4">
            <a:extLst>
              <a:ext uri="{FF2B5EF4-FFF2-40B4-BE49-F238E27FC236}">
                <a16:creationId xmlns:a16="http://schemas.microsoft.com/office/drawing/2014/main" id="{3F2A6462-A3CB-E31E-4BCB-0D2BF6BFC424}"/>
              </a:ext>
            </a:extLst>
          </p:cNvPr>
          <p:cNvSpPr txBox="1"/>
          <p:nvPr/>
        </p:nvSpPr>
        <p:spPr>
          <a:xfrm>
            <a:off x="6914365" y="667010"/>
            <a:ext cx="781049" cy="64633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43" indent="-285743" defTabSz="457189">
              <a:buFont typeface="Wingdings" panose="05000000000000000000" pitchFamily="2" charset="2"/>
              <a:buChar char="ü"/>
              <a:defRPr/>
            </a:pPr>
            <a:r>
              <a:rPr lang="en-US" sz="3600" dirty="0">
                <a:solidFill>
                  <a:srgbClr val="FFC000"/>
                </a:solidFill>
                <a:latin typeface="Trebuchet MS" panose="020B0603020202020204"/>
              </a:rPr>
              <a:t> </a:t>
            </a:r>
          </a:p>
        </p:txBody>
      </p:sp>
      <p:pic>
        <p:nvPicPr>
          <p:cNvPr id="6" name="Picture 5">
            <a:extLst>
              <a:ext uri="{FF2B5EF4-FFF2-40B4-BE49-F238E27FC236}">
                <a16:creationId xmlns:a16="http://schemas.microsoft.com/office/drawing/2014/main" id="{FABC2F31-1F46-6B6A-A1F3-262DDECC55F8}"/>
              </a:ext>
            </a:extLst>
          </p:cNvPr>
          <p:cNvPicPr>
            <a:picLocks noChangeAspect="1"/>
          </p:cNvPicPr>
          <p:nvPr/>
        </p:nvPicPr>
        <p:blipFill>
          <a:blip r:embed="rId8"/>
          <a:stretch>
            <a:fillRect/>
          </a:stretch>
        </p:blipFill>
        <p:spPr>
          <a:xfrm>
            <a:off x="27007" y="2218401"/>
            <a:ext cx="876300" cy="889000"/>
          </a:xfrm>
          <a:prstGeom prst="rect">
            <a:avLst/>
          </a:prstGeom>
        </p:spPr>
      </p:pic>
      <p:pic>
        <p:nvPicPr>
          <p:cNvPr id="10" name="Picture 9">
            <a:extLst>
              <a:ext uri="{FF2B5EF4-FFF2-40B4-BE49-F238E27FC236}">
                <a16:creationId xmlns:a16="http://schemas.microsoft.com/office/drawing/2014/main" id="{2506ADE3-5310-4DC0-BCD3-4DC1FABEA396}"/>
              </a:ext>
            </a:extLst>
          </p:cNvPr>
          <p:cNvPicPr>
            <a:picLocks noChangeAspect="1"/>
          </p:cNvPicPr>
          <p:nvPr/>
        </p:nvPicPr>
        <p:blipFill>
          <a:blip r:embed="rId8"/>
          <a:stretch>
            <a:fillRect/>
          </a:stretch>
        </p:blipFill>
        <p:spPr>
          <a:xfrm>
            <a:off x="2204184" y="2208026"/>
            <a:ext cx="876300" cy="889000"/>
          </a:xfrm>
          <a:prstGeom prst="rect">
            <a:avLst/>
          </a:prstGeom>
        </p:spPr>
      </p:pic>
      <p:pic>
        <p:nvPicPr>
          <p:cNvPr id="11" name="Picture 10">
            <a:extLst>
              <a:ext uri="{FF2B5EF4-FFF2-40B4-BE49-F238E27FC236}">
                <a16:creationId xmlns:a16="http://schemas.microsoft.com/office/drawing/2014/main" id="{EB24E889-0367-D367-1BCB-8D72AC103264}"/>
              </a:ext>
            </a:extLst>
          </p:cNvPr>
          <p:cNvPicPr>
            <a:picLocks noChangeAspect="1"/>
          </p:cNvPicPr>
          <p:nvPr/>
        </p:nvPicPr>
        <p:blipFill>
          <a:blip r:embed="rId8"/>
          <a:stretch>
            <a:fillRect/>
          </a:stretch>
        </p:blipFill>
        <p:spPr>
          <a:xfrm>
            <a:off x="2227522" y="3617727"/>
            <a:ext cx="876300" cy="889000"/>
          </a:xfrm>
          <a:prstGeom prst="rect">
            <a:avLst/>
          </a:prstGeom>
        </p:spPr>
      </p:pic>
      <p:pic>
        <p:nvPicPr>
          <p:cNvPr id="12" name="Picture 11">
            <a:extLst>
              <a:ext uri="{FF2B5EF4-FFF2-40B4-BE49-F238E27FC236}">
                <a16:creationId xmlns:a16="http://schemas.microsoft.com/office/drawing/2014/main" id="{59AA7F4F-54E5-4377-9CE2-6F1C974E8062}"/>
              </a:ext>
            </a:extLst>
          </p:cNvPr>
          <p:cNvPicPr>
            <a:picLocks noChangeAspect="1"/>
          </p:cNvPicPr>
          <p:nvPr/>
        </p:nvPicPr>
        <p:blipFill>
          <a:blip r:embed="rId8"/>
          <a:stretch>
            <a:fillRect/>
          </a:stretch>
        </p:blipFill>
        <p:spPr>
          <a:xfrm>
            <a:off x="6694250" y="2088939"/>
            <a:ext cx="876300" cy="889000"/>
          </a:xfrm>
          <a:prstGeom prst="rect">
            <a:avLst/>
          </a:prstGeom>
        </p:spPr>
      </p:pic>
      <p:pic>
        <p:nvPicPr>
          <p:cNvPr id="13" name="Picture 12">
            <a:extLst>
              <a:ext uri="{FF2B5EF4-FFF2-40B4-BE49-F238E27FC236}">
                <a16:creationId xmlns:a16="http://schemas.microsoft.com/office/drawing/2014/main" id="{547FB81A-1DFF-B5EC-ED0B-0874773707AD}"/>
              </a:ext>
            </a:extLst>
          </p:cNvPr>
          <p:cNvPicPr>
            <a:picLocks noChangeAspect="1"/>
          </p:cNvPicPr>
          <p:nvPr/>
        </p:nvPicPr>
        <p:blipFill>
          <a:blip r:embed="rId8"/>
          <a:stretch>
            <a:fillRect/>
          </a:stretch>
        </p:blipFill>
        <p:spPr>
          <a:xfrm>
            <a:off x="4449217" y="2127251"/>
            <a:ext cx="876300" cy="889000"/>
          </a:xfrm>
          <a:prstGeom prst="rect">
            <a:avLst/>
          </a:prstGeom>
        </p:spPr>
      </p:pic>
      <p:pic>
        <p:nvPicPr>
          <p:cNvPr id="14" name="Picture 13">
            <a:extLst>
              <a:ext uri="{FF2B5EF4-FFF2-40B4-BE49-F238E27FC236}">
                <a16:creationId xmlns:a16="http://schemas.microsoft.com/office/drawing/2014/main" id="{E747606F-DD9E-B411-1896-0E3F100E1B8D}"/>
              </a:ext>
            </a:extLst>
          </p:cNvPr>
          <p:cNvPicPr>
            <a:picLocks noChangeAspect="1"/>
          </p:cNvPicPr>
          <p:nvPr/>
        </p:nvPicPr>
        <p:blipFill>
          <a:blip r:embed="rId8"/>
          <a:stretch>
            <a:fillRect/>
          </a:stretch>
        </p:blipFill>
        <p:spPr>
          <a:xfrm>
            <a:off x="76199" y="3622247"/>
            <a:ext cx="876300" cy="889000"/>
          </a:xfrm>
          <a:prstGeom prst="rect">
            <a:avLst/>
          </a:prstGeom>
        </p:spPr>
      </p:pic>
    </p:spTree>
    <p:extLst>
      <p:ext uri="{BB962C8B-B14F-4D97-AF65-F5344CB8AC3E}">
        <p14:creationId xmlns:p14="http://schemas.microsoft.com/office/powerpoint/2010/main" val="29714487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D3CD-4FE4-B879-465A-2F691E9FE93B}"/>
              </a:ext>
            </a:extLst>
          </p:cNvPr>
          <p:cNvSpPr>
            <a:spLocks noGrp="1"/>
          </p:cNvSpPr>
          <p:nvPr>
            <p:ph type="title"/>
          </p:nvPr>
        </p:nvSpPr>
        <p:spPr>
          <a:xfrm>
            <a:off x="1607344" y="185738"/>
            <a:ext cx="6908006" cy="808038"/>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solidFill>
                  <a:schemeClr val="bg1"/>
                </a:solidFill>
              </a:rPr>
              <a:t>Some Lessons Learned Thus Far…</a:t>
            </a:r>
          </a:p>
        </p:txBody>
      </p:sp>
      <p:sp>
        <p:nvSpPr>
          <p:cNvPr id="3" name="Content Placeholder 2">
            <a:extLst>
              <a:ext uri="{FF2B5EF4-FFF2-40B4-BE49-F238E27FC236}">
                <a16:creationId xmlns:a16="http://schemas.microsoft.com/office/drawing/2014/main" id="{3E0BC035-DB12-018B-CEFC-8922C94BDFF0}"/>
              </a:ext>
            </a:extLst>
          </p:cNvPr>
          <p:cNvSpPr>
            <a:spLocks noGrp="1"/>
          </p:cNvSpPr>
          <p:nvPr>
            <p:ph idx="1"/>
          </p:nvPr>
        </p:nvSpPr>
        <p:spPr>
          <a:xfrm>
            <a:off x="539198" y="1200149"/>
            <a:ext cx="7886700" cy="333613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42900" indent="-342900"/>
            <a:r>
              <a:rPr lang="en-US" dirty="0">
                <a:solidFill>
                  <a:schemeClr val="bg1"/>
                </a:solidFill>
              </a:rPr>
              <a:t>Give residents some time and clear direction</a:t>
            </a:r>
          </a:p>
          <a:p>
            <a:pPr marL="342900" indent="-342900"/>
            <a:r>
              <a:rPr lang="en-US" dirty="0">
                <a:solidFill>
                  <a:schemeClr val="bg1"/>
                </a:solidFill>
              </a:rPr>
              <a:t>Be clear who is responsible for what</a:t>
            </a:r>
          </a:p>
          <a:p>
            <a:pPr marL="342900" indent="-342900"/>
            <a:r>
              <a:rPr lang="en-US" dirty="0">
                <a:solidFill>
                  <a:schemeClr val="bg1"/>
                </a:solidFill>
              </a:rPr>
              <a:t>Give </a:t>
            </a:r>
            <a:r>
              <a:rPr lang="en-US" u="sng" dirty="0">
                <a:solidFill>
                  <a:schemeClr val="bg1"/>
                </a:solidFill>
              </a:rPr>
              <a:t>everyone</a:t>
            </a:r>
            <a:r>
              <a:rPr lang="en-US" dirty="0">
                <a:solidFill>
                  <a:schemeClr val="bg1"/>
                </a:solidFill>
              </a:rPr>
              <a:t> a lot of grace and set low expectations!</a:t>
            </a:r>
          </a:p>
          <a:p>
            <a:pPr marL="342900" indent="-342900"/>
            <a:endParaRPr lang="en-US" dirty="0">
              <a:solidFill>
                <a:schemeClr val="bg1"/>
              </a:solidFill>
            </a:endParaRPr>
          </a:p>
        </p:txBody>
      </p:sp>
    </p:spTree>
    <p:extLst>
      <p:ext uri="{BB962C8B-B14F-4D97-AF65-F5344CB8AC3E}">
        <p14:creationId xmlns:p14="http://schemas.microsoft.com/office/powerpoint/2010/main" val="4194799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ite puzzle with one red piece">
            <a:extLst>
              <a:ext uri="{FF2B5EF4-FFF2-40B4-BE49-F238E27FC236}">
                <a16:creationId xmlns:a16="http://schemas.microsoft.com/office/drawing/2014/main" id="{E2F30DF6-CA52-6BC6-AFB4-3C7AF58F646D}"/>
              </a:ext>
            </a:extLst>
          </p:cNvPr>
          <p:cNvPicPr>
            <a:picLocks noChangeAspect="1"/>
          </p:cNvPicPr>
          <p:nvPr/>
        </p:nvPicPr>
        <p:blipFill rotWithShape="1">
          <a:blip r:embed="rId3"/>
          <a:srcRect l="31753" r="30149"/>
          <a:stretch/>
        </p:blipFill>
        <p:spPr>
          <a:xfrm>
            <a:off x="1209" y="-9094"/>
            <a:ext cx="3140668" cy="5152594"/>
          </a:xfrm>
          <a:prstGeom prst="rect">
            <a:avLst/>
          </a:prstGeom>
        </p:spPr>
      </p:pic>
      <p:sp>
        <p:nvSpPr>
          <p:cNvPr id="7" name="Title 1">
            <a:extLst>
              <a:ext uri="{FF2B5EF4-FFF2-40B4-BE49-F238E27FC236}">
                <a16:creationId xmlns:a16="http://schemas.microsoft.com/office/drawing/2014/main" id="{4B217666-F8D2-FDA8-A29E-828C96769F5E}"/>
              </a:ext>
            </a:extLst>
          </p:cNvPr>
          <p:cNvSpPr>
            <a:spLocks noGrp="1"/>
          </p:cNvSpPr>
          <p:nvPr>
            <p:ph type="title"/>
          </p:nvPr>
        </p:nvSpPr>
        <p:spPr>
          <a:xfrm>
            <a:off x="4243778" y="260032"/>
            <a:ext cx="4256712" cy="994172"/>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Take-Home Points</a:t>
            </a:r>
          </a:p>
        </p:txBody>
      </p:sp>
      <p:sp>
        <p:nvSpPr>
          <p:cNvPr id="8" name="Content Placeholder 2">
            <a:extLst>
              <a:ext uri="{FF2B5EF4-FFF2-40B4-BE49-F238E27FC236}">
                <a16:creationId xmlns:a16="http://schemas.microsoft.com/office/drawing/2014/main" id="{12D69B91-0C24-B96B-DE81-871C897C31F9}"/>
              </a:ext>
            </a:extLst>
          </p:cNvPr>
          <p:cNvSpPr>
            <a:spLocks noGrp="1"/>
          </p:cNvSpPr>
          <p:nvPr>
            <p:ph idx="1"/>
          </p:nvPr>
        </p:nvSpPr>
        <p:spPr>
          <a:xfrm>
            <a:off x="3568060" y="1254205"/>
            <a:ext cx="5358615" cy="3263504"/>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Aft>
                <a:spcPts val="900"/>
              </a:spcAft>
              <a:buFont typeface="Wingdings" panose="05000000000000000000" pitchFamily="2" charset="2"/>
              <a:buChar char="v"/>
            </a:pPr>
            <a:r>
              <a:rPr lang="en-US" sz="1400" dirty="0"/>
              <a:t>  Portfolios are a longitudinal tool to gather subjective and objective assessments for residents</a:t>
            </a:r>
          </a:p>
          <a:p>
            <a:pPr>
              <a:spcAft>
                <a:spcPts val="900"/>
              </a:spcAft>
              <a:buFont typeface="Wingdings" panose="05000000000000000000" pitchFamily="2" charset="2"/>
              <a:buChar char="v"/>
            </a:pPr>
            <a:r>
              <a:rPr lang="en-US" sz="1400" dirty="0"/>
              <a:t>  Portfolios follow the principles of CBME including multimodal assessments, individualized educational pathways, &amp; learner self-reflection and engagement</a:t>
            </a:r>
          </a:p>
          <a:p>
            <a:pPr>
              <a:spcAft>
                <a:spcPts val="900"/>
              </a:spcAft>
              <a:buFont typeface="Wingdings" panose="05000000000000000000" pitchFamily="2" charset="2"/>
              <a:buChar char="v"/>
            </a:pPr>
            <a:r>
              <a:rPr lang="en-US" sz="1400" dirty="0"/>
              <a:t>  Portfolios work best when there is collaboration between resident and advisor/coach</a:t>
            </a:r>
          </a:p>
          <a:p>
            <a:pPr>
              <a:spcAft>
                <a:spcPts val="900"/>
              </a:spcAft>
              <a:buFont typeface="Wingdings" panose="05000000000000000000" pitchFamily="2" charset="2"/>
              <a:buChar char="v"/>
            </a:pPr>
            <a:r>
              <a:rPr lang="en-US" sz="1400" dirty="0"/>
              <a:t>  Consider reviewing your current assessment practices – they likely can be adapted to become the beginnings of a portfolio format</a:t>
            </a:r>
          </a:p>
        </p:txBody>
      </p:sp>
    </p:spTree>
    <p:extLst>
      <p:ext uri="{BB962C8B-B14F-4D97-AF65-F5344CB8AC3E}">
        <p14:creationId xmlns:p14="http://schemas.microsoft.com/office/powerpoint/2010/main" val="1952216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C696-1015-FE46-937A-23108E0235B1}"/>
              </a:ext>
            </a:extLst>
          </p:cNvPr>
          <p:cNvSpPr>
            <a:spLocks noGrp="1"/>
          </p:cNvSpPr>
          <p:nvPr>
            <p:ph type="title"/>
          </p:nvPr>
        </p:nvSpPr>
        <p:spPr>
          <a:xfrm>
            <a:off x="1807369" y="235744"/>
            <a:ext cx="6705928" cy="827737"/>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ea typeface="Calibri Light"/>
                <a:cs typeface="Calibri Light"/>
              </a:rPr>
              <a:t>Practice Recommendations</a:t>
            </a:r>
            <a:endParaRPr lang="en-US" dirty="0"/>
          </a:p>
        </p:txBody>
      </p:sp>
      <p:sp>
        <p:nvSpPr>
          <p:cNvPr id="3" name="Content Placeholder 2">
            <a:extLst>
              <a:ext uri="{FF2B5EF4-FFF2-40B4-BE49-F238E27FC236}">
                <a16:creationId xmlns:a16="http://schemas.microsoft.com/office/drawing/2014/main" id="{A6313E58-D37C-3593-1BE0-1363C4DE235E}"/>
              </a:ext>
            </a:extLst>
          </p:cNvPr>
          <p:cNvSpPr>
            <a:spLocks noGrp="1"/>
          </p:cNvSpPr>
          <p:nvPr>
            <p:ph idx="1"/>
          </p:nvPr>
        </p:nvSpPr>
        <p:spPr>
          <a:xfrm>
            <a:off x="628651" y="1356374"/>
            <a:ext cx="7884647" cy="3263504"/>
          </a:xfrm>
        </p:spPr>
        <p:txBody>
          <a:bodyPr vert="horz" lIns="68562" tIns="34281" rIns="68562" bIns="34281" rtlCol="0" anchor="t">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85754" indent="-385754">
              <a:buAutoNum type="arabicPeriod"/>
            </a:pPr>
            <a:r>
              <a:rPr lang="en-US" sz="1800" dirty="0">
                <a:ea typeface="Calibri"/>
                <a:cs typeface="Calibri"/>
              </a:rPr>
              <a:t>Participants should consider utilizing portfolios as a way of better organizing the comprehensive data collected on resident performance. </a:t>
            </a:r>
          </a:p>
          <a:p>
            <a:pPr marL="385754" indent="-385754">
              <a:buAutoNum type="arabicPeriod"/>
            </a:pPr>
            <a:endParaRPr lang="en-US" sz="1800" dirty="0">
              <a:ea typeface="Calibri"/>
              <a:cs typeface="Calibri"/>
            </a:endParaRPr>
          </a:p>
          <a:p>
            <a:pPr marL="385754" indent="-385754">
              <a:buAutoNum type="arabicPeriod"/>
            </a:pPr>
            <a:r>
              <a:rPr lang="en-US" sz="1800" dirty="0">
                <a:ea typeface="Calibri"/>
                <a:cs typeface="Calibri"/>
              </a:rPr>
              <a:t>Participants should consider utilizing portfolios to encourage more active participation by the resident learner in collecting performance data, which will also increase the resident's self-confidence. </a:t>
            </a:r>
          </a:p>
          <a:p>
            <a:pPr marL="385754" indent="-385754">
              <a:buAutoNum type="arabicPeriod"/>
            </a:pPr>
            <a:endParaRPr lang="en-US" sz="1800" dirty="0">
              <a:ea typeface="Calibri"/>
              <a:cs typeface="Calibri"/>
            </a:endParaRPr>
          </a:p>
          <a:p>
            <a:pPr marL="385754" indent="-385754">
              <a:buAutoNum type="arabicPeriod"/>
            </a:pPr>
            <a:r>
              <a:rPr lang="en-US" sz="1800" dirty="0">
                <a:ea typeface="Calibri"/>
                <a:cs typeface="Calibri"/>
              </a:rPr>
              <a:t>Switching to portfolio assessment will create resident files that are more consistent with the Core Outcomes being attested to at graduation.</a:t>
            </a:r>
            <a:endParaRPr lang="en-US" sz="1800" dirty="0"/>
          </a:p>
        </p:txBody>
      </p:sp>
    </p:spTree>
    <p:extLst>
      <p:ext uri="{BB962C8B-B14F-4D97-AF65-F5344CB8AC3E}">
        <p14:creationId xmlns:p14="http://schemas.microsoft.com/office/powerpoint/2010/main" val="1407754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DB6A-761A-7ED7-8524-C84C196FE030}"/>
              </a:ext>
            </a:extLst>
          </p:cNvPr>
          <p:cNvSpPr>
            <a:spLocks noGrp="1"/>
          </p:cNvSpPr>
          <p:nvPr>
            <p:ph type="title"/>
          </p:nvPr>
        </p:nvSpPr>
        <p:spPr>
          <a:xfrm>
            <a:off x="1835943" y="462339"/>
            <a:ext cx="5343525" cy="609600"/>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Resources</a:t>
            </a:r>
          </a:p>
        </p:txBody>
      </p:sp>
      <p:sp>
        <p:nvSpPr>
          <p:cNvPr id="3" name="Content Placeholder 2">
            <a:extLst>
              <a:ext uri="{FF2B5EF4-FFF2-40B4-BE49-F238E27FC236}">
                <a16:creationId xmlns:a16="http://schemas.microsoft.com/office/drawing/2014/main" id="{A2715E1E-C428-48BC-9B6B-DF4EC4D027BA}"/>
              </a:ext>
            </a:extLst>
          </p:cNvPr>
          <p:cNvSpPr>
            <a:spLocks noGrp="1"/>
          </p:cNvSpPr>
          <p:nvPr>
            <p:ph idx="1"/>
          </p:nvPr>
        </p:nvSpPr>
        <p:spPr>
          <a:xfrm>
            <a:off x="716859" y="1756570"/>
            <a:ext cx="6555479" cy="2508249"/>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900" dirty="0">
                <a:solidFill>
                  <a:schemeClr val="bg1"/>
                </a:solidFill>
              </a:rPr>
              <a:t>STFM CBME Toolkit, Webinars</a:t>
            </a:r>
          </a:p>
          <a:p>
            <a:r>
              <a:rPr lang="en-US" sz="1900" dirty="0">
                <a:solidFill>
                  <a:schemeClr val="bg1"/>
                </a:solidFill>
              </a:rPr>
              <a:t>Faculty Development Delivered</a:t>
            </a:r>
          </a:p>
          <a:p>
            <a:r>
              <a:rPr lang="en-US" sz="1900" dirty="0">
                <a:solidFill>
                  <a:schemeClr val="bg1"/>
                </a:solidFill>
              </a:rPr>
              <a:t>ACGME Learnings</a:t>
            </a:r>
          </a:p>
          <a:p>
            <a:pPr>
              <a:buFont typeface="Wingdings" pitchFamily="2" charset="2"/>
              <a:buChar char="§"/>
            </a:pPr>
            <a:r>
              <a:rPr lang="en-US" sz="1900" dirty="0">
                <a:solidFill>
                  <a:schemeClr val="bg1"/>
                </a:solidFill>
                <a:ea typeface="Calibri" panose="020F0502020204030204" pitchFamily="34" charset="0"/>
                <a:cs typeface="Times New Roman" panose="02020603050405020304" pitchFamily="18" charset="0"/>
              </a:rPr>
              <a:t>AFMRD-PD Toolbox</a:t>
            </a:r>
            <a:endParaRPr lang="en-US" sz="1900" dirty="0">
              <a:solidFill>
                <a:schemeClr val="bg1"/>
              </a:solidFill>
            </a:endParaRPr>
          </a:p>
          <a:p>
            <a:r>
              <a:rPr lang="en-US" sz="1900" dirty="0">
                <a:solidFill>
                  <a:schemeClr val="bg1"/>
                </a:solidFill>
              </a:rPr>
              <a:t>Learning collaboratives</a:t>
            </a:r>
          </a:p>
          <a:p>
            <a:r>
              <a:rPr lang="en-US" sz="1900" dirty="0">
                <a:solidFill>
                  <a:schemeClr val="bg1"/>
                </a:solidFill>
              </a:rPr>
              <a:t>Faculty sharing from national/regional conferences</a:t>
            </a:r>
          </a:p>
        </p:txBody>
      </p:sp>
      <p:pic>
        <p:nvPicPr>
          <p:cNvPr id="9" name="Picture 8">
            <a:extLst>
              <a:ext uri="{FF2B5EF4-FFF2-40B4-BE49-F238E27FC236}">
                <a16:creationId xmlns:a16="http://schemas.microsoft.com/office/drawing/2014/main" id="{08F4F172-ED91-BC09-77CC-FFD8EA55672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19806"/>
          <a:stretch/>
        </p:blipFill>
        <p:spPr>
          <a:xfrm>
            <a:off x="4854714" y="265864"/>
            <a:ext cx="3829602" cy="2434473"/>
          </a:xfrm>
          <a:prstGeom prst="rect">
            <a:avLst/>
          </a:prstGeom>
        </p:spPr>
      </p:pic>
    </p:spTree>
    <p:extLst>
      <p:ext uri="{BB962C8B-B14F-4D97-AF65-F5344CB8AC3E}">
        <p14:creationId xmlns:p14="http://schemas.microsoft.com/office/powerpoint/2010/main" val="2527260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88D8-D4A7-8C3B-B782-467672E1181E}"/>
              </a:ext>
            </a:extLst>
          </p:cNvPr>
          <p:cNvSpPr>
            <a:spLocks noGrp="1"/>
          </p:cNvSpPr>
          <p:nvPr>
            <p:ph type="title"/>
          </p:nvPr>
        </p:nvSpPr>
        <p:spPr>
          <a:xfrm>
            <a:off x="628650" y="2562225"/>
            <a:ext cx="7886700" cy="99417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dirty="0"/>
              <a:t>STFM Toolkit</a:t>
            </a:r>
          </a:p>
        </p:txBody>
      </p:sp>
      <p:sp>
        <p:nvSpPr>
          <p:cNvPr id="3" name="Content Placeholder 2">
            <a:extLst>
              <a:ext uri="{FF2B5EF4-FFF2-40B4-BE49-F238E27FC236}">
                <a16:creationId xmlns:a16="http://schemas.microsoft.com/office/drawing/2014/main" id="{4899E8F6-5B1B-81E7-28D8-CB39FD2D4A2E}"/>
              </a:ext>
            </a:extLst>
          </p:cNvPr>
          <p:cNvSpPr>
            <a:spLocks noGrp="1"/>
          </p:cNvSpPr>
          <p:nvPr>
            <p:ph idx="1"/>
          </p:nvPr>
        </p:nvSpPr>
        <p:spPr>
          <a:xfrm>
            <a:off x="525283" y="3415902"/>
            <a:ext cx="7886700" cy="871538"/>
          </a:xfrm>
        </p:spPr>
        <p:txBody>
          <a:bodyPr vert="horz" lIns="68580" tIns="34290" rIns="68580" bIns="34290" rtlCol="0" anchor="t">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lgn="ctr">
              <a:buNone/>
            </a:pPr>
            <a:r>
              <a:rPr lang="en-US" dirty="0">
                <a:hlinkClick r:id="rId3">
                  <a:extLst>
                    <a:ext uri="{A12FA001-AC4F-418D-AE19-62706E023703}">
                      <ahyp:hlinkClr xmlns:ahyp="http://schemas.microsoft.com/office/drawing/2018/hyperlinkcolor" val="tx"/>
                    </a:ext>
                  </a:extLst>
                </a:hlinkClick>
              </a:rPr>
              <a:t>https://stfm.org/teachingresources/resources/cbme-toolkit/assessment-tools-strategies/</a:t>
            </a:r>
            <a:endParaRPr lang="en-US" dirty="0"/>
          </a:p>
        </p:txBody>
      </p:sp>
      <p:pic>
        <p:nvPicPr>
          <p:cNvPr id="4" name="Picture 3">
            <a:extLst>
              <a:ext uri="{FF2B5EF4-FFF2-40B4-BE49-F238E27FC236}">
                <a16:creationId xmlns:a16="http://schemas.microsoft.com/office/drawing/2014/main" id="{88E346AD-B090-EFC0-0E14-9825FDD56136}"/>
              </a:ext>
            </a:extLst>
          </p:cNvPr>
          <p:cNvPicPr>
            <a:picLocks noChangeAspect="1"/>
          </p:cNvPicPr>
          <p:nvPr/>
        </p:nvPicPr>
        <p:blipFill>
          <a:blip r:embed="rId4">
            <a:duotone>
              <a:schemeClr val="accent2">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4009520" y="1177144"/>
            <a:ext cx="1124962" cy="1089807"/>
          </a:xfrm>
          <a:prstGeom prst="rect">
            <a:avLst/>
          </a:prstGeom>
        </p:spPr>
      </p:pic>
    </p:spTree>
    <p:extLst>
      <p:ext uri="{BB962C8B-B14F-4D97-AF65-F5344CB8AC3E}">
        <p14:creationId xmlns:p14="http://schemas.microsoft.com/office/powerpoint/2010/main" val="4166790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D8B8-7C42-C3A2-D360-7BBAD075E91A}"/>
              </a:ext>
            </a:extLst>
          </p:cNvPr>
          <p:cNvSpPr>
            <a:spLocks noGrp="1"/>
          </p:cNvSpPr>
          <p:nvPr>
            <p:ph type="title"/>
          </p:nvPr>
        </p:nvSpPr>
        <p:spPr>
          <a:xfrm>
            <a:off x="2056854" y="274640"/>
            <a:ext cx="4557958" cy="72866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solidFill>
                  <a:schemeClr val="bg1"/>
                </a:solidFill>
                <a:latin typeface="+mn-lt"/>
              </a:rPr>
              <a:t>Objectives met?</a:t>
            </a:r>
          </a:p>
        </p:txBody>
      </p:sp>
      <p:sp>
        <p:nvSpPr>
          <p:cNvPr id="3" name="Content Placeholder 2">
            <a:extLst>
              <a:ext uri="{FF2B5EF4-FFF2-40B4-BE49-F238E27FC236}">
                <a16:creationId xmlns:a16="http://schemas.microsoft.com/office/drawing/2014/main" id="{5175A7AF-3D10-F203-467B-EB0E1FBE25AE}"/>
              </a:ext>
            </a:extLst>
          </p:cNvPr>
          <p:cNvSpPr>
            <a:spLocks noGrp="1"/>
          </p:cNvSpPr>
          <p:nvPr>
            <p:ph idx="1"/>
          </p:nvPr>
        </p:nvSpPr>
        <p:spPr>
          <a:xfrm>
            <a:off x="3092117" y="1003301"/>
            <a:ext cx="5772484" cy="3754437"/>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endParaRPr lang="en-US" sz="2000" b="0" i="0" u="none" strike="noStrike" dirty="0">
              <a:solidFill>
                <a:srgbClr val="232333"/>
              </a:solidFill>
              <a:effectLst/>
              <a:latin typeface="+mn-lt"/>
            </a:endParaRPr>
          </a:p>
          <a:p>
            <a:pPr indent="0">
              <a:buNone/>
            </a:pPr>
            <a:r>
              <a:rPr lang="en-US" dirty="0"/>
              <a:t>Can you now:</a:t>
            </a:r>
          </a:p>
          <a:p>
            <a:pPr marL="457189" indent="-457189">
              <a:lnSpc>
                <a:spcPct val="100000"/>
              </a:lnSpc>
              <a:buAutoNum type="arabicPeriod"/>
            </a:pPr>
            <a:r>
              <a:rPr lang="en-US" sz="2000" dirty="0">
                <a:solidFill>
                  <a:schemeClr val="bg1"/>
                </a:solidFill>
              </a:rPr>
              <a:t>Discover the benefits of a portfolio system and its significance with Competency-Based Medical Education</a:t>
            </a:r>
          </a:p>
          <a:p>
            <a:pPr marL="457189" indent="-457189">
              <a:lnSpc>
                <a:spcPct val="100000"/>
              </a:lnSpc>
              <a:buFont typeface="Arial" panose="020B0604020202020204" pitchFamily="34" charset="0"/>
              <a:buAutoNum type="arabicPeriod"/>
            </a:pPr>
            <a:r>
              <a:rPr lang="en-US" sz="2000" dirty="0">
                <a:solidFill>
                  <a:schemeClr val="bg1"/>
                </a:solidFill>
              </a:rPr>
              <a:t>Demonstrate objective and subjective assessments that can be included in the portfolio</a:t>
            </a:r>
          </a:p>
          <a:p>
            <a:pPr marL="457189" indent="-457189">
              <a:lnSpc>
                <a:spcPct val="100000"/>
              </a:lnSpc>
              <a:buFont typeface="Arial" panose="020B0604020202020204" pitchFamily="34" charset="0"/>
              <a:buAutoNum type="arabicPeriod"/>
            </a:pPr>
            <a:r>
              <a:rPr lang="en-US" sz="2000" dirty="0">
                <a:solidFill>
                  <a:schemeClr val="bg1"/>
                </a:solidFill>
              </a:rPr>
              <a:t>Discuss incorporation of portfolios and corresponding assessments into residency programs while implementing CBME</a:t>
            </a:r>
          </a:p>
        </p:txBody>
      </p:sp>
      <p:pic>
        <p:nvPicPr>
          <p:cNvPr id="4" name="Picture 3">
            <a:extLst>
              <a:ext uri="{FF2B5EF4-FFF2-40B4-BE49-F238E27FC236}">
                <a16:creationId xmlns:a16="http://schemas.microsoft.com/office/drawing/2014/main" id="{7EE18EAD-E508-D8FD-AFEB-4E0A8C7ACA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0147" y="1850324"/>
            <a:ext cx="2061235" cy="1879600"/>
          </a:xfrm>
          <a:prstGeom prst="rect">
            <a:avLst/>
          </a:prstGeom>
        </p:spPr>
      </p:pic>
      <p:sp>
        <p:nvSpPr>
          <p:cNvPr id="7" name="Title 1">
            <a:extLst>
              <a:ext uri="{FF2B5EF4-FFF2-40B4-BE49-F238E27FC236}">
                <a16:creationId xmlns:a16="http://schemas.microsoft.com/office/drawing/2014/main" id="{77B01B41-C9FF-E875-D7B1-B95098CBCCC2}"/>
              </a:ext>
            </a:extLst>
          </p:cNvPr>
          <p:cNvSpPr txBox="1">
            <a:spLocks/>
          </p:cNvSpPr>
          <p:nvPr/>
        </p:nvSpPr>
        <p:spPr>
          <a:xfrm>
            <a:off x="279401" y="638970"/>
            <a:ext cx="2949575" cy="1200150"/>
          </a:xfrm>
          <a:prstGeom prst="rect">
            <a:avLst/>
          </a:prstGeom>
        </p:spPr>
        <p:txBody>
          <a:bodyPr vert="horz" lIns="91440" tIns="45720" rIns="91440" bIns="45720" rtlCol="0" anchor="ct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400" dirty="0">
                <a:solidFill>
                  <a:srgbClr val="0070C0"/>
                </a:solidFill>
              </a:rPr>
              <a:t>Poll</a:t>
            </a:r>
          </a:p>
        </p:txBody>
      </p:sp>
    </p:spTree>
    <p:extLst>
      <p:ext uri="{BB962C8B-B14F-4D97-AF65-F5344CB8AC3E}">
        <p14:creationId xmlns:p14="http://schemas.microsoft.com/office/powerpoint/2010/main" val="3093847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70E6-B1E0-F241-EBFF-83678F2CB328}"/>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dirty="0"/>
          </a:p>
        </p:txBody>
      </p:sp>
      <p:pic>
        <p:nvPicPr>
          <p:cNvPr id="7" name="Content Placeholder 6">
            <a:extLst>
              <a:ext uri="{FF2B5EF4-FFF2-40B4-BE49-F238E27FC236}">
                <a16:creationId xmlns:a16="http://schemas.microsoft.com/office/drawing/2014/main" id="{124724FD-CE98-589F-BC99-8CC5B4376D59}"/>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272" y="0"/>
            <a:ext cx="9140729" cy="4350905"/>
          </a:xfrm>
        </p:spPr>
      </p:pic>
      <p:sp>
        <p:nvSpPr>
          <p:cNvPr id="3" name="TextBox 2">
            <a:extLst>
              <a:ext uri="{FF2B5EF4-FFF2-40B4-BE49-F238E27FC236}">
                <a16:creationId xmlns:a16="http://schemas.microsoft.com/office/drawing/2014/main" id="{52DF2CE5-FA4B-9481-7263-5C8E0ADB4295}"/>
              </a:ext>
            </a:extLst>
          </p:cNvPr>
          <p:cNvSpPr txBox="1"/>
          <p:nvPr/>
        </p:nvSpPr>
        <p:spPr>
          <a:xfrm>
            <a:off x="628651" y="1524446"/>
            <a:ext cx="2723342" cy="76944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400" dirty="0"/>
              <a:t>Questions</a:t>
            </a:r>
          </a:p>
        </p:txBody>
      </p:sp>
    </p:spTree>
    <p:extLst>
      <p:ext uri="{BB962C8B-B14F-4D97-AF65-F5344CB8AC3E}">
        <p14:creationId xmlns:p14="http://schemas.microsoft.com/office/powerpoint/2010/main" val="336851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5C35007-901F-0178-80F1-9E232DBCCFDD}"/>
              </a:ext>
            </a:extLst>
          </p:cNvPr>
          <p:cNvGraphicFramePr>
            <a:graphicFrameLocks noGrp="1"/>
          </p:cNvGraphicFramePr>
          <p:nvPr>
            <p:ph idx="4294967295"/>
          </p:nvPr>
        </p:nvGraphicFramePr>
        <p:xfrm>
          <a:off x="628650" y="941388"/>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4149F90-55A5-7E6A-98F0-B5994E6BFFEA}"/>
              </a:ext>
            </a:extLst>
          </p:cNvPr>
          <p:cNvSpPr>
            <a:spLocks noGrp="1"/>
          </p:cNvSpPr>
          <p:nvPr>
            <p:ph type="title"/>
          </p:nvPr>
        </p:nvSpPr>
        <p:spPr>
          <a:xfrm>
            <a:off x="1889216" y="305554"/>
            <a:ext cx="2989761" cy="498674"/>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700" b="1" i="1" dirty="0">
                <a:solidFill>
                  <a:srgbClr val="0070C0"/>
                </a:solidFill>
              </a:rPr>
              <a:t>Objectives:</a:t>
            </a:r>
            <a:endParaRPr lang="en-US" dirty="0">
              <a:latin typeface="+mn-lt"/>
            </a:endParaRPr>
          </a:p>
        </p:txBody>
      </p:sp>
    </p:spTree>
    <p:extLst>
      <p:ext uri="{BB962C8B-B14F-4D97-AF65-F5344CB8AC3E}">
        <p14:creationId xmlns:p14="http://schemas.microsoft.com/office/powerpoint/2010/main" val="187212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1C52-DB63-CD82-73BA-F20CAFEC9DE2}"/>
              </a:ext>
            </a:extLst>
          </p:cNvPr>
          <p:cNvSpPr>
            <a:spLocks noGrp="1"/>
          </p:cNvSpPr>
          <p:nvPr>
            <p:ph type="title"/>
          </p:nvPr>
        </p:nvSpPr>
        <p:spPr>
          <a:xfrm>
            <a:off x="1357118" y="256781"/>
            <a:ext cx="6999703" cy="402949"/>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800" i="1" dirty="0">
                <a:solidFill>
                  <a:srgbClr val="0070C0"/>
                </a:solidFill>
              </a:rPr>
              <a:t>Competency Based Assessment </a:t>
            </a:r>
            <a:r>
              <a:rPr lang="en-US" sz="2800" i="1" dirty="0" err="1">
                <a:solidFill>
                  <a:srgbClr val="0070C0"/>
                </a:solidFill>
              </a:rPr>
              <a:t>Principles</a:t>
            </a:r>
            <a:r>
              <a:rPr lang="en-US" sz="2800" dirty="0" err="1">
                <a:solidFill>
                  <a:schemeClr val="bg1"/>
                </a:solidFill>
              </a:rPr>
              <a:t>ency</a:t>
            </a:r>
            <a:r>
              <a:rPr lang="en-US" sz="2800" dirty="0">
                <a:solidFill>
                  <a:schemeClr val="bg1"/>
                </a:solidFill>
              </a:rPr>
              <a:t> Based Assessment Principles</a:t>
            </a:r>
          </a:p>
        </p:txBody>
      </p:sp>
      <p:graphicFrame>
        <p:nvGraphicFramePr>
          <p:cNvPr id="7" name="Content Placeholder 2">
            <a:extLst>
              <a:ext uri="{FF2B5EF4-FFF2-40B4-BE49-F238E27FC236}">
                <a16:creationId xmlns:a16="http://schemas.microsoft.com/office/drawing/2014/main" id="{E0B16291-A8A3-C195-4F84-468D88082239}"/>
              </a:ext>
            </a:extLst>
          </p:cNvPr>
          <p:cNvGraphicFramePr>
            <a:graphicFrameLocks noGrp="1"/>
          </p:cNvGraphicFramePr>
          <p:nvPr>
            <p:ph idx="1"/>
          </p:nvPr>
        </p:nvGraphicFramePr>
        <p:xfrm>
          <a:off x="278295" y="747890"/>
          <a:ext cx="4118525" cy="3487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44D9E33-CBDB-462C-72CA-871352D3F803}"/>
              </a:ext>
            </a:extLst>
          </p:cNvPr>
          <p:cNvSpPr txBox="1"/>
          <p:nvPr/>
        </p:nvSpPr>
        <p:spPr>
          <a:xfrm>
            <a:off x="1" y="4726286"/>
            <a:ext cx="8903399"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800" dirty="0" err="1">
                <a:solidFill>
                  <a:schemeClr val="bg1"/>
                </a:solidFill>
              </a:rPr>
              <a:t>Dannefer</a:t>
            </a:r>
            <a:r>
              <a:rPr lang="en-US" sz="800" dirty="0">
                <a:solidFill>
                  <a:schemeClr val="bg1"/>
                </a:solidFill>
              </a:rPr>
              <a:t>, Elaine, and Lindsey Henson. "The Portfolio Approach to Competency-Based Assessment at the Cleveland </a:t>
            </a:r>
          </a:p>
          <a:p>
            <a:pPr algn="ctr"/>
            <a:r>
              <a:rPr lang="en-US" sz="800" dirty="0">
                <a:solidFill>
                  <a:schemeClr val="bg1"/>
                </a:solidFill>
              </a:rPr>
              <a:t>Clinic Lerner College of Medicine." </a:t>
            </a:r>
            <a:r>
              <a:rPr lang="en-US" sz="800" i="1" dirty="0">
                <a:solidFill>
                  <a:schemeClr val="bg1"/>
                </a:solidFill>
              </a:rPr>
              <a:t>Academic Medicine</a:t>
            </a:r>
            <a:r>
              <a:rPr lang="en-US" sz="800" dirty="0">
                <a:solidFill>
                  <a:schemeClr val="bg1"/>
                </a:solidFill>
              </a:rPr>
              <a:t>, vol. 82, no. 5, Mar. 2007, pp. 493-502.</a:t>
            </a:r>
          </a:p>
        </p:txBody>
      </p:sp>
      <p:pic>
        <p:nvPicPr>
          <p:cNvPr id="5" name="Picture 2" descr="Miller's Pyramid of Clinical Competence – The iDea Book">
            <a:extLst>
              <a:ext uri="{FF2B5EF4-FFF2-40B4-BE49-F238E27FC236}">
                <a16:creationId xmlns:a16="http://schemas.microsoft.com/office/drawing/2014/main" id="{EEF05526-FF02-D73B-0133-59040B80C9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8430" y="843440"/>
            <a:ext cx="4247275" cy="329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0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24AD-95A1-888E-83A9-37A633658A38}"/>
              </a:ext>
            </a:extLst>
          </p:cNvPr>
          <p:cNvSpPr>
            <a:spLocks noGrp="1"/>
          </p:cNvSpPr>
          <p:nvPr>
            <p:ph type="title"/>
          </p:nvPr>
        </p:nvSpPr>
        <p:spPr>
          <a:xfrm>
            <a:off x="1568360" y="375708"/>
            <a:ext cx="6007281" cy="615436"/>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b="1" dirty="0">
                <a:solidFill>
                  <a:srgbClr val="0070C0"/>
                </a:solidFill>
              </a:rPr>
              <a:t>CBME Assessment Characteristics</a:t>
            </a:r>
          </a:p>
        </p:txBody>
      </p:sp>
      <p:graphicFrame>
        <p:nvGraphicFramePr>
          <p:cNvPr id="4" name="Content Placeholder 10">
            <a:extLst>
              <a:ext uri="{FF2B5EF4-FFF2-40B4-BE49-F238E27FC236}">
                <a16:creationId xmlns:a16="http://schemas.microsoft.com/office/drawing/2014/main" id="{36C6AFB7-5321-49CE-74DD-C5B174AFF70A}"/>
              </a:ext>
            </a:extLst>
          </p:cNvPr>
          <p:cNvGraphicFramePr>
            <a:graphicFrameLocks noGrp="1"/>
          </p:cNvGraphicFramePr>
          <p:nvPr>
            <p:ph idx="4294967295"/>
          </p:nvPr>
        </p:nvGraphicFramePr>
        <p:xfrm>
          <a:off x="628650" y="1265465"/>
          <a:ext cx="7886700" cy="295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582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B6A5423-40ED-3748-9BBE-44CA629600C9}"/>
              </a:ext>
            </a:extLst>
          </p:cNvPr>
          <p:cNvSpPr/>
          <p:nvPr/>
        </p:nvSpPr>
        <p:spPr>
          <a:xfrm rot="18900000">
            <a:off x="7808895" y="104827"/>
            <a:ext cx="1239775" cy="1239775"/>
          </a:xfrm>
          <a:prstGeom prst="roundRect">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ounded Rectangle 9">
            <a:extLst>
              <a:ext uri="{FF2B5EF4-FFF2-40B4-BE49-F238E27FC236}">
                <a16:creationId xmlns:a16="http://schemas.microsoft.com/office/drawing/2014/main" id="{DE0A6CA7-F37A-A445-B1FA-45EBD21E5C65}"/>
              </a:ext>
            </a:extLst>
          </p:cNvPr>
          <p:cNvSpPr/>
          <p:nvPr/>
        </p:nvSpPr>
        <p:spPr>
          <a:xfrm rot="18900000">
            <a:off x="5826093" y="123817"/>
            <a:ext cx="1239775" cy="1239775"/>
          </a:xfrm>
          <a:prstGeom prst="roundRect">
            <a:avLst/>
          </a:pr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ounded Rectangle 10">
            <a:extLst>
              <a:ext uri="{FF2B5EF4-FFF2-40B4-BE49-F238E27FC236}">
                <a16:creationId xmlns:a16="http://schemas.microsoft.com/office/drawing/2014/main" id="{93EF84A6-89C6-4A4A-A72D-4E9CD1A20F33}"/>
              </a:ext>
            </a:extLst>
          </p:cNvPr>
          <p:cNvSpPr/>
          <p:nvPr/>
        </p:nvSpPr>
        <p:spPr>
          <a:xfrm rot="18900000">
            <a:off x="7808895" y="2045592"/>
            <a:ext cx="1239775" cy="1239775"/>
          </a:xfrm>
          <a:prstGeom prst="roundRect">
            <a:avLst/>
          </a:pr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ounded Rectangle 6">
            <a:extLst>
              <a:ext uri="{FF2B5EF4-FFF2-40B4-BE49-F238E27FC236}">
                <a16:creationId xmlns:a16="http://schemas.microsoft.com/office/drawing/2014/main" id="{0FD97A1E-6D30-A143-BE07-231FA1CD7760}"/>
              </a:ext>
            </a:extLst>
          </p:cNvPr>
          <p:cNvSpPr/>
          <p:nvPr/>
        </p:nvSpPr>
        <p:spPr>
          <a:xfrm rot="18900000">
            <a:off x="6817494" y="1095967"/>
            <a:ext cx="1239775" cy="1239775"/>
          </a:xfrm>
          <a:prstGeom prst="roundRect">
            <a:avLst/>
          </a:prstGeom>
          <a:noFill/>
          <a:ln>
            <a:gradFill>
              <a:gsLst>
                <a:gs pos="0">
                  <a:schemeClr val="accent1"/>
                </a:gs>
                <a:gs pos="100000">
                  <a:schemeClr val="accent1">
                    <a:alpha val="2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ounded Rectangle 7">
            <a:extLst>
              <a:ext uri="{FF2B5EF4-FFF2-40B4-BE49-F238E27FC236}">
                <a16:creationId xmlns:a16="http://schemas.microsoft.com/office/drawing/2014/main" id="{4F192EC7-8F46-A543-8BB0-EC558B6E887E}"/>
              </a:ext>
            </a:extLst>
          </p:cNvPr>
          <p:cNvSpPr/>
          <p:nvPr/>
        </p:nvSpPr>
        <p:spPr>
          <a:xfrm rot="18900000">
            <a:off x="6817495" y="123817"/>
            <a:ext cx="1239775" cy="1239775"/>
          </a:xfrm>
          <a:prstGeom prst="roundRect">
            <a:avLst/>
          </a:prstGeom>
          <a:gradFill>
            <a:gsLst>
              <a:gs pos="0">
                <a:schemeClr val="accent1"/>
              </a:gs>
              <a:gs pos="100000">
                <a:schemeClr val="accent1">
                  <a:alpha val="2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ounded Rectangle 8">
            <a:extLst>
              <a:ext uri="{FF2B5EF4-FFF2-40B4-BE49-F238E27FC236}">
                <a16:creationId xmlns:a16="http://schemas.microsoft.com/office/drawing/2014/main" id="{C56596A7-BEB9-914C-B313-63D18847E651}"/>
              </a:ext>
            </a:extLst>
          </p:cNvPr>
          <p:cNvSpPr/>
          <p:nvPr/>
        </p:nvSpPr>
        <p:spPr>
          <a:xfrm rot="18900000">
            <a:off x="7808896" y="1075209"/>
            <a:ext cx="1239775" cy="1239775"/>
          </a:xfrm>
          <a:prstGeom prst="roundRect">
            <a:avLst/>
          </a:prstGeom>
          <a:gradFill>
            <a:gsLst>
              <a:gs pos="0">
                <a:schemeClr val="accent1"/>
              </a:gs>
              <a:gs pos="100000">
                <a:schemeClr val="accent1">
                  <a:alpha val="2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08D7F503-496B-BEB3-B88C-D6A2CF9F37CB}"/>
              </a:ext>
            </a:extLst>
          </p:cNvPr>
          <p:cNvSpPr txBox="1"/>
          <p:nvPr/>
        </p:nvSpPr>
        <p:spPr>
          <a:xfrm>
            <a:off x="772429" y="1684567"/>
            <a:ext cx="5530400" cy="1815882"/>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800" i="1" dirty="0"/>
              <a:t>“Instruments to collect and assess evidence of learner’s progression in tasks or competencies”</a:t>
            </a:r>
          </a:p>
        </p:txBody>
      </p:sp>
      <p:sp>
        <p:nvSpPr>
          <p:cNvPr id="15" name="TextBox 14">
            <a:extLst>
              <a:ext uri="{FF2B5EF4-FFF2-40B4-BE49-F238E27FC236}">
                <a16:creationId xmlns:a16="http://schemas.microsoft.com/office/drawing/2014/main" id="{F8256EE0-A40A-D3E9-1DCA-22158A921718}"/>
              </a:ext>
            </a:extLst>
          </p:cNvPr>
          <p:cNvSpPr txBox="1"/>
          <p:nvPr/>
        </p:nvSpPr>
        <p:spPr>
          <a:xfrm>
            <a:off x="1059608" y="394339"/>
            <a:ext cx="4572000" cy="523220"/>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800" dirty="0"/>
              <a:t>What are Portfolios?</a:t>
            </a:r>
          </a:p>
        </p:txBody>
      </p:sp>
      <p:sp>
        <p:nvSpPr>
          <p:cNvPr id="17" name="TextBox 16">
            <a:extLst>
              <a:ext uri="{FF2B5EF4-FFF2-40B4-BE49-F238E27FC236}">
                <a16:creationId xmlns:a16="http://schemas.microsoft.com/office/drawing/2014/main" id="{77734DC3-4204-273E-6F12-9551D1A6C1F4}"/>
              </a:ext>
            </a:extLst>
          </p:cNvPr>
          <p:cNvSpPr txBox="1"/>
          <p:nvPr/>
        </p:nvSpPr>
        <p:spPr>
          <a:xfrm>
            <a:off x="1342209" y="4546212"/>
            <a:ext cx="6459582" cy="400110"/>
          </a:xfrm>
          <a:prstGeom prst="rect">
            <a:avLst/>
          </a:prstGeom>
          <a:noFill/>
        </p:spPr>
        <p:txBody>
          <a:bodyPr wrap="square">
            <a:spAutoFit/>
          </a:bodyPr>
          <a:lstStyle/>
          <a:p>
            <a:pPr algn="ctr"/>
            <a:r>
              <a:rPr lang="en-US" sz="1000" dirty="0" err="1"/>
              <a:t>Heeneman</a:t>
            </a:r>
            <a:r>
              <a:rPr lang="en-US" sz="1000" dirty="0"/>
              <a:t>, Sylvia, and Erik Driessen. "The use of a portfolio in postgraduate medical education - reflect, assess and account, one for each or all in one?" </a:t>
            </a:r>
            <a:r>
              <a:rPr lang="en-US" sz="1000" i="1" dirty="0"/>
              <a:t>GMS Journal for Medical Education</a:t>
            </a:r>
            <a:r>
              <a:rPr lang="en-US" sz="1000" dirty="0"/>
              <a:t>, vol. 34, no. 5, 2017.</a:t>
            </a:r>
          </a:p>
        </p:txBody>
      </p:sp>
    </p:spTree>
    <p:extLst>
      <p:ext uri="{BB962C8B-B14F-4D97-AF65-F5344CB8AC3E}">
        <p14:creationId xmlns:p14="http://schemas.microsoft.com/office/powerpoint/2010/main" val="4242963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E1C1-6B5D-80FB-E345-F7BF6B0A3D0A}"/>
              </a:ext>
            </a:extLst>
          </p:cNvPr>
          <p:cNvSpPr>
            <a:spLocks noGrp="1"/>
          </p:cNvSpPr>
          <p:nvPr>
            <p:ph type="title"/>
          </p:nvPr>
        </p:nvSpPr>
        <p:spPr>
          <a:xfrm>
            <a:off x="240275" y="95434"/>
            <a:ext cx="2954766" cy="4187344"/>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r>
              <a:rPr lang="en-US" sz="4700" dirty="0"/>
              <a:t>Portfolios Follow Principles of CBME</a:t>
            </a:r>
          </a:p>
        </p:txBody>
      </p:sp>
      <p:graphicFrame>
        <p:nvGraphicFramePr>
          <p:cNvPr id="6" name="Content Placeholder 3">
            <a:extLst>
              <a:ext uri="{FF2B5EF4-FFF2-40B4-BE49-F238E27FC236}">
                <a16:creationId xmlns:a16="http://schemas.microsoft.com/office/drawing/2014/main" id="{409B1956-101C-915F-5E18-85ECA8BCFD31}"/>
              </a:ext>
            </a:extLst>
          </p:cNvPr>
          <p:cNvGraphicFramePr>
            <a:graphicFrameLocks noGrp="1"/>
          </p:cNvGraphicFramePr>
          <p:nvPr>
            <p:ph idx="1"/>
          </p:nvPr>
        </p:nvGraphicFramePr>
        <p:xfrm>
          <a:off x="3926816" y="151093"/>
          <a:ext cx="4683949" cy="419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98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BAADD5-84A3-BDD5-0C81-90E870CE9FC1}"/>
              </a:ext>
            </a:extLst>
          </p:cNvPr>
          <p:cNvSpPr txBox="1"/>
          <p:nvPr/>
        </p:nvSpPr>
        <p:spPr>
          <a:xfrm>
            <a:off x="1763485" y="217292"/>
            <a:ext cx="5492931" cy="492443"/>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600" dirty="0">
                <a:solidFill>
                  <a:schemeClr val="accent1"/>
                </a:solidFill>
              </a:rPr>
              <a:t>Resident Portfolio Best Practices</a:t>
            </a:r>
          </a:p>
        </p:txBody>
      </p:sp>
      <p:graphicFrame>
        <p:nvGraphicFramePr>
          <p:cNvPr id="9" name="Diagram 8">
            <a:extLst>
              <a:ext uri="{FF2B5EF4-FFF2-40B4-BE49-F238E27FC236}">
                <a16:creationId xmlns:a16="http://schemas.microsoft.com/office/drawing/2014/main" id="{5FDEF0E0-ECCE-1032-1950-EB76D23C158E}"/>
              </a:ext>
            </a:extLst>
          </p:cNvPr>
          <p:cNvGraphicFramePr/>
          <p:nvPr/>
        </p:nvGraphicFramePr>
        <p:xfrm>
          <a:off x="631134" y="990586"/>
          <a:ext cx="7881731" cy="378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815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9FEC9F79-D80C-A424-FE3A-4C9CFF0402A4}"/>
              </a:ext>
            </a:extLst>
          </p:cNvPr>
          <p:cNvGraphicFramePr/>
          <p:nvPr/>
        </p:nvGraphicFramePr>
        <p:xfrm>
          <a:off x="1766517" y="0"/>
          <a:ext cx="670481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4190F225-C664-9E0D-4EDA-376C8F9CF8A9}"/>
              </a:ext>
            </a:extLst>
          </p:cNvPr>
          <p:cNvSpPr txBox="1">
            <a:spLocks/>
          </p:cNvSpPr>
          <p:nvPr/>
        </p:nvSpPr>
        <p:spPr>
          <a:xfrm>
            <a:off x="806245" y="1334075"/>
            <a:ext cx="2786040" cy="1756345"/>
          </a:xfrm>
          <a:prstGeom prst="rect">
            <a:avLst/>
          </a:prstGeom>
        </p:spPr>
        <p:txBody>
          <a:bodyPr vert="horz" lIns="91440" tIns="45720" rIns="91440" bIns="45720" rtlCol="0"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2800" dirty="0">
              <a:solidFill>
                <a:schemeClr val="bg1"/>
              </a:solidFill>
            </a:endParaRPr>
          </a:p>
        </p:txBody>
      </p:sp>
      <p:sp>
        <p:nvSpPr>
          <p:cNvPr id="2" name="TextBox 1">
            <a:extLst>
              <a:ext uri="{FF2B5EF4-FFF2-40B4-BE49-F238E27FC236}">
                <a16:creationId xmlns:a16="http://schemas.microsoft.com/office/drawing/2014/main" id="{745A3344-FA84-66BC-6EF1-D13084AD686B}"/>
              </a:ext>
            </a:extLst>
          </p:cNvPr>
          <p:cNvSpPr txBox="1"/>
          <p:nvPr/>
        </p:nvSpPr>
        <p:spPr>
          <a:xfrm>
            <a:off x="88489" y="1450690"/>
            <a:ext cx="3824749" cy="1200329"/>
          </a:xfrm>
          <a:prstGeom prst="rect">
            <a:avLst/>
          </a:prstGeom>
          <a:noFill/>
        </p:spPr>
        <p:txBody>
          <a:bodyPr wrap="square" rtlCol="0">
            <a:spAutoFit/>
          </a:bodyPr>
          <a:lstStyle/>
          <a:p>
            <a:r>
              <a:rPr lang="en-US" sz="3600" b="1" dirty="0"/>
              <a:t>Steps to creating a Resident Portfolio</a:t>
            </a:r>
          </a:p>
        </p:txBody>
      </p:sp>
    </p:spTree>
    <p:extLst>
      <p:ext uri="{BB962C8B-B14F-4D97-AF65-F5344CB8AC3E}">
        <p14:creationId xmlns:p14="http://schemas.microsoft.com/office/powerpoint/2010/main" val="536577219"/>
      </p:ext>
    </p:extLst>
  </p:cSld>
  <p:clrMapOvr>
    <a:masterClrMapping/>
  </p:clrMapOvr>
</p:sld>
</file>

<file path=ppt/theme/theme1.xml><?xml version="1.0" encoding="utf-8"?>
<a:theme xmlns:a="http://schemas.openxmlformats.org/drawingml/2006/main" name="Office Theme">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TotalTime>
  <Words>7</Words>
  <Application>Microsoft Office PowerPoint</Application>
  <PresentationFormat>On-screen Show (16:9)</PresentationFormat>
  <Paragraphs>4</Paragraphs>
  <Slides>26</Slides>
  <Notes>23</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Custom Design</vt:lpstr>
      <vt:lpstr>1_Custom Design</vt:lpstr>
      <vt:lpstr>The Role of Resident Portfolios in Competency-based Assessment  </vt:lpstr>
      <vt:lpstr>Faculty Development Webinars</vt:lpstr>
      <vt:lpstr>Objectives:</vt:lpstr>
      <vt:lpstr>Competency Based Assessment Principlesency Based Assessment Principles</vt:lpstr>
      <vt:lpstr>CBME Assessment Characteristics</vt:lpstr>
      <vt:lpstr>PowerPoint Presentation</vt:lpstr>
      <vt:lpstr>Portfolios Follow Principles of CBME</vt:lpstr>
      <vt:lpstr>PowerPoint Presentation</vt:lpstr>
      <vt:lpstr>PowerPoint Presentation</vt:lpstr>
      <vt:lpstr>PowerPoint Presentation</vt:lpstr>
      <vt:lpstr>PowerPoint Presentation</vt:lpstr>
      <vt:lpstr>PowerPoint Presentation</vt:lpstr>
      <vt:lpstr>Organizing Evidence</vt:lpstr>
      <vt:lpstr>PowerPoint Presentation</vt:lpstr>
      <vt:lpstr>Review Evidence and Set Goals (Formative)</vt:lpstr>
      <vt:lpstr>PowerPoint Presentation</vt:lpstr>
      <vt:lpstr>Summarize Evidence (Summative)</vt:lpstr>
      <vt:lpstr>PowerPoint Presentation</vt:lpstr>
      <vt:lpstr>PowerPoint Presentation</vt:lpstr>
      <vt:lpstr>Some Lessons Learned Thus Far…</vt:lpstr>
      <vt:lpstr>Take-Home Points</vt:lpstr>
      <vt:lpstr>Practice Recommendations</vt:lpstr>
      <vt:lpstr>Resources</vt:lpstr>
      <vt:lpstr>STFM Toolkit</vt:lpstr>
      <vt:lpstr>Objectives met?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STFM_Staff_Mac</dc:creator>
  <cp:lastModifiedBy>STFM_Staff_Mac</cp:lastModifiedBy>
  <cp:revision>61</cp:revision>
  <dcterms:created xsi:type="dcterms:W3CDTF">2023-10-02T17:35:41Z</dcterms:created>
  <dcterms:modified xsi:type="dcterms:W3CDTF">2024-10-02T18:04:20Z</dcterms:modified>
</cp:coreProperties>
</file>