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72" r:id="rId3"/>
    <p:sldMasterId id="2147483674" r:id="rId4"/>
    <p:sldMasterId id="2147483676" r:id="rId5"/>
  </p:sldMasterIdLst>
  <p:sldIdLst>
    <p:sldId id="256" r:id="rId6"/>
    <p:sldId id="26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6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9"/>
    <p:restoredTop sz="96327"/>
  </p:normalViewPr>
  <p:slideViewPr>
    <p:cSldViewPr snapToGrid="0">
      <p:cViewPr>
        <p:scale>
          <a:sx n="150" d="100"/>
          <a:sy n="150" d="100"/>
        </p:scale>
        <p:origin x="6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04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8FFE-7323-44AF-A503-9534B5E4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899"/>
            <a:ext cx="2949575" cy="173099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9A8BAB-A408-0B54-B7FA-8BC17C1C2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342899"/>
            <a:ext cx="4629150" cy="40528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3859B-1408-BEAA-066F-A066B6B60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300140"/>
            <a:ext cx="2949575" cy="21019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7E120-2D18-7BE5-BDB5-AF64BE4C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830CAC-A2AC-4A47-95D1-255F46949B2C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49C8C-6E6E-05AE-365E-6294255A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6FB41-EECA-3BB0-63A3-9D3C4187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56C9BFF-4E1C-9C4E-B98E-3165261B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1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4E48-D834-A13D-A4D3-EF3292B96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59496"/>
            <a:ext cx="6858000" cy="661873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5DBB6-5587-984A-5737-80C3DA2B4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291220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50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4E48-D834-A13D-A4D3-EF3292B96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9889"/>
            <a:ext cx="6858000" cy="661873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5DBB6-5587-984A-5737-80C3DA2B4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190481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81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4E48-D834-A13D-A4D3-EF3292B96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86998"/>
            <a:ext cx="6858000" cy="661873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18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1B8E-4084-9901-FF46-E9A856F0C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70933"/>
            <a:ext cx="6858000" cy="600926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88C60-DF39-639F-05FA-98EABEA97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403835"/>
            <a:ext cx="6858000" cy="15395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7451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AB54F-119F-2942-5A76-1B3CF883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AA862-D32A-7B02-5CBE-DE18097AF38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D28E-C42A-3250-B209-79A5879A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63094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748D5-74DD-AEA5-015F-96F21F337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026763"/>
            <a:ext cx="7886700" cy="25404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31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D931-11C2-0B72-86BD-5B998BA1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65A5D-D407-AD90-7C1F-3FC06EA202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115490"/>
            <a:ext cx="3867150" cy="3262312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233FC-4C55-BF68-EC3D-2005D4B6E6E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115490"/>
            <a:ext cx="3867150" cy="3262312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1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D522-14BF-13E7-90DA-76A1CDD9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12339"/>
            <a:ext cx="7886700" cy="6191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36228-1354-B910-5419-773CDA4B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1965E-0A44-8C2C-B0F6-13976672D6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E1244-8BD1-6294-B877-DDDBE2F13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34A5D-68F5-48DA-40E9-263E4949019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2482-ED19-32AD-596D-49F7411A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7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21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A22A-061A-5BA6-C4E3-800A001A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899"/>
            <a:ext cx="2949575" cy="163672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966F4-4346-0DFD-A0D4-2284990CD1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788" y="342899"/>
            <a:ext cx="4629150" cy="40528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36E0A-7315-6BA0-9A56-A9B3D9E28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375554"/>
            <a:ext cx="2949575" cy="20265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0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building with rainbow lights&#10;&#10;AI-generated content may be incorrect.">
            <a:extLst>
              <a:ext uri="{FF2B5EF4-FFF2-40B4-BE49-F238E27FC236}">
                <a16:creationId xmlns:a16="http://schemas.microsoft.com/office/drawing/2014/main" id="{B0DC4697-90C3-D0E1-42FB-DBB4928341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1" y="0"/>
            <a:ext cx="91214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888C3A01-5452-C6C5-3047-D5D4927EE55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79470-C0E1-B8EB-13EC-4DF6D907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4779"/>
            <a:ext cx="7886700" cy="5561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56249-DC21-707F-F489-F090FD561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93509"/>
            <a:ext cx="7886700" cy="3538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74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creen with black text&#10;&#10;AI-generated content may be incorrect.">
            <a:extLst>
              <a:ext uri="{FF2B5EF4-FFF2-40B4-BE49-F238E27FC236}">
                <a16:creationId xmlns:a16="http://schemas.microsoft.com/office/drawing/2014/main" id="{567C571D-C001-0EF3-841C-18A384C1A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CFEA0-34AA-5BFB-9B3E-3322CF49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3752"/>
            <a:ext cx="7886700" cy="615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CCA43-B198-CED6-47B5-FA96A8EB3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38895"/>
            <a:ext cx="7886700" cy="206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67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AI-generated content may be incorrect.">
            <a:extLst>
              <a:ext uri="{FF2B5EF4-FFF2-40B4-BE49-F238E27FC236}">
                <a16:creationId xmlns:a16="http://schemas.microsoft.com/office/drawing/2014/main" id="{A60E5B1E-B218-F83D-4BDA-247B9C0394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CFEA0-34AA-5BFB-9B3E-3322CF49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77" y="291195"/>
            <a:ext cx="7886700" cy="616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CCA43-B198-CED6-47B5-FA96A8EB3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16387"/>
            <a:ext cx="7886700" cy="206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6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black text&#10;&#10;AI-generated content may be incorrect.">
            <a:extLst>
              <a:ext uri="{FF2B5EF4-FFF2-40B4-BE49-F238E27FC236}">
                <a16:creationId xmlns:a16="http://schemas.microsoft.com/office/drawing/2014/main" id="{A51845F8-10FB-F649-75B7-AEC7D30240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CFEA0-34AA-5BFB-9B3E-3322CF49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1145"/>
            <a:ext cx="7886700" cy="7012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CCA43-B198-CED6-47B5-FA96A8EB3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02508"/>
            <a:ext cx="7886700" cy="1965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94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29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F724-5F05-E3EF-E73A-B944F857E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CF2E8-D0C1-F0B2-A481-8A5CB745C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</a:rPr>
              <a:t>Please evaluate this presentation </a:t>
            </a:r>
            <a:br>
              <a:rPr lang="en-US" sz="2000" b="0" i="0" dirty="0">
                <a:effectLst/>
                <a:latin typeface="Arial" panose="020B0604020202020204" pitchFamily="34" charset="0"/>
              </a:rPr>
            </a:br>
            <a:r>
              <a:rPr lang="en-US" sz="2000" b="0" i="0" dirty="0">
                <a:effectLst/>
                <a:latin typeface="Arial" panose="020B0604020202020204" pitchFamily="34" charset="0"/>
              </a:rPr>
              <a:t>in the conference mobile app.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57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E4D6-E784-9FFE-BEB1-02B89D586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168795"/>
            <a:ext cx="6858000" cy="66187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5842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F724-5F05-E3EF-E73A-B944F857E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CF2E8-D0C1-F0B2-A481-8A5CB745C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Please list any disclosures needed</a:t>
            </a:r>
          </a:p>
        </p:txBody>
      </p:sp>
    </p:spTree>
    <p:extLst>
      <p:ext uri="{BB962C8B-B14F-4D97-AF65-F5344CB8AC3E}">
        <p14:creationId xmlns:p14="http://schemas.microsoft.com/office/powerpoint/2010/main" val="285884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F724-5F05-E3EF-E73A-B944F857E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CF2E8-D0C1-F0B2-A481-8A5CB745C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3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A5D5-149B-9026-9610-28D008A7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7865F-40AD-930E-835A-8DB54339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4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38C8-E5DC-7029-756B-7EDBE5C1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C10DA-C585-4F58-37E4-7318F74619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EE116-3461-6C17-7C35-CAF2B2B9CF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0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7327-A758-E3BE-986F-BCC8A576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33B5-A643-36B2-6C90-5520A591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15CD1-F6FC-695A-A6F3-7285ABC30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4270-2B72-01F4-B77A-B44916D09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52320"/>
            <a:ext cx="6858000" cy="661873"/>
          </a:xfrm>
        </p:spPr>
        <p:txBody>
          <a:bodyPr/>
          <a:lstStyle/>
          <a:p>
            <a:r>
              <a:rPr lang="en-US" dirty="0"/>
              <a:t>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D3B0C-B479-05E9-8D60-04EAE873D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1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9086-F371-5147-A624-CC0991AF9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14" y="255470"/>
            <a:ext cx="6858000" cy="661873"/>
          </a:xfrm>
        </p:spPr>
        <p:txBody>
          <a:bodyPr/>
          <a:lstStyle/>
          <a:p>
            <a:pPr algn="l"/>
            <a:r>
              <a:rPr lang="en-US" dirty="0"/>
              <a:t>Divider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CD6C9-7A4F-2803-8F30-81E328A340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7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26">
      <a:dk1>
        <a:srgbClr val="231F20"/>
      </a:dk1>
      <a:lt1>
        <a:srgbClr val="FFFFFF"/>
      </a:lt1>
      <a:dk2>
        <a:srgbClr val="078EF8"/>
      </a:dk2>
      <a:lt2>
        <a:srgbClr val="5E24BE"/>
      </a:lt2>
      <a:accent1>
        <a:srgbClr val="FE0096"/>
      </a:accent1>
      <a:accent2>
        <a:srgbClr val="FB9804"/>
      </a:accent2>
      <a:accent3>
        <a:srgbClr val="10DDCB"/>
      </a:accent3>
      <a:accent4>
        <a:srgbClr val="FFE613"/>
      </a:accent4>
      <a:accent5>
        <a:srgbClr val="6DD35E"/>
      </a:accent5>
      <a:accent6>
        <a:srgbClr val="FF1520"/>
      </a:accent6>
      <a:hlink>
        <a:srgbClr val="078EF8"/>
      </a:hlink>
      <a:folHlink>
        <a:srgbClr val="10DDC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AN26">
      <a:dk1>
        <a:srgbClr val="231F20"/>
      </a:dk1>
      <a:lt1>
        <a:srgbClr val="FFFFFF"/>
      </a:lt1>
      <a:dk2>
        <a:srgbClr val="078EF8"/>
      </a:dk2>
      <a:lt2>
        <a:srgbClr val="5E24BE"/>
      </a:lt2>
      <a:accent1>
        <a:srgbClr val="FE0096"/>
      </a:accent1>
      <a:accent2>
        <a:srgbClr val="FB9804"/>
      </a:accent2>
      <a:accent3>
        <a:srgbClr val="10DDCB"/>
      </a:accent3>
      <a:accent4>
        <a:srgbClr val="FFE613"/>
      </a:accent4>
      <a:accent5>
        <a:srgbClr val="6DD35E"/>
      </a:accent5>
      <a:accent6>
        <a:srgbClr val="FF1520"/>
      </a:accent6>
      <a:hlink>
        <a:srgbClr val="078EF8"/>
      </a:hlink>
      <a:folHlink>
        <a:srgbClr val="10DD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AN2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8DEE5"/>
      </a:accent1>
      <a:accent2>
        <a:srgbClr val="EAB847"/>
      </a:accent2>
      <a:accent3>
        <a:srgbClr val="3BAEE0"/>
      </a:accent3>
      <a:accent4>
        <a:srgbClr val="4C4C4B"/>
      </a:accent4>
      <a:accent5>
        <a:srgbClr val="00827C"/>
      </a:accent5>
      <a:accent6>
        <a:srgbClr val="97979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AN2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8DEE5"/>
      </a:accent1>
      <a:accent2>
        <a:srgbClr val="EAB847"/>
      </a:accent2>
      <a:accent3>
        <a:srgbClr val="3BAEE0"/>
      </a:accent3>
      <a:accent4>
        <a:srgbClr val="4C4C4B"/>
      </a:accent4>
      <a:accent5>
        <a:srgbClr val="00827C"/>
      </a:accent5>
      <a:accent6>
        <a:srgbClr val="97979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AN2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8DEE5"/>
      </a:accent1>
      <a:accent2>
        <a:srgbClr val="EAB847"/>
      </a:accent2>
      <a:accent3>
        <a:srgbClr val="3BAEE0"/>
      </a:accent3>
      <a:accent4>
        <a:srgbClr val="4C4C4B"/>
      </a:accent4>
      <a:accent5>
        <a:srgbClr val="00827C"/>
      </a:accent5>
      <a:accent6>
        <a:srgbClr val="97979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22</Words>
  <Application>Microsoft Macintosh PowerPoint</Application>
  <PresentationFormat>On-screen Show (16:9)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Divider</vt:lpstr>
      <vt:lpstr>Divider</vt:lpstr>
      <vt:lpstr>Evaluation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STFM_Staff_Mac</cp:lastModifiedBy>
  <cp:revision>9</cp:revision>
  <dcterms:created xsi:type="dcterms:W3CDTF">2022-08-26T15:15:24Z</dcterms:created>
  <dcterms:modified xsi:type="dcterms:W3CDTF">2025-10-23T15:10:40Z</dcterms:modified>
</cp:coreProperties>
</file>