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2" r:id="rId1"/>
    <p:sldMasterId id="2147483734" r:id="rId2"/>
    <p:sldMasterId id="2147483741" r:id="rId3"/>
  </p:sldMasterIdLst>
  <p:notesMasterIdLst>
    <p:notesMasterId r:id="rId20"/>
  </p:notesMasterIdLst>
  <p:sldIdLst>
    <p:sldId id="619" r:id="rId4"/>
    <p:sldId id="638" r:id="rId5"/>
    <p:sldId id="661" r:id="rId6"/>
    <p:sldId id="663" r:id="rId7"/>
    <p:sldId id="640" r:id="rId8"/>
    <p:sldId id="642" r:id="rId9"/>
    <p:sldId id="643" r:id="rId10"/>
    <p:sldId id="2038387911" r:id="rId11"/>
    <p:sldId id="2038387916" r:id="rId12"/>
    <p:sldId id="679" r:id="rId13"/>
    <p:sldId id="665" r:id="rId14"/>
    <p:sldId id="631" r:id="rId15"/>
    <p:sldId id="2038387914" r:id="rId16"/>
    <p:sldId id="2038387915" r:id="rId17"/>
    <p:sldId id="2038387917" r:id="rId18"/>
    <p:sldId id="2038387918" r:id="rId19"/>
  </p:sldIdLst>
  <p:sldSz cx="12192000" cy="6858000"/>
  <p:notesSz cx="6858000" cy="9144000"/>
  <p:embeddedFontLst>
    <p:embeddedFont>
      <p:font typeface="Arial Black" panose="020B0A04020102020204" pitchFamily="34" charset="0"/>
      <p:bold r:id="rId21"/>
    </p:embeddedFont>
    <p:embeddedFont>
      <p:font typeface="Garamond" panose="02020404030301010803" pitchFamily="18" charset="0"/>
      <p:regular r:id="rId22"/>
      <p:bold r:id="rId23"/>
      <p:italic r:id="rId24"/>
    </p:embeddedFont>
    <p:embeddedFont>
      <p:font typeface="Levenim MT" panose="02010502060101010101" pitchFamily="2" charset="-79"/>
      <p:regular r:id="rId25"/>
      <p:bold r:id="rId26"/>
    </p:embeddedFont>
    <p:embeddedFont>
      <p:font typeface="Museo Slab 300" panose="02000000000000000000" charset="0"/>
      <p:regular r:id="rId27"/>
      <p:bold r:id="rId28"/>
      <p:italic r:id="rId29"/>
    </p:embeddedFont>
    <p:embeddedFont>
      <p:font typeface="Museo Slab 700" panose="02000000000000000000" charset="0"/>
      <p:regular r:id="rId30"/>
      <p:bold r:id="rId31"/>
    </p:embeddedFont>
    <p:embeddedFont>
      <p:font typeface="Roboto" panose="02000000000000000000" pitchFamily="2" charset="0"/>
      <p:regular r:id="rId32"/>
      <p:bold r:id="rId33"/>
      <p:italic r:id="rId34"/>
      <p:boldItalic r:id="rId35"/>
    </p:embeddedFont>
    <p:embeddedFont>
      <p:font typeface="Trebuchet MS" panose="020B0603020202020204" pitchFamily="34" charset="0"/>
      <p:regular r:id="rId36"/>
      <p:bold r:id="rId37"/>
      <p:italic r:id="rId38"/>
      <p:boldItalic r:id="rId39"/>
    </p:embeddedFont>
    <p:embeddedFont>
      <p:font typeface="Tw Cen MT" panose="020B0602020104020603"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7B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D499C8-3C5E-494B-AC41-7C202D94A6F2}" v="7" dt="2024-08-14T14:02:31.236"/>
  </p1510:revLst>
</p1510:revInfo>
</file>

<file path=ppt/tableStyles.xml><?xml version="1.0" encoding="utf-8"?>
<a:tblStyleLst xmlns:a="http://schemas.openxmlformats.org/drawingml/2006/main" def="{AE544EAB-A276-4767-84D5-2AFA8AA364C1}">
  <a:tblStyle styleId="{AE544EAB-A276-4767-84D5-2AFA8AA364C1}"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31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9.fntdata"/><Relationship Id="rId11" Type="http://schemas.openxmlformats.org/officeDocument/2006/relationships/slide" Target="slides/slide8.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49"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1.fntdata"/><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48" Type="http://schemas.microsoft.com/office/2016/11/relationships/changesInfo" Target="changesInfos/changesInfo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theme" Target="theme/theme1.xml"/><Relationship Id="rId20" Type="http://schemas.openxmlformats.org/officeDocument/2006/relationships/notesMaster" Target="notesMasters/notesMaster1.xml"/><Relationship Id="rId41"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b Phillips" userId="1f842402-9099-465f-b05b-53a11b125b7e" providerId="ADAL" clId="{0FD499C8-3C5E-494B-AC41-7C202D94A6F2}"/>
    <pc:docChg chg="undo custSel addSld delSld modSld sldOrd delMainMaster">
      <pc:chgData name="Bob Phillips" userId="1f842402-9099-465f-b05b-53a11b125b7e" providerId="ADAL" clId="{0FD499C8-3C5E-494B-AC41-7C202D94A6F2}" dt="2024-08-14T15:16:13.026" v="1881" actId="20577"/>
      <pc:docMkLst>
        <pc:docMk/>
      </pc:docMkLst>
      <pc:sldChg chg="del">
        <pc:chgData name="Bob Phillips" userId="1f842402-9099-465f-b05b-53a11b125b7e" providerId="ADAL" clId="{0FD499C8-3C5E-494B-AC41-7C202D94A6F2}" dt="2024-08-14T11:59:14.175" v="33" actId="47"/>
        <pc:sldMkLst>
          <pc:docMk/>
          <pc:sldMk cId="0" sldId="257"/>
        </pc:sldMkLst>
      </pc:sldChg>
      <pc:sldChg chg="del">
        <pc:chgData name="Bob Phillips" userId="1f842402-9099-465f-b05b-53a11b125b7e" providerId="ADAL" clId="{0FD499C8-3C5E-494B-AC41-7C202D94A6F2}" dt="2024-08-14T11:59:14.175" v="33" actId="47"/>
        <pc:sldMkLst>
          <pc:docMk/>
          <pc:sldMk cId="0" sldId="258"/>
        </pc:sldMkLst>
      </pc:sldChg>
      <pc:sldChg chg="del">
        <pc:chgData name="Bob Phillips" userId="1f842402-9099-465f-b05b-53a11b125b7e" providerId="ADAL" clId="{0FD499C8-3C5E-494B-AC41-7C202D94A6F2}" dt="2024-08-14T11:59:14.175" v="33" actId="47"/>
        <pc:sldMkLst>
          <pc:docMk/>
          <pc:sldMk cId="0" sldId="259"/>
        </pc:sldMkLst>
      </pc:sldChg>
      <pc:sldChg chg="del">
        <pc:chgData name="Bob Phillips" userId="1f842402-9099-465f-b05b-53a11b125b7e" providerId="ADAL" clId="{0FD499C8-3C5E-494B-AC41-7C202D94A6F2}" dt="2024-08-14T11:59:14.175" v="33" actId="47"/>
        <pc:sldMkLst>
          <pc:docMk/>
          <pc:sldMk cId="0" sldId="260"/>
        </pc:sldMkLst>
      </pc:sldChg>
      <pc:sldChg chg="del">
        <pc:chgData name="Bob Phillips" userId="1f842402-9099-465f-b05b-53a11b125b7e" providerId="ADAL" clId="{0FD499C8-3C5E-494B-AC41-7C202D94A6F2}" dt="2024-08-14T11:59:14.175" v="33" actId="47"/>
        <pc:sldMkLst>
          <pc:docMk/>
          <pc:sldMk cId="0" sldId="261"/>
        </pc:sldMkLst>
      </pc:sldChg>
      <pc:sldChg chg="del">
        <pc:chgData name="Bob Phillips" userId="1f842402-9099-465f-b05b-53a11b125b7e" providerId="ADAL" clId="{0FD499C8-3C5E-494B-AC41-7C202D94A6F2}" dt="2024-08-14T11:59:14.175" v="33" actId="47"/>
        <pc:sldMkLst>
          <pc:docMk/>
          <pc:sldMk cId="0" sldId="262"/>
        </pc:sldMkLst>
      </pc:sldChg>
      <pc:sldChg chg="del">
        <pc:chgData name="Bob Phillips" userId="1f842402-9099-465f-b05b-53a11b125b7e" providerId="ADAL" clId="{0FD499C8-3C5E-494B-AC41-7C202D94A6F2}" dt="2024-08-14T11:59:14.175" v="33" actId="47"/>
        <pc:sldMkLst>
          <pc:docMk/>
          <pc:sldMk cId="0" sldId="263"/>
        </pc:sldMkLst>
      </pc:sldChg>
      <pc:sldChg chg="del">
        <pc:chgData name="Bob Phillips" userId="1f842402-9099-465f-b05b-53a11b125b7e" providerId="ADAL" clId="{0FD499C8-3C5E-494B-AC41-7C202D94A6F2}" dt="2024-08-14T11:59:14.175" v="33" actId="47"/>
        <pc:sldMkLst>
          <pc:docMk/>
          <pc:sldMk cId="0" sldId="264"/>
        </pc:sldMkLst>
      </pc:sldChg>
      <pc:sldChg chg="del">
        <pc:chgData name="Bob Phillips" userId="1f842402-9099-465f-b05b-53a11b125b7e" providerId="ADAL" clId="{0FD499C8-3C5E-494B-AC41-7C202D94A6F2}" dt="2024-08-14T11:59:14.175" v="33" actId="47"/>
        <pc:sldMkLst>
          <pc:docMk/>
          <pc:sldMk cId="0" sldId="265"/>
        </pc:sldMkLst>
      </pc:sldChg>
      <pc:sldChg chg="del">
        <pc:chgData name="Bob Phillips" userId="1f842402-9099-465f-b05b-53a11b125b7e" providerId="ADAL" clId="{0FD499C8-3C5E-494B-AC41-7C202D94A6F2}" dt="2024-08-14T11:59:14.175" v="33" actId="47"/>
        <pc:sldMkLst>
          <pc:docMk/>
          <pc:sldMk cId="0" sldId="269"/>
        </pc:sldMkLst>
      </pc:sldChg>
      <pc:sldChg chg="del">
        <pc:chgData name="Bob Phillips" userId="1f842402-9099-465f-b05b-53a11b125b7e" providerId="ADAL" clId="{0FD499C8-3C5E-494B-AC41-7C202D94A6F2}" dt="2024-08-14T11:59:14.175" v="33" actId="47"/>
        <pc:sldMkLst>
          <pc:docMk/>
          <pc:sldMk cId="0" sldId="270"/>
        </pc:sldMkLst>
      </pc:sldChg>
      <pc:sldChg chg="del">
        <pc:chgData name="Bob Phillips" userId="1f842402-9099-465f-b05b-53a11b125b7e" providerId="ADAL" clId="{0FD499C8-3C5E-494B-AC41-7C202D94A6F2}" dt="2024-08-14T11:59:14.175" v="33" actId="47"/>
        <pc:sldMkLst>
          <pc:docMk/>
          <pc:sldMk cId="0" sldId="274"/>
        </pc:sldMkLst>
      </pc:sldChg>
      <pc:sldChg chg="del">
        <pc:chgData name="Bob Phillips" userId="1f842402-9099-465f-b05b-53a11b125b7e" providerId="ADAL" clId="{0FD499C8-3C5E-494B-AC41-7C202D94A6F2}" dt="2024-08-14T11:59:14.175" v="33" actId="47"/>
        <pc:sldMkLst>
          <pc:docMk/>
          <pc:sldMk cId="0" sldId="275"/>
        </pc:sldMkLst>
      </pc:sldChg>
      <pc:sldChg chg="del">
        <pc:chgData name="Bob Phillips" userId="1f842402-9099-465f-b05b-53a11b125b7e" providerId="ADAL" clId="{0FD499C8-3C5E-494B-AC41-7C202D94A6F2}" dt="2024-08-14T11:59:14.175" v="33" actId="47"/>
        <pc:sldMkLst>
          <pc:docMk/>
          <pc:sldMk cId="0" sldId="276"/>
        </pc:sldMkLst>
      </pc:sldChg>
      <pc:sldChg chg="del">
        <pc:chgData name="Bob Phillips" userId="1f842402-9099-465f-b05b-53a11b125b7e" providerId="ADAL" clId="{0FD499C8-3C5E-494B-AC41-7C202D94A6F2}" dt="2024-08-14T11:59:14.175" v="33" actId="47"/>
        <pc:sldMkLst>
          <pc:docMk/>
          <pc:sldMk cId="0" sldId="277"/>
        </pc:sldMkLst>
      </pc:sldChg>
      <pc:sldChg chg="del">
        <pc:chgData name="Bob Phillips" userId="1f842402-9099-465f-b05b-53a11b125b7e" providerId="ADAL" clId="{0FD499C8-3C5E-494B-AC41-7C202D94A6F2}" dt="2024-08-14T11:59:14.175" v="33" actId="47"/>
        <pc:sldMkLst>
          <pc:docMk/>
          <pc:sldMk cId="0" sldId="278"/>
        </pc:sldMkLst>
      </pc:sldChg>
      <pc:sldChg chg="del">
        <pc:chgData name="Bob Phillips" userId="1f842402-9099-465f-b05b-53a11b125b7e" providerId="ADAL" clId="{0FD499C8-3C5E-494B-AC41-7C202D94A6F2}" dt="2024-08-14T11:59:14.175" v="33" actId="47"/>
        <pc:sldMkLst>
          <pc:docMk/>
          <pc:sldMk cId="0" sldId="280"/>
        </pc:sldMkLst>
      </pc:sldChg>
      <pc:sldChg chg="del">
        <pc:chgData name="Bob Phillips" userId="1f842402-9099-465f-b05b-53a11b125b7e" providerId="ADAL" clId="{0FD499C8-3C5E-494B-AC41-7C202D94A6F2}" dt="2024-08-14T11:59:14.175" v="33" actId="47"/>
        <pc:sldMkLst>
          <pc:docMk/>
          <pc:sldMk cId="0" sldId="285"/>
        </pc:sldMkLst>
      </pc:sldChg>
      <pc:sldChg chg="del">
        <pc:chgData name="Bob Phillips" userId="1f842402-9099-465f-b05b-53a11b125b7e" providerId="ADAL" clId="{0FD499C8-3C5E-494B-AC41-7C202D94A6F2}" dt="2024-08-14T11:58:41.455" v="29" actId="47"/>
        <pc:sldMkLst>
          <pc:docMk/>
          <pc:sldMk cId="1840159619" sldId="350"/>
        </pc:sldMkLst>
      </pc:sldChg>
      <pc:sldChg chg="del">
        <pc:chgData name="Bob Phillips" userId="1f842402-9099-465f-b05b-53a11b125b7e" providerId="ADAL" clId="{0FD499C8-3C5E-494B-AC41-7C202D94A6F2}" dt="2024-08-14T11:58:41.455" v="29" actId="47"/>
        <pc:sldMkLst>
          <pc:docMk/>
          <pc:sldMk cId="1797818704" sldId="352"/>
        </pc:sldMkLst>
      </pc:sldChg>
      <pc:sldChg chg="del">
        <pc:chgData name="Bob Phillips" userId="1f842402-9099-465f-b05b-53a11b125b7e" providerId="ADAL" clId="{0FD499C8-3C5E-494B-AC41-7C202D94A6F2}" dt="2024-08-14T11:59:14.175" v="33" actId="47"/>
        <pc:sldMkLst>
          <pc:docMk/>
          <pc:sldMk cId="228649001" sldId="353"/>
        </pc:sldMkLst>
      </pc:sldChg>
      <pc:sldChg chg="del">
        <pc:chgData name="Bob Phillips" userId="1f842402-9099-465f-b05b-53a11b125b7e" providerId="ADAL" clId="{0FD499C8-3C5E-494B-AC41-7C202D94A6F2}" dt="2024-08-14T11:58:41.455" v="29" actId="47"/>
        <pc:sldMkLst>
          <pc:docMk/>
          <pc:sldMk cId="1381560759" sldId="357"/>
        </pc:sldMkLst>
      </pc:sldChg>
      <pc:sldChg chg="del">
        <pc:chgData name="Bob Phillips" userId="1f842402-9099-465f-b05b-53a11b125b7e" providerId="ADAL" clId="{0FD499C8-3C5E-494B-AC41-7C202D94A6F2}" dt="2024-08-14T11:59:14.175" v="33" actId="47"/>
        <pc:sldMkLst>
          <pc:docMk/>
          <pc:sldMk cId="2476793520" sldId="361"/>
        </pc:sldMkLst>
      </pc:sldChg>
      <pc:sldChg chg="del">
        <pc:chgData name="Bob Phillips" userId="1f842402-9099-465f-b05b-53a11b125b7e" providerId="ADAL" clId="{0FD499C8-3C5E-494B-AC41-7C202D94A6F2}" dt="2024-08-14T11:58:46.734" v="30" actId="47"/>
        <pc:sldMkLst>
          <pc:docMk/>
          <pc:sldMk cId="561711339" sldId="444"/>
        </pc:sldMkLst>
      </pc:sldChg>
      <pc:sldChg chg="del">
        <pc:chgData name="Bob Phillips" userId="1f842402-9099-465f-b05b-53a11b125b7e" providerId="ADAL" clId="{0FD499C8-3C5E-494B-AC41-7C202D94A6F2}" dt="2024-08-14T11:58:41.455" v="29" actId="47"/>
        <pc:sldMkLst>
          <pc:docMk/>
          <pc:sldMk cId="3932670629" sldId="612"/>
        </pc:sldMkLst>
      </pc:sldChg>
      <pc:sldChg chg="modSp mod">
        <pc:chgData name="Bob Phillips" userId="1f842402-9099-465f-b05b-53a11b125b7e" providerId="ADAL" clId="{0FD499C8-3C5E-494B-AC41-7C202D94A6F2}" dt="2024-08-14T15:16:13.026" v="1881" actId="20577"/>
        <pc:sldMkLst>
          <pc:docMk/>
          <pc:sldMk cId="973039140" sldId="619"/>
        </pc:sldMkLst>
        <pc:spChg chg="mod">
          <ac:chgData name="Bob Phillips" userId="1f842402-9099-465f-b05b-53a11b125b7e" providerId="ADAL" clId="{0FD499C8-3C5E-494B-AC41-7C202D94A6F2}" dt="2024-08-14T15:16:13.026" v="1881" actId="20577"/>
          <ac:spMkLst>
            <pc:docMk/>
            <pc:sldMk cId="973039140" sldId="619"/>
            <ac:spMk id="2" creationId="{DE72D39A-D2D9-4A37-AB33-4E9C8A2090C4}"/>
          </ac:spMkLst>
        </pc:spChg>
      </pc:sldChg>
      <pc:sldChg chg="del">
        <pc:chgData name="Bob Phillips" userId="1f842402-9099-465f-b05b-53a11b125b7e" providerId="ADAL" clId="{0FD499C8-3C5E-494B-AC41-7C202D94A6F2}" dt="2024-08-14T11:51:58.060" v="22" actId="47"/>
        <pc:sldMkLst>
          <pc:docMk/>
          <pc:sldMk cId="623247948" sldId="620"/>
        </pc:sldMkLst>
      </pc:sldChg>
      <pc:sldChg chg="del">
        <pc:chgData name="Bob Phillips" userId="1f842402-9099-465f-b05b-53a11b125b7e" providerId="ADAL" clId="{0FD499C8-3C5E-494B-AC41-7C202D94A6F2}" dt="2024-08-14T11:52:01.167" v="23" actId="47"/>
        <pc:sldMkLst>
          <pc:docMk/>
          <pc:sldMk cId="2471075461" sldId="622"/>
        </pc:sldMkLst>
      </pc:sldChg>
      <pc:sldChg chg="del">
        <pc:chgData name="Bob Phillips" userId="1f842402-9099-465f-b05b-53a11b125b7e" providerId="ADAL" clId="{0FD499C8-3C5E-494B-AC41-7C202D94A6F2}" dt="2024-08-14T11:52:04.574" v="24" actId="47"/>
        <pc:sldMkLst>
          <pc:docMk/>
          <pc:sldMk cId="1581190413" sldId="624"/>
        </pc:sldMkLst>
      </pc:sldChg>
      <pc:sldChg chg="del">
        <pc:chgData name="Bob Phillips" userId="1f842402-9099-465f-b05b-53a11b125b7e" providerId="ADAL" clId="{0FD499C8-3C5E-494B-AC41-7C202D94A6F2}" dt="2024-08-14T11:54:58.985" v="28" actId="47"/>
        <pc:sldMkLst>
          <pc:docMk/>
          <pc:sldMk cId="1499819768" sldId="630"/>
        </pc:sldMkLst>
      </pc:sldChg>
      <pc:sldChg chg="modSp mod ord">
        <pc:chgData name="Bob Phillips" userId="1f842402-9099-465f-b05b-53a11b125b7e" providerId="ADAL" clId="{0FD499C8-3C5E-494B-AC41-7C202D94A6F2}" dt="2024-08-14T14:46:16.077" v="1842" actId="1076"/>
        <pc:sldMkLst>
          <pc:docMk/>
          <pc:sldMk cId="870281902" sldId="631"/>
        </pc:sldMkLst>
        <pc:spChg chg="mod">
          <ac:chgData name="Bob Phillips" userId="1f842402-9099-465f-b05b-53a11b125b7e" providerId="ADAL" clId="{0FD499C8-3C5E-494B-AC41-7C202D94A6F2}" dt="2024-08-14T14:46:16.077" v="1842" actId="1076"/>
          <ac:spMkLst>
            <pc:docMk/>
            <pc:sldMk cId="870281902" sldId="631"/>
            <ac:spMk id="5" creationId="{D52690EB-5C1C-44AB-9F68-2FC5AEEEA385}"/>
          </ac:spMkLst>
        </pc:spChg>
      </pc:sldChg>
      <pc:sldChg chg="modSp mod">
        <pc:chgData name="Bob Phillips" userId="1f842402-9099-465f-b05b-53a11b125b7e" providerId="ADAL" clId="{0FD499C8-3C5E-494B-AC41-7C202D94A6F2}" dt="2024-08-14T13:32:18.965" v="700" actId="113"/>
        <pc:sldMkLst>
          <pc:docMk/>
          <pc:sldMk cId="1351270247" sldId="638"/>
        </pc:sldMkLst>
        <pc:spChg chg="mod">
          <ac:chgData name="Bob Phillips" userId="1f842402-9099-465f-b05b-53a11b125b7e" providerId="ADAL" clId="{0FD499C8-3C5E-494B-AC41-7C202D94A6F2}" dt="2024-08-14T13:32:18.965" v="700" actId="113"/>
          <ac:spMkLst>
            <pc:docMk/>
            <pc:sldMk cId="1351270247" sldId="638"/>
            <ac:spMk id="2" creationId="{BBFB9436-F342-4834-A68E-28671EA6E58F}"/>
          </ac:spMkLst>
        </pc:spChg>
      </pc:sldChg>
      <pc:sldChg chg="del">
        <pc:chgData name="Bob Phillips" userId="1f842402-9099-465f-b05b-53a11b125b7e" providerId="ADAL" clId="{0FD499C8-3C5E-494B-AC41-7C202D94A6F2}" dt="2024-08-14T11:52:59.858" v="26" actId="47"/>
        <pc:sldMkLst>
          <pc:docMk/>
          <pc:sldMk cId="1556228006" sldId="641"/>
        </pc:sldMkLst>
      </pc:sldChg>
      <pc:sldChg chg="add mod modShow">
        <pc:chgData name="Bob Phillips" userId="1f842402-9099-465f-b05b-53a11b125b7e" providerId="ADAL" clId="{0FD499C8-3C5E-494B-AC41-7C202D94A6F2}" dt="2024-08-14T12:32:12.352" v="93" actId="729"/>
        <pc:sldMkLst>
          <pc:docMk/>
          <pc:sldMk cId="4159221514" sldId="643"/>
        </pc:sldMkLst>
      </pc:sldChg>
      <pc:sldChg chg="del">
        <pc:chgData name="Bob Phillips" userId="1f842402-9099-465f-b05b-53a11b125b7e" providerId="ADAL" clId="{0FD499C8-3C5E-494B-AC41-7C202D94A6F2}" dt="2024-08-14T11:52:50.976" v="25" actId="47"/>
        <pc:sldMkLst>
          <pc:docMk/>
          <pc:sldMk cId="4085148449" sldId="644"/>
        </pc:sldMkLst>
      </pc:sldChg>
      <pc:sldChg chg="addSp modSp mod">
        <pc:chgData name="Bob Phillips" userId="1f842402-9099-465f-b05b-53a11b125b7e" providerId="ADAL" clId="{0FD499C8-3C5E-494B-AC41-7C202D94A6F2}" dt="2024-08-14T14:44:40.811" v="1839" actId="20577"/>
        <pc:sldMkLst>
          <pc:docMk/>
          <pc:sldMk cId="3208962768" sldId="663"/>
        </pc:sldMkLst>
        <pc:spChg chg="mod">
          <ac:chgData name="Bob Phillips" userId="1f842402-9099-465f-b05b-53a11b125b7e" providerId="ADAL" clId="{0FD499C8-3C5E-494B-AC41-7C202D94A6F2}" dt="2024-08-14T14:44:40.811" v="1839" actId="20577"/>
          <ac:spMkLst>
            <pc:docMk/>
            <pc:sldMk cId="3208962768" sldId="663"/>
            <ac:spMk id="3" creationId="{73D673CA-E384-0D58-F400-0754BAE2B21D}"/>
          </ac:spMkLst>
        </pc:spChg>
        <pc:spChg chg="add mod">
          <ac:chgData name="Bob Phillips" userId="1f842402-9099-465f-b05b-53a11b125b7e" providerId="ADAL" clId="{0FD499C8-3C5E-494B-AC41-7C202D94A6F2}" dt="2024-08-14T14:44:22.002" v="1830" actId="403"/>
          <ac:spMkLst>
            <pc:docMk/>
            <pc:sldMk cId="3208962768" sldId="663"/>
            <ac:spMk id="4" creationId="{43646A3E-2D56-9865-6051-EEF19D961C2D}"/>
          </ac:spMkLst>
        </pc:spChg>
      </pc:sldChg>
      <pc:sldChg chg="modSp mod">
        <pc:chgData name="Bob Phillips" userId="1f842402-9099-465f-b05b-53a11b125b7e" providerId="ADAL" clId="{0FD499C8-3C5E-494B-AC41-7C202D94A6F2}" dt="2024-08-14T13:30:27.904" v="662" actId="20577"/>
        <pc:sldMkLst>
          <pc:docMk/>
          <pc:sldMk cId="3184557307" sldId="665"/>
        </pc:sldMkLst>
        <pc:spChg chg="mod">
          <ac:chgData name="Bob Phillips" userId="1f842402-9099-465f-b05b-53a11b125b7e" providerId="ADAL" clId="{0FD499C8-3C5E-494B-AC41-7C202D94A6F2}" dt="2024-08-14T13:30:27.904" v="662" actId="20577"/>
          <ac:spMkLst>
            <pc:docMk/>
            <pc:sldMk cId="3184557307" sldId="665"/>
            <ac:spMk id="6" creationId="{B17D441A-9AB5-F845-FEF7-69BF2AE973DC}"/>
          </ac:spMkLst>
        </pc:spChg>
      </pc:sldChg>
      <pc:sldChg chg="del">
        <pc:chgData name="Bob Phillips" userId="1f842402-9099-465f-b05b-53a11b125b7e" providerId="ADAL" clId="{0FD499C8-3C5E-494B-AC41-7C202D94A6F2}" dt="2024-08-14T11:58:41.455" v="29" actId="47"/>
        <pc:sldMkLst>
          <pc:docMk/>
          <pc:sldMk cId="3814949143" sldId="666"/>
        </pc:sldMkLst>
      </pc:sldChg>
      <pc:sldChg chg="del">
        <pc:chgData name="Bob Phillips" userId="1f842402-9099-465f-b05b-53a11b125b7e" providerId="ADAL" clId="{0FD499C8-3C5E-494B-AC41-7C202D94A6F2}" dt="2024-08-14T11:59:14.175" v="33" actId="47"/>
        <pc:sldMkLst>
          <pc:docMk/>
          <pc:sldMk cId="1696654564" sldId="667"/>
        </pc:sldMkLst>
      </pc:sldChg>
      <pc:sldChg chg="del">
        <pc:chgData name="Bob Phillips" userId="1f842402-9099-465f-b05b-53a11b125b7e" providerId="ADAL" clId="{0FD499C8-3C5E-494B-AC41-7C202D94A6F2}" dt="2024-08-14T11:59:14.175" v="33" actId="47"/>
        <pc:sldMkLst>
          <pc:docMk/>
          <pc:sldMk cId="1377166988" sldId="668"/>
        </pc:sldMkLst>
      </pc:sldChg>
      <pc:sldChg chg="del">
        <pc:chgData name="Bob Phillips" userId="1f842402-9099-465f-b05b-53a11b125b7e" providerId="ADAL" clId="{0FD499C8-3C5E-494B-AC41-7C202D94A6F2}" dt="2024-08-14T11:59:14.175" v="33" actId="47"/>
        <pc:sldMkLst>
          <pc:docMk/>
          <pc:sldMk cId="1682349008" sldId="676"/>
        </pc:sldMkLst>
      </pc:sldChg>
      <pc:sldChg chg="del">
        <pc:chgData name="Bob Phillips" userId="1f842402-9099-465f-b05b-53a11b125b7e" providerId="ADAL" clId="{0FD499C8-3C5E-494B-AC41-7C202D94A6F2}" dt="2024-08-14T11:59:14.175" v="33" actId="47"/>
        <pc:sldMkLst>
          <pc:docMk/>
          <pc:sldMk cId="1263618588" sldId="677"/>
        </pc:sldMkLst>
      </pc:sldChg>
      <pc:sldChg chg="del">
        <pc:chgData name="Bob Phillips" userId="1f842402-9099-465f-b05b-53a11b125b7e" providerId="ADAL" clId="{0FD499C8-3C5E-494B-AC41-7C202D94A6F2}" dt="2024-08-14T11:59:14.175" v="33" actId="47"/>
        <pc:sldMkLst>
          <pc:docMk/>
          <pc:sldMk cId="3686255414" sldId="678"/>
        </pc:sldMkLst>
      </pc:sldChg>
      <pc:sldChg chg="add">
        <pc:chgData name="Bob Phillips" userId="1f842402-9099-465f-b05b-53a11b125b7e" providerId="ADAL" clId="{0FD499C8-3C5E-494B-AC41-7C202D94A6F2}" dt="2024-08-14T11:54:55.794" v="27"/>
        <pc:sldMkLst>
          <pc:docMk/>
          <pc:sldMk cId="982963791" sldId="679"/>
        </pc:sldMkLst>
      </pc:sldChg>
      <pc:sldChg chg="add">
        <pc:chgData name="Bob Phillips" userId="1f842402-9099-465f-b05b-53a11b125b7e" providerId="ADAL" clId="{0FD499C8-3C5E-494B-AC41-7C202D94A6F2}" dt="2024-08-14T12:32:15.319" v="94"/>
        <pc:sldMkLst>
          <pc:docMk/>
          <pc:sldMk cId="3885068636" sldId="2038387911"/>
        </pc:sldMkLst>
      </pc:sldChg>
      <pc:sldChg chg="modSp mod">
        <pc:chgData name="Bob Phillips" userId="1f842402-9099-465f-b05b-53a11b125b7e" providerId="ADAL" clId="{0FD499C8-3C5E-494B-AC41-7C202D94A6F2}" dt="2024-08-14T13:31:20.616" v="697" actId="20577"/>
        <pc:sldMkLst>
          <pc:docMk/>
          <pc:sldMk cId="1135586293" sldId="2038387914"/>
        </pc:sldMkLst>
        <pc:spChg chg="mod">
          <ac:chgData name="Bob Phillips" userId="1f842402-9099-465f-b05b-53a11b125b7e" providerId="ADAL" clId="{0FD499C8-3C5E-494B-AC41-7C202D94A6F2}" dt="2024-08-14T13:31:20.616" v="697" actId="20577"/>
          <ac:spMkLst>
            <pc:docMk/>
            <pc:sldMk cId="1135586293" sldId="2038387914"/>
            <ac:spMk id="3" creationId="{14789197-9372-95AF-4534-48BF6A0D0FF0}"/>
          </ac:spMkLst>
        </pc:spChg>
        <pc:spChg chg="mod">
          <ac:chgData name="Bob Phillips" userId="1f842402-9099-465f-b05b-53a11b125b7e" providerId="ADAL" clId="{0FD499C8-3C5E-494B-AC41-7C202D94A6F2}" dt="2024-08-14T13:31:10.374" v="679" actId="20577"/>
          <ac:spMkLst>
            <pc:docMk/>
            <pc:sldMk cId="1135586293" sldId="2038387914"/>
            <ac:spMk id="4" creationId="{60BBF386-AF21-7892-5BB8-F33B41F6FC74}"/>
          </ac:spMkLst>
        </pc:spChg>
      </pc:sldChg>
      <pc:sldChg chg="addSp modSp new mod">
        <pc:chgData name="Bob Phillips" userId="1f842402-9099-465f-b05b-53a11b125b7e" providerId="ADAL" clId="{0FD499C8-3C5E-494B-AC41-7C202D94A6F2}" dt="2024-08-14T12:31:30.471" v="92" actId="1076"/>
        <pc:sldMkLst>
          <pc:docMk/>
          <pc:sldMk cId="4194216292" sldId="2038387915"/>
        </pc:sldMkLst>
        <pc:spChg chg="mod">
          <ac:chgData name="Bob Phillips" userId="1f842402-9099-465f-b05b-53a11b125b7e" providerId="ADAL" clId="{0FD499C8-3C5E-494B-AC41-7C202D94A6F2}" dt="2024-08-14T12:31:30.471" v="92" actId="1076"/>
          <ac:spMkLst>
            <pc:docMk/>
            <pc:sldMk cId="4194216292" sldId="2038387915"/>
            <ac:spMk id="2" creationId="{41BEAD42-54A3-80D9-90D3-D51CC269D535}"/>
          </ac:spMkLst>
        </pc:spChg>
        <pc:spChg chg="mod">
          <ac:chgData name="Bob Phillips" userId="1f842402-9099-465f-b05b-53a11b125b7e" providerId="ADAL" clId="{0FD499C8-3C5E-494B-AC41-7C202D94A6F2}" dt="2024-08-14T12:31:15.964" v="91" actId="14100"/>
          <ac:spMkLst>
            <pc:docMk/>
            <pc:sldMk cId="4194216292" sldId="2038387915"/>
            <ac:spMk id="3" creationId="{1D8CD79A-09C3-D43D-9B40-7CB743001C35}"/>
          </ac:spMkLst>
        </pc:spChg>
        <pc:picChg chg="add mod">
          <ac:chgData name="Bob Phillips" userId="1f842402-9099-465f-b05b-53a11b125b7e" providerId="ADAL" clId="{0FD499C8-3C5E-494B-AC41-7C202D94A6F2}" dt="2024-08-14T12:19:02.095" v="87" actId="14100"/>
          <ac:picMkLst>
            <pc:docMk/>
            <pc:sldMk cId="4194216292" sldId="2038387915"/>
            <ac:picMk id="5" creationId="{75DFEC0D-53F9-55A4-FAE0-11322EA6E86B}"/>
          </ac:picMkLst>
        </pc:picChg>
      </pc:sldChg>
      <pc:sldChg chg="addSp modSp new mod">
        <pc:chgData name="Bob Phillips" userId="1f842402-9099-465f-b05b-53a11b125b7e" providerId="ADAL" clId="{0FD499C8-3C5E-494B-AC41-7C202D94A6F2}" dt="2024-08-14T13:29:07.886" v="590" actId="1076"/>
        <pc:sldMkLst>
          <pc:docMk/>
          <pc:sldMk cId="2854378212" sldId="2038387916"/>
        </pc:sldMkLst>
        <pc:spChg chg="mod">
          <ac:chgData name="Bob Phillips" userId="1f842402-9099-465f-b05b-53a11b125b7e" providerId="ADAL" clId="{0FD499C8-3C5E-494B-AC41-7C202D94A6F2}" dt="2024-08-14T12:32:48.981" v="121" actId="113"/>
          <ac:spMkLst>
            <pc:docMk/>
            <pc:sldMk cId="2854378212" sldId="2038387916"/>
            <ac:spMk id="2" creationId="{F1AA1394-AC06-E53E-E0A3-49E7494E896E}"/>
          </ac:spMkLst>
        </pc:spChg>
        <pc:spChg chg="mod">
          <ac:chgData name="Bob Phillips" userId="1f842402-9099-465f-b05b-53a11b125b7e" providerId="ADAL" clId="{0FD499C8-3C5E-494B-AC41-7C202D94A6F2}" dt="2024-08-14T13:25:07.419" v="494" actId="113"/>
          <ac:spMkLst>
            <pc:docMk/>
            <pc:sldMk cId="2854378212" sldId="2038387916"/>
            <ac:spMk id="3" creationId="{84EFFD4F-4DF2-1859-F5F4-7B06068DB1C8}"/>
          </ac:spMkLst>
        </pc:spChg>
        <pc:spChg chg="add mod">
          <ac:chgData name="Bob Phillips" userId="1f842402-9099-465f-b05b-53a11b125b7e" providerId="ADAL" clId="{0FD499C8-3C5E-494B-AC41-7C202D94A6F2}" dt="2024-08-14T13:29:07.886" v="590" actId="1076"/>
          <ac:spMkLst>
            <pc:docMk/>
            <pc:sldMk cId="2854378212" sldId="2038387916"/>
            <ac:spMk id="4" creationId="{580770B0-3B70-2777-2718-CCAAC85C03B3}"/>
          </ac:spMkLst>
        </pc:spChg>
        <pc:spChg chg="add mod">
          <ac:chgData name="Bob Phillips" userId="1f842402-9099-465f-b05b-53a11b125b7e" providerId="ADAL" clId="{0FD499C8-3C5E-494B-AC41-7C202D94A6F2}" dt="2024-08-14T13:28:55.774" v="588" actId="14100"/>
          <ac:spMkLst>
            <pc:docMk/>
            <pc:sldMk cId="2854378212" sldId="2038387916"/>
            <ac:spMk id="5" creationId="{9DDEC176-CFDC-F4D5-BA81-EE2AFD8E8B9C}"/>
          </ac:spMkLst>
        </pc:spChg>
      </pc:sldChg>
      <pc:sldChg chg="modSp new mod ord">
        <pc:chgData name="Bob Phillips" userId="1f842402-9099-465f-b05b-53a11b125b7e" providerId="ADAL" clId="{0FD499C8-3C5E-494B-AC41-7C202D94A6F2}" dt="2024-08-14T14:53:32.914" v="1851" actId="27636"/>
        <pc:sldMkLst>
          <pc:docMk/>
          <pc:sldMk cId="578320545" sldId="2038387917"/>
        </pc:sldMkLst>
        <pc:spChg chg="mod">
          <ac:chgData name="Bob Phillips" userId="1f842402-9099-465f-b05b-53a11b125b7e" providerId="ADAL" clId="{0FD499C8-3C5E-494B-AC41-7C202D94A6F2}" dt="2024-08-14T14:52:51.938" v="1845" actId="20577"/>
          <ac:spMkLst>
            <pc:docMk/>
            <pc:sldMk cId="578320545" sldId="2038387917"/>
            <ac:spMk id="2" creationId="{4822E00A-7FA1-9150-4A96-0BB35FCC6AB6}"/>
          </ac:spMkLst>
        </pc:spChg>
        <pc:spChg chg="mod">
          <ac:chgData name="Bob Phillips" userId="1f842402-9099-465f-b05b-53a11b125b7e" providerId="ADAL" clId="{0FD499C8-3C5E-494B-AC41-7C202D94A6F2}" dt="2024-08-14T14:53:32.914" v="1851" actId="27636"/>
          <ac:spMkLst>
            <pc:docMk/>
            <pc:sldMk cId="578320545" sldId="2038387917"/>
            <ac:spMk id="3" creationId="{719A6B1F-14D2-6A49-A3FE-DC2E59DA7E67}"/>
          </ac:spMkLst>
        </pc:spChg>
      </pc:sldChg>
      <pc:sldChg chg="addSp modSp new mod">
        <pc:chgData name="Bob Phillips" userId="1f842402-9099-465f-b05b-53a11b125b7e" providerId="ADAL" clId="{0FD499C8-3C5E-494B-AC41-7C202D94A6F2}" dt="2024-08-14T14:43:12.707" v="1809" actId="14734"/>
        <pc:sldMkLst>
          <pc:docMk/>
          <pc:sldMk cId="4214597531" sldId="2038387918"/>
        </pc:sldMkLst>
        <pc:spChg chg="mod">
          <ac:chgData name="Bob Phillips" userId="1f842402-9099-465f-b05b-53a11b125b7e" providerId="ADAL" clId="{0FD499C8-3C5E-494B-AC41-7C202D94A6F2}" dt="2024-08-14T14:40:42.435" v="1718" actId="113"/>
          <ac:spMkLst>
            <pc:docMk/>
            <pc:sldMk cId="4214597531" sldId="2038387918"/>
            <ac:spMk id="2" creationId="{632A17C8-215C-2DF9-CC25-59F303A001C0}"/>
          </ac:spMkLst>
        </pc:spChg>
        <pc:spChg chg="mod">
          <ac:chgData name="Bob Phillips" userId="1f842402-9099-465f-b05b-53a11b125b7e" providerId="ADAL" clId="{0FD499C8-3C5E-494B-AC41-7C202D94A6F2}" dt="2024-08-14T14:42:01.362" v="1790" actId="20577"/>
          <ac:spMkLst>
            <pc:docMk/>
            <pc:sldMk cId="4214597531" sldId="2038387918"/>
            <ac:spMk id="3" creationId="{681A3CED-443C-758E-632D-FBC883F6181E}"/>
          </ac:spMkLst>
        </pc:spChg>
        <pc:graphicFrameChg chg="add mod modGraphic">
          <ac:chgData name="Bob Phillips" userId="1f842402-9099-465f-b05b-53a11b125b7e" providerId="ADAL" clId="{0FD499C8-3C5E-494B-AC41-7C202D94A6F2}" dt="2024-08-14T14:43:12.707" v="1809" actId="14734"/>
          <ac:graphicFrameMkLst>
            <pc:docMk/>
            <pc:sldMk cId="4214597531" sldId="2038387918"/>
            <ac:graphicFrameMk id="4" creationId="{765B3A26-8D58-51D3-3BD1-00BC52C43AEB}"/>
          </ac:graphicFrameMkLst>
        </pc:graphicFrameChg>
      </pc:sldChg>
      <pc:sldMasterChg chg="del delSldLayout">
        <pc:chgData name="Bob Phillips" userId="1f842402-9099-465f-b05b-53a11b125b7e" providerId="ADAL" clId="{0FD499C8-3C5E-494B-AC41-7C202D94A6F2}" dt="2024-08-14T11:59:14.175" v="33" actId="47"/>
        <pc:sldMasterMkLst>
          <pc:docMk/>
          <pc:sldMasterMk cId="0" sldId="2147483721"/>
        </pc:sldMasterMkLst>
        <pc:sldLayoutChg chg="del">
          <pc:chgData name="Bob Phillips" userId="1f842402-9099-465f-b05b-53a11b125b7e" providerId="ADAL" clId="{0FD499C8-3C5E-494B-AC41-7C202D94A6F2}" dt="2024-08-14T11:59:14.175" v="33" actId="47"/>
          <pc:sldLayoutMkLst>
            <pc:docMk/>
            <pc:sldMasterMk cId="0" sldId="2147483721"/>
            <pc:sldLayoutMk cId="0" sldId="2147483684"/>
          </pc:sldLayoutMkLst>
        </pc:sldLayoutChg>
        <pc:sldLayoutChg chg="del">
          <pc:chgData name="Bob Phillips" userId="1f842402-9099-465f-b05b-53a11b125b7e" providerId="ADAL" clId="{0FD499C8-3C5E-494B-AC41-7C202D94A6F2}" dt="2024-08-14T11:59:14.175" v="33" actId="47"/>
          <pc:sldLayoutMkLst>
            <pc:docMk/>
            <pc:sldMasterMk cId="0" sldId="2147483721"/>
            <pc:sldLayoutMk cId="0" sldId="2147483685"/>
          </pc:sldLayoutMkLst>
        </pc:sldLayoutChg>
        <pc:sldLayoutChg chg="del">
          <pc:chgData name="Bob Phillips" userId="1f842402-9099-465f-b05b-53a11b125b7e" providerId="ADAL" clId="{0FD499C8-3C5E-494B-AC41-7C202D94A6F2}" dt="2024-08-14T11:59:14.175" v="33" actId="47"/>
          <pc:sldLayoutMkLst>
            <pc:docMk/>
            <pc:sldMasterMk cId="0" sldId="2147483721"/>
            <pc:sldLayoutMk cId="0" sldId="2147483686"/>
          </pc:sldLayoutMkLst>
        </pc:sldLayoutChg>
        <pc:sldLayoutChg chg="del">
          <pc:chgData name="Bob Phillips" userId="1f842402-9099-465f-b05b-53a11b125b7e" providerId="ADAL" clId="{0FD499C8-3C5E-494B-AC41-7C202D94A6F2}" dt="2024-08-14T11:59:14.175" v="33" actId="47"/>
          <pc:sldLayoutMkLst>
            <pc:docMk/>
            <pc:sldMasterMk cId="0" sldId="2147483721"/>
            <pc:sldLayoutMk cId="0" sldId="2147483687"/>
          </pc:sldLayoutMkLst>
        </pc:sldLayoutChg>
        <pc:sldLayoutChg chg="del">
          <pc:chgData name="Bob Phillips" userId="1f842402-9099-465f-b05b-53a11b125b7e" providerId="ADAL" clId="{0FD499C8-3C5E-494B-AC41-7C202D94A6F2}" dt="2024-08-14T11:59:14.175" v="33" actId="47"/>
          <pc:sldLayoutMkLst>
            <pc:docMk/>
            <pc:sldMasterMk cId="0" sldId="2147483721"/>
            <pc:sldLayoutMk cId="0" sldId="2147483688"/>
          </pc:sldLayoutMkLst>
        </pc:sldLayoutChg>
        <pc:sldLayoutChg chg="del">
          <pc:chgData name="Bob Phillips" userId="1f842402-9099-465f-b05b-53a11b125b7e" providerId="ADAL" clId="{0FD499C8-3C5E-494B-AC41-7C202D94A6F2}" dt="2024-08-14T11:59:14.175" v="33" actId="47"/>
          <pc:sldLayoutMkLst>
            <pc:docMk/>
            <pc:sldMasterMk cId="0" sldId="2147483721"/>
            <pc:sldLayoutMk cId="0" sldId="2147483689"/>
          </pc:sldLayoutMkLst>
        </pc:sldLayoutChg>
        <pc:sldLayoutChg chg="del">
          <pc:chgData name="Bob Phillips" userId="1f842402-9099-465f-b05b-53a11b125b7e" providerId="ADAL" clId="{0FD499C8-3C5E-494B-AC41-7C202D94A6F2}" dt="2024-08-14T11:59:14.175" v="33" actId="47"/>
          <pc:sldLayoutMkLst>
            <pc:docMk/>
            <pc:sldMasterMk cId="0" sldId="2147483721"/>
            <pc:sldLayoutMk cId="0" sldId="2147483690"/>
          </pc:sldLayoutMkLst>
        </pc:sldLayoutChg>
        <pc:sldLayoutChg chg="del">
          <pc:chgData name="Bob Phillips" userId="1f842402-9099-465f-b05b-53a11b125b7e" providerId="ADAL" clId="{0FD499C8-3C5E-494B-AC41-7C202D94A6F2}" dt="2024-08-14T11:59:14.175" v="33" actId="47"/>
          <pc:sldLayoutMkLst>
            <pc:docMk/>
            <pc:sldMasterMk cId="0" sldId="2147483721"/>
            <pc:sldLayoutMk cId="0" sldId="2147483691"/>
          </pc:sldLayoutMkLst>
        </pc:sldLayoutChg>
        <pc:sldLayoutChg chg="del">
          <pc:chgData name="Bob Phillips" userId="1f842402-9099-465f-b05b-53a11b125b7e" providerId="ADAL" clId="{0FD499C8-3C5E-494B-AC41-7C202D94A6F2}" dt="2024-08-14T11:59:14.175" v="33" actId="47"/>
          <pc:sldLayoutMkLst>
            <pc:docMk/>
            <pc:sldMasterMk cId="0" sldId="2147483721"/>
            <pc:sldLayoutMk cId="0" sldId="2147483692"/>
          </pc:sldLayoutMkLst>
        </pc:sldLayoutChg>
        <pc:sldLayoutChg chg="del">
          <pc:chgData name="Bob Phillips" userId="1f842402-9099-465f-b05b-53a11b125b7e" providerId="ADAL" clId="{0FD499C8-3C5E-494B-AC41-7C202D94A6F2}" dt="2024-08-14T11:59:14.175" v="33" actId="47"/>
          <pc:sldLayoutMkLst>
            <pc:docMk/>
            <pc:sldMasterMk cId="0" sldId="2147483721"/>
            <pc:sldLayoutMk cId="0" sldId="2147483693"/>
          </pc:sldLayoutMkLst>
        </pc:sldLayoutChg>
        <pc:sldLayoutChg chg="del">
          <pc:chgData name="Bob Phillips" userId="1f842402-9099-465f-b05b-53a11b125b7e" providerId="ADAL" clId="{0FD499C8-3C5E-494B-AC41-7C202D94A6F2}" dt="2024-08-14T11:59:14.175" v="33" actId="47"/>
          <pc:sldLayoutMkLst>
            <pc:docMk/>
            <pc:sldMasterMk cId="0" sldId="2147483721"/>
            <pc:sldLayoutMk cId="0" sldId="2147483694"/>
          </pc:sldLayoutMkLst>
        </pc:sldLayoutChg>
        <pc:sldLayoutChg chg="del">
          <pc:chgData name="Bob Phillips" userId="1f842402-9099-465f-b05b-53a11b125b7e" providerId="ADAL" clId="{0FD499C8-3C5E-494B-AC41-7C202D94A6F2}" dt="2024-08-14T11:59:14.175" v="33" actId="47"/>
          <pc:sldLayoutMkLst>
            <pc:docMk/>
            <pc:sldMasterMk cId="0" sldId="2147483721"/>
            <pc:sldLayoutMk cId="0" sldId="2147483695"/>
          </pc:sldLayoutMkLst>
        </pc:sldLayoutChg>
        <pc:sldLayoutChg chg="del">
          <pc:chgData name="Bob Phillips" userId="1f842402-9099-465f-b05b-53a11b125b7e" providerId="ADAL" clId="{0FD499C8-3C5E-494B-AC41-7C202D94A6F2}" dt="2024-08-14T11:59:14.175" v="33" actId="47"/>
          <pc:sldLayoutMkLst>
            <pc:docMk/>
            <pc:sldMasterMk cId="0" sldId="2147483721"/>
            <pc:sldLayoutMk cId="0" sldId="2147483696"/>
          </pc:sldLayoutMkLst>
        </pc:sldLayoutChg>
        <pc:sldLayoutChg chg="del">
          <pc:chgData name="Bob Phillips" userId="1f842402-9099-465f-b05b-53a11b125b7e" providerId="ADAL" clId="{0FD499C8-3C5E-494B-AC41-7C202D94A6F2}" dt="2024-08-14T11:59:14.175" v="33" actId="47"/>
          <pc:sldLayoutMkLst>
            <pc:docMk/>
            <pc:sldMasterMk cId="0" sldId="2147483721"/>
            <pc:sldLayoutMk cId="0" sldId="2147483697"/>
          </pc:sldLayoutMkLst>
        </pc:sldLayoutChg>
        <pc:sldLayoutChg chg="del">
          <pc:chgData name="Bob Phillips" userId="1f842402-9099-465f-b05b-53a11b125b7e" providerId="ADAL" clId="{0FD499C8-3C5E-494B-AC41-7C202D94A6F2}" dt="2024-08-14T11:59:14.175" v="33" actId="47"/>
          <pc:sldLayoutMkLst>
            <pc:docMk/>
            <pc:sldMasterMk cId="0" sldId="2147483721"/>
            <pc:sldLayoutMk cId="0" sldId="2147483698"/>
          </pc:sldLayoutMkLst>
        </pc:sldLayoutChg>
        <pc:sldLayoutChg chg="del">
          <pc:chgData name="Bob Phillips" userId="1f842402-9099-465f-b05b-53a11b125b7e" providerId="ADAL" clId="{0FD499C8-3C5E-494B-AC41-7C202D94A6F2}" dt="2024-08-14T11:59:14.175" v="33" actId="47"/>
          <pc:sldLayoutMkLst>
            <pc:docMk/>
            <pc:sldMasterMk cId="0" sldId="2147483721"/>
            <pc:sldLayoutMk cId="0" sldId="2147483699"/>
          </pc:sldLayoutMkLst>
        </pc:sldLayoutChg>
        <pc:sldLayoutChg chg="del">
          <pc:chgData name="Bob Phillips" userId="1f842402-9099-465f-b05b-53a11b125b7e" providerId="ADAL" clId="{0FD499C8-3C5E-494B-AC41-7C202D94A6F2}" dt="2024-08-14T11:59:14.175" v="33" actId="47"/>
          <pc:sldLayoutMkLst>
            <pc:docMk/>
            <pc:sldMasterMk cId="0" sldId="2147483721"/>
            <pc:sldLayoutMk cId="0" sldId="2147483700"/>
          </pc:sldLayoutMkLst>
        </pc:sldLayoutChg>
        <pc:sldLayoutChg chg="del">
          <pc:chgData name="Bob Phillips" userId="1f842402-9099-465f-b05b-53a11b125b7e" providerId="ADAL" clId="{0FD499C8-3C5E-494B-AC41-7C202D94A6F2}" dt="2024-08-14T11:59:14.175" v="33" actId="47"/>
          <pc:sldLayoutMkLst>
            <pc:docMk/>
            <pc:sldMasterMk cId="0" sldId="2147483721"/>
            <pc:sldLayoutMk cId="0" sldId="2147483701"/>
          </pc:sldLayoutMkLst>
        </pc:sldLayoutChg>
        <pc:sldLayoutChg chg="del">
          <pc:chgData name="Bob Phillips" userId="1f842402-9099-465f-b05b-53a11b125b7e" providerId="ADAL" clId="{0FD499C8-3C5E-494B-AC41-7C202D94A6F2}" dt="2024-08-14T11:59:14.175" v="33" actId="47"/>
          <pc:sldLayoutMkLst>
            <pc:docMk/>
            <pc:sldMasterMk cId="0" sldId="2147483721"/>
            <pc:sldLayoutMk cId="0" sldId="2147483702"/>
          </pc:sldLayoutMkLst>
        </pc:sldLayoutChg>
        <pc:sldLayoutChg chg="del">
          <pc:chgData name="Bob Phillips" userId="1f842402-9099-465f-b05b-53a11b125b7e" providerId="ADAL" clId="{0FD499C8-3C5E-494B-AC41-7C202D94A6F2}" dt="2024-08-14T11:59:14.175" v="33" actId="47"/>
          <pc:sldLayoutMkLst>
            <pc:docMk/>
            <pc:sldMasterMk cId="0" sldId="2147483721"/>
            <pc:sldLayoutMk cId="0" sldId="2147483703"/>
          </pc:sldLayoutMkLst>
        </pc:sldLayoutChg>
        <pc:sldLayoutChg chg="del">
          <pc:chgData name="Bob Phillips" userId="1f842402-9099-465f-b05b-53a11b125b7e" providerId="ADAL" clId="{0FD499C8-3C5E-494B-AC41-7C202D94A6F2}" dt="2024-08-14T11:59:14.175" v="33" actId="47"/>
          <pc:sldLayoutMkLst>
            <pc:docMk/>
            <pc:sldMasterMk cId="0" sldId="2147483721"/>
            <pc:sldLayoutMk cId="0" sldId="2147483704"/>
          </pc:sldLayoutMkLst>
        </pc:sldLayoutChg>
        <pc:sldLayoutChg chg="del">
          <pc:chgData name="Bob Phillips" userId="1f842402-9099-465f-b05b-53a11b125b7e" providerId="ADAL" clId="{0FD499C8-3C5E-494B-AC41-7C202D94A6F2}" dt="2024-08-14T11:59:14.175" v="33" actId="47"/>
          <pc:sldLayoutMkLst>
            <pc:docMk/>
            <pc:sldMasterMk cId="0" sldId="2147483721"/>
            <pc:sldLayoutMk cId="0" sldId="2147483705"/>
          </pc:sldLayoutMkLst>
        </pc:sldLayoutChg>
        <pc:sldLayoutChg chg="del">
          <pc:chgData name="Bob Phillips" userId="1f842402-9099-465f-b05b-53a11b125b7e" providerId="ADAL" clId="{0FD499C8-3C5E-494B-AC41-7C202D94A6F2}" dt="2024-08-14T11:59:14.175" v="33" actId="47"/>
          <pc:sldLayoutMkLst>
            <pc:docMk/>
            <pc:sldMasterMk cId="0" sldId="2147483721"/>
            <pc:sldLayoutMk cId="0" sldId="2147483706"/>
          </pc:sldLayoutMkLst>
        </pc:sldLayoutChg>
        <pc:sldLayoutChg chg="del">
          <pc:chgData name="Bob Phillips" userId="1f842402-9099-465f-b05b-53a11b125b7e" providerId="ADAL" clId="{0FD499C8-3C5E-494B-AC41-7C202D94A6F2}" dt="2024-08-14T11:59:14.175" v="33" actId="47"/>
          <pc:sldLayoutMkLst>
            <pc:docMk/>
            <pc:sldMasterMk cId="0" sldId="2147483721"/>
            <pc:sldLayoutMk cId="0" sldId="2147483707"/>
          </pc:sldLayoutMkLst>
        </pc:sldLayoutChg>
        <pc:sldLayoutChg chg="del">
          <pc:chgData name="Bob Phillips" userId="1f842402-9099-465f-b05b-53a11b125b7e" providerId="ADAL" clId="{0FD499C8-3C5E-494B-AC41-7C202D94A6F2}" dt="2024-08-14T11:59:14.175" v="33" actId="47"/>
          <pc:sldLayoutMkLst>
            <pc:docMk/>
            <pc:sldMasterMk cId="0" sldId="2147483721"/>
            <pc:sldLayoutMk cId="0" sldId="2147483708"/>
          </pc:sldLayoutMkLst>
        </pc:sldLayoutChg>
        <pc:sldLayoutChg chg="del">
          <pc:chgData name="Bob Phillips" userId="1f842402-9099-465f-b05b-53a11b125b7e" providerId="ADAL" clId="{0FD499C8-3C5E-494B-AC41-7C202D94A6F2}" dt="2024-08-14T11:59:14.175" v="33" actId="47"/>
          <pc:sldLayoutMkLst>
            <pc:docMk/>
            <pc:sldMasterMk cId="0" sldId="2147483721"/>
            <pc:sldLayoutMk cId="0" sldId="2147483709"/>
          </pc:sldLayoutMkLst>
        </pc:sldLayoutChg>
        <pc:sldLayoutChg chg="del">
          <pc:chgData name="Bob Phillips" userId="1f842402-9099-465f-b05b-53a11b125b7e" providerId="ADAL" clId="{0FD499C8-3C5E-494B-AC41-7C202D94A6F2}" dt="2024-08-14T11:59:14.175" v="33" actId="47"/>
          <pc:sldLayoutMkLst>
            <pc:docMk/>
            <pc:sldMasterMk cId="0" sldId="2147483721"/>
            <pc:sldLayoutMk cId="0" sldId="2147483710"/>
          </pc:sldLayoutMkLst>
        </pc:sldLayoutChg>
        <pc:sldLayoutChg chg="del">
          <pc:chgData name="Bob Phillips" userId="1f842402-9099-465f-b05b-53a11b125b7e" providerId="ADAL" clId="{0FD499C8-3C5E-494B-AC41-7C202D94A6F2}" dt="2024-08-14T11:59:14.175" v="33" actId="47"/>
          <pc:sldLayoutMkLst>
            <pc:docMk/>
            <pc:sldMasterMk cId="0" sldId="2147483721"/>
            <pc:sldLayoutMk cId="0" sldId="2147483711"/>
          </pc:sldLayoutMkLst>
        </pc:sldLayoutChg>
        <pc:sldLayoutChg chg="del">
          <pc:chgData name="Bob Phillips" userId="1f842402-9099-465f-b05b-53a11b125b7e" providerId="ADAL" clId="{0FD499C8-3C5E-494B-AC41-7C202D94A6F2}" dt="2024-08-14T11:59:14.175" v="33" actId="47"/>
          <pc:sldLayoutMkLst>
            <pc:docMk/>
            <pc:sldMasterMk cId="0" sldId="2147483721"/>
            <pc:sldLayoutMk cId="0" sldId="2147483712"/>
          </pc:sldLayoutMkLst>
        </pc:sldLayoutChg>
        <pc:sldLayoutChg chg="del">
          <pc:chgData name="Bob Phillips" userId="1f842402-9099-465f-b05b-53a11b125b7e" providerId="ADAL" clId="{0FD499C8-3C5E-494B-AC41-7C202D94A6F2}" dt="2024-08-14T11:59:14.175" v="33" actId="47"/>
          <pc:sldLayoutMkLst>
            <pc:docMk/>
            <pc:sldMasterMk cId="0" sldId="2147483721"/>
            <pc:sldLayoutMk cId="0" sldId="2147483713"/>
          </pc:sldLayoutMkLst>
        </pc:sldLayoutChg>
        <pc:sldLayoutChg chg="del">
          <pc:chgData name="Bob Phillips" userId="1f842402-9099-465f-b05b-53a11b125b7e" providerId="ADAL" clId="{0FD499C8-3C5E-494B-AC41-7C202D94A6F2}" dt="2024-08-14T11:59:14.175" v="33" actId="47"/>
          <pc:sldLayoutMkLst>
            <pc:docMk/>
            <pc:sldMasterMk cId="0" sldId="2147483721"/>
            <pc:sldLayoutMk cId="0" sldId="2147483714"/>
          </pc:sldLayoutMkLst>
        </pc:sldLayoutChg>
        <pc:sldLayoutChg chg="del">
          <pc:chgData name="Bob Phillips" userId="1f842402-9099-465f-b05b-53a11b125b7e" providerId="ADAL" clId="{0FD499C8-3C5E-494B-AC41-7C202D94A6F2}" dt="2024-08-14T11:59:14.175" v="33" actId="47"/>
          <pc:sldLayoutMkLst>
            <pc:docMk/>
            <pc:sldMasterMk cId="0" sldId="2147483721"/>
            <pc:sldLayoutMk cId="0" sldId="2147483715"/>
          </pc:sldLayoutMkLst>
        </pc:sldLayoutChg>
        <pc:sldLayoutChg chg="del">
          <pc:chgData name="Bob Phillips" userId="1f842402-9099-465f-b05b-53a11b125b7e" providerId="ADAL" clId="{0FD499C8-3C5E-494B-AC41-7C202D94A6F2}" dt="2024-08-14T11:59:14.175" v="33" actId="47"/>
          <pc:sldLayoutMkLst>
            <pc:docMk/>
            <pc:sldMasterMk cId="0" sldId="2147483721"/>
            <pc:sldLayoutMk cId="0" sldId="2147483716"/>
          </pc:sldLayoutMkLst>
        </pc:sldLayoutChg>
        <pc:sldLayoutChg chg="del">
          <pc:chgData name="Bob Phillips" userId="1f842402-9099-465f-b05b-53a11b125b7e" providerId="ADAL" clId="{0FD499C8-3C5E-494B-AC41-7C202D94A6F2}" dt="2024-08-14T11:59:14.175" v="33" actId="47"/>
          <pc:sldLayoutMkLst>
            <pc:docMk/>
            <pc:sldMasterMk cId="0" sldId="2147483721"/>
            <pc:sldLayoutMk cId="0" sldId="2147483717"/>
          </pc:sldLayoutMkLst>
        </pc:sldLayoutChg>
        <pc:sldLayoutChg chg="del">
          <pc:chgData name="Bob Phillips" userId="1f842402-9099-465f-b05b-53a11b125b7e" providerId="ADAL" clId="{0FD499C8-3C5E-494B-AC41-7C202D94A6F2}" dt="2024-08-14T11:59:14.175" v="33" actId="47"/>
          <pc:sldLayoutMkLst>
            <pc:docMk/>
            <pc:sldMasterMk cId="0" sldId="2147483721"/>
            <pc:sldLayoutMk cId="0" sldId="2147483718"/>
          </pc:sldLayoutMkLst>
        </pc:sldLayoutChg>
        <pc:sldLayoutChg chg="del">
          <pc:chgData name="Bob Phillips" userId="1f842402-9099-465f-b05b-53a11b125b7e" providerId="ADAL" clId="{0FD499C8-3C5E-494B-AC41-7C202D94A6F2}" dt="2024-08-14T11:59:14.175" v="33" actId="47"/>
          <pc:sldLayoutMkLst>
            <pc:docMk/>
            <pc:sldMasterMk cId="0" sldId="2147483721"/>
            <pc:sldLayoutMk cId="0" sldId="2147483719"/>
          </pc:sldLayoutMkLst>
        </pc:sldLayoutChg>
      </pc:sldMasterChg>
      <pc:sldMasterChg chg="delSldLayout">
        <pc:chgData name="Bob Phillips" userId="1f842402-9099-465f-b05b-53a11b125b7e" providerId="ADAL" clId="{0FD499C8-3C5E-494B-AC41-7C202D94A6F2}" dt="2024-08-14T11:59:14.175" v="33" actId="47"/>
        <pc:sldMasterMkLst>
          <pc:docMk/>
          <pc:sldMasterMk cId="1415780090" sldId="2147483734"/>
        </pc:sldMasterMkLst>
        <pc:sldLayoutChg chg="del">
          <pc:chgData name="Bob Phillips" userId="1f842402-9099-465f-b05b-53a11b125b7e" providerId="ADAL" clId="{0FD499C8-3C5E-494B-AC41-7C202D94A6F2}" dt="2024-08-14T11:59:14.175" v="33" actId="47"/>
          <pc:sldLayoutMkLst>
            <pc:docMk/>
            <pc:sldMasterMk cId="1415780090" sldId="2147483734"/>
            <pc:sldLayoutMk cId="912569428" sldId="214748374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B99610-C5B7-4182-8A0D-96101A0CDA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5281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B99610-C5B7-4182-8A0D-96101A0CDA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4308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7228588C-7721-47B3-BAB1-4B492804A7D3}"/>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08 Oslo Importance of PC Oct</a:t>
            </a:r>
          </a:p>
        </p:txBody>
      </p:sp>
      <p:sp>
        <p:nvSpPr>
          <p:cNvPr id="61443" name="Rectangle 3">
            <a:extLst>
              <a:ext uri="{FF2B5EF4-FFF2-40B4-BE49-F238E27FC236}">
                <a16:creationId xmlns:a16="http://schemas.microsoft.com/office/drawing/2014/main" id="{F1527B47-5E3F-4CE8-B173-25ED1CE350A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58DF0AA-B0F9-428A-BDC3-740752F6EA39}" type="datetime1">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8/14/2024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1444" name="Rectangle 7">
            <a:extLst>
              <a:ext uri="{FF2B5EF4-FFF2-40B4-BE49-F238E27FC236}">
                <a16:creationId xmlns:a16="http://schemas.microsoft.com/office/drawing/2014/main" id="{BC4B2B5E-27F3-4552-A53C-8FD6E82D13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6EFB39C-406A-4BDF-BC02-03E1D05257AB}"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1445" name="Rectangle 2">
            <a:extLst>
              <a:ext uri="{FF2B5EF4-FFF2-40B4-BE49-F238E27FC236}">
                <a16:creationId xmlns:a16="http://schemas.microsoft.com/office/drawing/2014/main" id="{D868D3A5-DED6-4F91-A576-FFB9CC479614}"/>
              </a:ext>
            </a:extLst>
          </p:cNvPr>
          <p:cNvSpPr>
            <a:spLocks noGrp="1" noRot="1" noChangeAspect="1" noChangeArrowheads="1" noTextEdit="1"/>
          </p:cNvSpPr>
          <p:nvPr>
            <p:ph type="sldImg"/>
          </p:nvPr>
        </p:nvSpPr>
        <p:spPr>
          <a:ln/>
        </p:spPr>
      </p:sp>
      <p:sp>
        <p:nvSpPr>
          <p:cNvPr id="61446" name="Rectangle 3">
            <a:extLst>
              <a:ext uri="{FF2B5EF4-FFF2-40B4-BE49-F238E27FC236}">
                <a16:creationId xmlns:a16="http://schemas.microsoft.com/office/drawing/2014/main" id="{D2BA5A7F-822F-4A69-AB3D-272CACC6E6DD}"/>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r>
              <a:rPr lang="en-US" altLang="en-US">
                <a:latin typeface="Arial" panose="020B0604020202020204" pitchFamily="34" charset="0"/>
                <a:cs typeface="Arial" panose="020B0604020202020204" pitchFamily="34" charset="0"/>
              </a:rPr>
              <a:t>Each country was also rated 0, 1, or 2 with regard to its achievement of the cardinal features of primary care practice. A score of 0 indicates poor achievement of the feature; a score of 1 indicates intermediate achievement, and a score of 2 indicates high achievement of the feature.</a:t>
            </a:r>
          </a:p>
          <a:p>
            <a:pPr eaLnBrk="1" hangingPunct="1"/>
            <a:r>
              <a:rPr lang="en-US" altLang="en-US">
                <a:latin typeface="Arial" panose="020B0604020202020204" pitchFamily="34" charset="0"/>
                <a:cs typeface="Arial" panose="020B0604020202020204" pitchFamily="34" charset="0"/>
              </a:rPr>
              <a:t>First contact is the seeking of care for each newly occurring problem or need from a primary care practitioner rather than a specialist. Longitudinality is person-focused (not disease-focused) relationships over time with the primary care source. Comprehensiveness is the provision, by the primary care source, of services for all health-related needs except those too uncommon in the population for competence to be maintained. Coordination is the integration of care by the primary care source when services outside of primary are required.</a:t>
            </a:r>
          </a:p>
          <a:p>
            <a:pPr eaLnBrk="1" hangingPunct="1"/>
            <a:r>
              <a:rPr lang="en-US" altLang="en-US">
                <a:latin typeface="Arial" panose="020B0604020202020204" pitchFamily="34" charset="0"/>
                <a:cs typeface="Arial" panose="020B0604020202020204" pitchFamily="34" charset="0"/>
              </a:rPr>
              <a:t>Two related characteristics were also rated. Family centeredness is the extent to which services are provided in a family context. Community orientation is the extent to which data on community health needs are taken into account in planning for primary care services.</a:t>
            </a:r>
          </a:p>
          <a:p>
            <a:pPr eaLnBrk="1" hangingPunct="1"/>
            <a:r>
              <a:rPr lang="en-US" altLang="en-US">
                <a:latin typeface="Arial" panose="020B0604020202020204" pitchFamily="34" charset="0"/>
                <a:cs typeface="Arial" panose="020B0604020202020204" pitchFamily="34" charset="0"/>
              </a:rPr>
              <a:t>Source: Starfield B. Primary Care: Balancing Health Needs, Services, and Technology. New York: Oxford University Press, 1998.</a:t>
            </a:r>
          </a:p>
        </p:txBody>
      </p:sp>
    </p:spTree>
    <p:extLst>
      <p:ext uri="{BB962C8B-B14F-4D97-AF65-F5344CB8AC3E}">
        <p14:creationId xmlns:p14="http://schemas.microsoft.com/office/powerpoint/2010/main" val="589065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8296DF-15B7-4087-A5DB-8A3D7CE699E3}"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21C36-6531-457E-B735-EA1D5F31DF3D}" type="slidenum">
              <a:rPr lang="en-US" smtClean="0"/>
              <a:t>‹#›</a:t>
            </a:fld>
            <a:endParaRPr lang="en-US"/>
          </a:p>
        </p:txBody>
      </p:sp>
    </p:spTree>
    <p:extLst>
      <p:ext uri="{BB962C8B-B14F-4D97-AF65-F5344CB8AC3E}">
        <p14:creationId xmlns:p14="http://schemas.microsoft.com/office/powerpoint/2010/main" val="1848090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8296DF-15B7-4087-A5DB-8A3D7CE699E3}"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21C36-6531-457E-B735-EA1D5F31DF3D}" type="slidenum">
              <a:rPr lang="en-US" smtClean="0"/>
              <a:t>‹#›</a:t>
            </a:fld>
            <a:endParaRPr lang="en-US"/>
          </a:p>
        </p:txBody>
      </p:sp>
    </p:spTree>
    <p:extLst>
      <p:ext uri="{BB962C8B-B14F-4D97-AF65-F5344CB8AC3E}">
        <p14:creationId xmlns:p14="http://schemas.microsoft.com/office/powerpoint/2010/main" val="2310480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8296DF-15B7-4087-A5DB-8A3D7CE699E3}"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21C36-6531-457E-B735-EA1D5F31DF3D}" type="slidenum">
              <a:rPr lang="en-US" smtClean="0"/>
              <a:t>‹#›</a:t>
            </a:fld>
            <a:endParaRPr lang="en-US"/>
          </a:p>
        </p:txBody>
      </p:sp>
    </p:spTree>
    <p:extLst>
      <p:ext uri="{BB962C8B-B14F-4D97-AF65-F5344CB8AC3E}">
        <p14:creationId xmlns:p14="http://schemas.microsoft.com/office/powerpoint/2010/main" val="3657709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Division and graphic">
    <p:spTree>
      <p:nvGrpSpPr>
        <p:cNvPr id="1" name=""/>
        <p:cNvGrpSpPr/>
        <p:nvPr/>
      </p:nvGrpSpPr>
      <p:grpSpPr>
        <a:xfrm>
          <a:off x="0" y="0"/>
          <a:ext cx="0" cy="0"/>
          <a:chOff x="0" y="0"/>
          <a:chExt cx="0" cy="0"/>
        </a:xfrm>
      </p:grpSpPr>
      <p:pic>
        <p:nvPicPr>
          <p:cNvPr id="2" name="Picture 1" descr="030767 PPT 2017_16x9_orbits title_3840x2160.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p:cNvSpPr>
            <a:spLocks noGrp="1"/>
          </p:cNvSpPr>
          <p:nvPr>
            <p:ph type="title"/>
          </p:nvPr>
        </p:nvSpPr>
        <p:spPr>
          <a:xfrm>
            <a:off x="609600" y="2035048"/>
            <a:ext cx="10972800" cy="2440603"/>
          </a:xfrm>
          <a:prstGeom prst="rect">
            <a:avLst/>
          </a:prstGeom>
        </p:spPr>
        <p:txBody>
          <a:bodyPr/>
          <a:lstStyle>
            <a:lvl1pPr>
              <a:defRPr sz="5867">
                <a:latin typeface="Trebuchet MS" panose="020B0603020202020204" pitchFamily="34" charset="0"/>
              </a:defRPr>
            </a:lvl1pPr>
          </a:lstStyle>
          <a:p>
            <a:r>
              <a:rPr lang="en-US"/>
              <a:t>Click to edit Master title style</a:t>
            </a:r>
            <a:endParaRPr lang="en-US" dirty="0"/>
          </a:p>
        </p:txBody>
      </p:sp>
      <p:sp>
        <p:nvSpPr>
          <p:cNvPr id="3" name="Text Placeholder 2"/>
          <p:cNvSpPr>
            <a:spLocks noGrp="1"/>
          </p:cNvSpPr>
          <p:nvPr>
            <p:ph type="body" sz="quarter" idx="10"/>
          </p:nvPr>
        </p:nvSpPr>
        <p:spPr>
          <a:xfrm>
            <a:off x="0" y="1290481"/>
            <a:ext cx="12192000" cy="492323"/>
          </a:xfrm>
          <a:prstGeom prst="rect">
            <a:avLst/>
          </a:prstGeom>
        </p:spPr>
        <p:txBody>
          <a:bodyPr vert="horz"/>
          <a:lstStyle>
            <a:lvl1pPr marL="0" indent="0" algn="ctr">
              <a:buFontTx/>
              <a:buNone/>
              <a:defRPr sz="2933" cap="all">
                <a:solidFill>
                  <a:srgbClr val="3A85B3"/>
                </a:solidFill>
                <a:latin typeface="Tw Cen MT"/>
              </a:defRPr>
            </a:lvl1pPr>
            <a:lvl2pPr marL="609585" indent="0" algn="ctr">
              <a:buFontTx/>
              <a:buNone/>
              <a:defRPr sz="2933" cap="all">
                <a:solidFill>
                  <a:srgbClr val="3A85B3"/>
                </a:solidFill>
                <a:latin typeface="Tw Cen MT"/>
              </a:defRPr>
            </a:lvl2pPr>
            <a:lvl3pPr marL="1219170" indent="0" algn="ctr">
              <a:buFontTx/>
              <a:buNone/>
              <a:defRPr sz="2933" cap="all">
                <a:solidFill>
                  <a:srgbClr val="3A85B3"/>
                </a:solidFill>
                <a:latin typeface="Tw Cen MT"/>
              </a:defRPr>
            </a:lvl3pPr>
            <a:lvl4pPr marL="1828754" indent="0" algn="ctr">
              <a:buFontTx/>
              <a:buNone/>
              <a:defRPr sz="2933" cap="all">
                <a:solidFill>
                  <a:srgbClr val="3A85B3"/>
                </a:solidFill>
                <a:latin typeface="Tw Cen MT"/>
              </a:defRPr>
            </a:lvl4pPr>
            <a:lvl5pPr marL="2438339" indent="0" algn="ctr">
              <a:buFontTx/>
              <a:buNone/>
              <a:defRPr sz="2933" cap="all">
                <a:solidFill>
                  <a:srgbClr val="3A85B3"/>
                </a:solidFill>
                <a:latin typeface="Tw Cen MT"/>
              </a:defRPr>
            </a:lvl5pPr>
          </a:lstStyle>
          <a:p>
            <a:pPr lvl="0"/>
            <a:r>
              <a:rPr lang="en-US"/>
              <a:t>Click to edit Master text styles</a:t>
            </a:r>
          </a:p>
        </p:txBody>
      </p:sp>
    </p:spTree>
    <p:extLst>
      <p:ext uri="{BB962C8B-B14F-4D97-AF65-F5344CB8AC3E}">
        <p14:creationId xmlns:p14="http://schemas.microsoft.com/office/powerpoint/2010/main" val="1286828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0" cy="1143000"/>
          </a:xfrm>
          <a:prstGeom prst="rect">
            <a:avLst/>
          </a:prstGeom>
        </p:spPr>
        <p:txBody>
          <a:bodyPr/>
          <a:lstStyle>
            <a:lvl1pPr>
              <a:defRPr>
                <a:latin typeface="Tw Cen MT" panose="020B0602020104020603" pitchFamily="34" charset="0"/>
              </a:defRPr>
            </a:lvl1pPr>
          </a:lstStyle>
          <a:p>
            <a:r>
              <a:rPr lang="en-US" dirty="0"/>
              <a:t>Click to edit Master title style</a:t>
            </a:r>
          </a:p>
        </p:txBody>
      </p:sp>
      <p:sp>
        <p:nvSpPr>
          <p:cNvPr id="3" name="Content Placeholder 5"/>
          <p:cNvSpPr>
            <a:spLocks noGrp="1"/>
          </p:cNvSpPr>
          <p:nvPr>
            <p:ph sz="quarter" idx="10"/>
          </p:nvPr>
        </p:nvSpPr>
        <p:spPr>
          <a:xfrm>
            <a:off x="461145" y="1507200"/>
            <a:ext cx="11279159" cy="4229091"/>
          </a:xfrm>
          <a:prstGeom prst="rect">
            <a:avLst/>
          </a:prstGeom>
        </p:spPr>
        <p:txBody>
          <a:bodyPr vert="horz"/>
          <a:lstStyle>
            <a:lvl1pPr>
              <a:defRPr>
                <a:latin typeface="Tw Cen MT" panose="020B0602020104020603" pitchFamily="34" charset="0"/>
              </a:defRPr>
            </a:lvl1pPr>
            <a:lvl2pPr>
              <a:defRPr>
                <a:latin typeface="Tw Cen MT" panose="020B0602020104020603" pitchFamily="34" charset="0"/>
              </a:defRPr>
            </a:lvl2pPr>
            <a:lvl3pPr>
              <a:defRPr>
                <a:latin typeface="Tw Cen MT" panose="020B0602020104020603" pitchFamily="34" charset="0"/>
              </a:defRPr>
            </a:lvl3pPr>
            <a:lvl4pPr>
              <a:defRPr>
                <a:latin typeface="Tw Cen MT" panose="020B0602020104020603" pitchFamily="34" charset="0"/>
              </a:defRPr>
            </a:lvl4pPr>
            <a:lvl5pPr>
              <a:defRPr>
                <a:latin typeface="Tw Cen MT" panose="020B06020201040206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4575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0" cy="1143000"/>
          </a:xfrm>
          <a:prstGeom prst="rect">
            <a:avLst/>
          </a:prstGeom>
        </p:spPr>
        <p:txBody>
          <a:bodyPr/>
          <a:lstStyle/>
          <a:p>
            <a:r>
              <a:rPr lang="en-US"/>
              <a:t>Click to edit Master title style</a:t>
            </a:r>
          </a:p>
        </p:txBody>
      </p:sp>
      <p:sp>
        <p:nvSpPr>
          <p:cNvPr id="3" name="Content Placeholder 5"/>
          <p:cNvSpPr>
            <a:spLocks noGrp="1"/>
          </p:cNvSpPr>
          <p:nvPr>
            <p:ph sz="quarter" idx="10"/>
          </p:nvPr>
        </p:nvSpPr>
        <p:spPr>
          <a:xfrm>
            <a:off x="461145" y="1507200"/>
            <a:ext cx="5490856" cy="4229091"/>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p:cNvSpPr>
            <a:spLocks noGrp="1"/>
          </p:cNvSpPr>
          <p:nvPr>
            <p:ph sz="quarter" idx="11"/>
          </p:nvPr>
        </p:nvSpPr>
        <p:spPr>
          <a:xfrm>
            <a:off x="6259201" y="1507200"/>
            <a:ext cx="5481103" cy="4229091"/>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92625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no title">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461145" y="440107"/>
            <a:ext cx="11279159" cy="5296184"/>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1135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9038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Blue">
    <p:bg>
      <p:bgPr>
        <a:solidFill>
          <a:schemeClr val="accent1"/>
        </a:solidFill>
        <a:effectLst/>
      </p:bgPr>
    </p:bg>
    <p:spTree>
      <p:nvGrpSpPr>
        <p:cNvPr id="1" name=""/>
        <p:cNvGrpSpPr/>
        <p:nvPr/>
      </p:nvGrpSpPr>
      <p:grpSpPr>
        <a:xfrm>
          <a:off x="0" y="0"/>
          <a:ext cx="0" cy="0"/>
          <a:chOff x="0" y="0"/>
          <a:chExt cx="0" cy="0"/>
        </a:xfrm>
      </p:grpSpPr>
      <p:sp>
        <p:nvSpPr>
          <p:cNvPr id="10" name="Text Placeholder 2"/>
          <p:cNvSpPr>
            <a:spLocks noGrp="1"/>
          </p:cNvSpPr>
          <p:nvPr>
            <p:ph type="body" sz="quarter" idx="10" hasCustomPrompt="1"/>
          </p:nvPr>
        </p:nvSpPr>
        <p:spPr>
          <a:xfrm>
            <a:off x="701889" y="5007686"/>
            <a:ext cx="8528080" cy="237892"/>
          </a:xfrm>
        </p:spPr>
        <p:txBody>
          <a:bodyPr vert="horz" wrap="square" lIns="0" tIns="0" rIns="0" bIns="0" rtlCol="0" anchor="t" anchorCtr="0"/>
          <a:lstStyle>
            <a:lvl1pPr marL="0" indent="0">
              <a:spcBef>
                <a:spcPts val="0"/>
              </a:spcBef>
              <a:buFontTx/>
              <a:buNone/>
              <a:defRPr lang="en-US" sz="1867" b="0" i="0" dirty="0" smtClean="0">
                <a:solidFill>
                  <a:schemeClr val="bg1"/>
                </a:solidFill>
                <a:latin typeface="+mj-lt"/>
                <a:ea typeface="Museo Sans 500" charset="0"/>
                <a:cs typeface="Museo Sans 500" charset="0"/>
              </a:defRPr>
            </a:lvl1pPr>
            <a:lvl2pPr>
              <a:defRPr lang="en-US" sz="2400" dirty="0" smtClean="0">
                <a:latin typeface="+mn-lt"/>
              </a:defRPr>
            </a:lvl2pPr>
            <a:lvl3pPr>
              <a:defRPr lang="en-US" sz="2400" dirty="0" smtClean="0">
                <a:latin typeface="+mn-lt"/>
              </a:defRPr>
            </a:lvl3pPr>
            <a:lvl4pPr>
              <a:defRPr lang="en-US" sz="2400" dirty="0" smtClean="0">
                <a:latin typeface="+mn-lt"/>
              </a:defRPr>
            </a:lvl4pPr>
            <a:lvl5pPr>
              <a:defRPr lang="en-US" sz="2400" dirty="0">
                <a:latin typeface="+mn-lt"/>
              </a:defRPr>
            </a:lvl5pPr>
          </a:lstStyle>
          <a:p>
            <a:pPr marL="0" lvl="0"/>
            <a:r>
              <a:rPr lang="en-US"/>
              <a:t>Date  |  Speaker Name</a:t>
            </a:r>
          </a:p>
        </p:txBody>
      </p:sp>
      <p:sp>
        <p:nvSpPr>
          <p:cNvPr id="11" name="Title 34"/>
          <p:cNvSpPr>
            <a:spLocks noGrp="1"/>
          </p:cNvSpPr>
          <p:nvPr>
            <p:ph type="title" hasCustomPrompt="1"/>
          </p:nvPr>
        </p:nvSpPr>
        <p:spPr>
          <a:xfrm>
            <a:off x="701889" y="3460410"/>
            <a:ext cx="8528080" cy="1108060"/>
          </a:xfrm>
          <a:prstGeom prst="rect">
            <a:avLst/>
          </a:prstGeom>
        </p:spPr>
        <p:txBody>
          <a:bodyPr vert="horz" wrap="square" lIns="0" tIns="91440" rIns="0" bIns="91440" rtlCol="0" anchor="b">
            <a:spAutoFit/>
          </a:bodyPr>
          <a:lstStyle>
            <a:lvl1pPr>
              <a:lnSpc>
                <a:spcPct val="110000"/>
              </a:lnSpc>
              <a:defRPr kumimoji="0" lang="en-US" sz="6667" b="1" i="0" u="none" strike="noStrike" kern="1200" cap="none" spc="0" normalizeH="0" baseline="0" noProof="0" dirty="0">
                <a:ln>
                  <a:noFill/>
                </a:ln>
                <a:solidFill>
                  <a:schemeClr val="bg1"/>
                </a:solidFill>
                <a:effectLst/>
                <a:uLnTx/>
                <a:uFillTx/>
                <a:latin typeface="+mj-lt"/>
                <a:ea typeface="Museo Slab 300" charset="0"/>
                <a:cs typeface="Museo Slab 300" charset="0"/>
              </a:defRPr>
            </a:lvl1pPr>
          </a:lstStyle>
          <a:p>
            <a:pPr marL="0" marR="0" lvl="0" indent="0" algn="l" defTabSz="1219170" rtl="0" eaLnBrk="1" fontAlgn="auto" latinLnBrk="0" hangingPunct="1">
              <a:lnSpc>
                <a:spcPct val="90000"/>
              </a:lnSpc>
              <a:spcBef>
                <a:spcPct val="0"/>
              </a:spcBef>
              <a:spcAft>
                <a:spcPts val="0"/>
              </a:spcAft>
              <a:buClrTx/>
              <a:buSzTx/>
              <a:buFontTx/>
              <a:buNone/>
              <a:tabLst/>
              <a:defRPr/>
            </a:pPr>
            <a:r>
              <a:rPr lang="en-US"/>
              <a:t>Title Here</a:t>
            </a:r>
          </a:p>
        </p:txBody>
      </p:sp>
      <p:pic>
        <p:nvPicPr>
          <p:cNvPr id="15" name="Picture 14">
            <a:extLst>
              <a:ext uri="{FF2B5EF4-FFF2-40B4-BE49-F238E27FC236}">
                <a16:creationId xmlns:a16="http://schemas.microsoft.com/office/drawing/2014/main" id="{25704A5A-9A30-7644-9C77-2FB0FF5E3432}"/>
              </a:ext>
            </a:extLst>
          </p:cNvPr>
          <p:cNvPicPr>
            <a:picLocks noChangeAspect="1"/>
          </p:cNvPicPr>
          <p:nvPr userDrawn="1"/>
        </p:nvPicPr>
        <p:blipFill>
          <a:blip r:embed="rId2"/>
          <a:stretch>
            <a:fillRect/>
          </a:stretch>
        </p:blipFill>
        <p:spPr>
          <a:xfrm>
            <a:off x="625690" y="711549"/>
            <a:ext cx="4207637" cy="1066452"/>
          </a:xfrm>
          <a:prstGeom prst="rect">
            <a:avLst/>
          </a:prstGeom>
        </p:spPr>
      </p:pic>
      <p:pic>
        <p:nvPicPr>
          <p:cNvPr id="12" name="Picture 11">
            <a:extLst>
              <a:ext uri="{FF2B5EF4-FFF2-40B4-BE49-F238E27FC236}">
                <a16:creationId xmlns:a16="http://schemas.microsoft.com/office/drawing/2014/main" id="{943B44E4-6710-6B48-BCB9-0CB6E2F37142}"/>
              </a:ext>
            </a:extLst>
          </p:cNvPr>
          <p:cNvPicPr>
            <a:picLocks noChangeAspect="1"/>
          </p:cNvPicPr>
          <p:nvPr userDrawn="1"/>
        </p:nvPicPr>
        <p:blipFill>
          <a:blip r:embed="rId3">
            <a:alphaModFix amt="8000"/>
          </a:blip>
          <a:srcRect/>
          <a:stretch/>
        </p:blipFill>
        <p:spPr>
          <a:xfrm>
            <a:off x="5118330" y="-976545"/>
            <a:ext cx="8785191" cy="8785191"/>
          </a:xfrm>
          <a:prstGeom prst="rect">
            <a:avLst/>
          </a:prstGeom>
        </p:spPr>
      </p:pic>
      <p:sp>
        <p:nvSpPr>
          <p:cNvPr id="6" name="Rectangle 5">
            <a:extLst>
              <a:ext uri="{FF2B5EF4-FFF2-40B4-BE49-F238E27FC236}">
                <a16:creationId xmlns:a16="http://schemas.microsoft.com/office/drawing/2014/main" id="{CDAF25BA-98FD-C343-BF6F-F0804435FE7C}"/>
              </a:ext>
            </a:extLst>
          </p:cNvPr>
          <p:cNvSpPr/>
          <p:nvPr userDrawn="1"/>
        </p:nvSpPr>
        <p:spPr>
          <a:xfrm>
            <a:off x="0" y="0"/>
            <a:ext cx="6096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250298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Blue">
    <p:bg>
      <p:bgPr>
        <a:solidFill>
          <a:schemeClr val="accent1"/>
        </a:solid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511CC468-484C-C642-A1C6-18DB8B6DE3F3}"/>
              </a:ext>
            </a:extLst>
          </p:cNvPr>
          <p:cNvSpPr txBox="1">
            <a:spLocks/>
          </p:cNvSpPr>
          <p:nvPr userDrawn="1"/>
        </p:nvSpPr>
        <p:spPr>
          <a:xfrm>
            <a:off x="311357" y="6317806"/>
            <a:ext cx="459675" cy="238343"/>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2000" b="0" i="0" kern="1200">
                <a:solidFill>
                  <a:schemeClr val="tx1"/>
                </a:solidFill>
                <a:latin typeface="Museo Slab 500" charset="0"/>
                <a:ea typeface="Museo Slab 500" charset="0"/>
                <a:cs typeface="Museo Slab 500" charset="0"/>
              </a:defRPr>
            </a:lvl1pPr>
          </a:lstStyle>
          <a:p>
            <a:pPr algn="ctr"/>
            <a:fld id="{F9ED48AE-7D5D-0443-A544-D69EBB1A0271}" type="slidenum">
              <a:rPr lang="en-US" sz="1067" b="1" i="0" smtClean="0">
                <a:solidFill>
                  <a:schemeClr val="bg1"/>
                </a:solidFill>
                <a:latin typeface="+mj-lt"/>
                <a:ea typeface="Museo Slab 300" charset="0"/>
                <a:cs typeface="Museo Slab 300" charset="0"/>
              </a:rPr>
              <a:pPr algn="ctr"/>
              <a:t>‹#›</a:t>
            </a:fld>
            <a:endParaRPr lang="en-US" sz="1067" b="1" i="0">
              <a:solidFill>
                <a:schemeClr val="bg1"/>
              </a:solidFill>
              <a:latin typeface="+mj-lt"/>
              <a:ea typeface="Museo Slab 900" charset="0"/>
              <a:cs typeface="Museo Slab 900" charset="0"/>
            </a:endParaRPr>
          </a:p>
        </p:txBody>
      </p:sp>
      <p:pic>
        <p:nvPicPr>
          <p:cNvPr id="11" name="Picture 10">
            <a:extLst>
              <a:ext uri="{FF2B5EF4-FFF2-40B4-BE49-F238E27FC236}">
                <a16:creationId xmlns:a16="http://schemas.microsoft.com/office/drawing/2014/main" id="{4D08C8A2-D3DB-4F4F-ACEA-B68B9A86EA3E}"/>
              </a:ext>
            </a:extLst>
          </p:cNvPr>
          <p:cNvPicPr>
            <a:picLocks noChangeAspect="1"/>
          </p:cNvPicPr>
          <p:nvPr userDrawn="1"/>
        </p:nvPicPr>
        <p:blipFill>
          <a:blip r:embed="rId2"/>
          <a:stretch>
            <a:fillRect/>
          </a:stretch>
        </p:blipFill>
        <p:spPr>
          <a:xfrm>
            <a:off x="311358" y="418395"/>
            <a:ext cx="462303" cy="462303"/>
          </a:xfrm>
          <a:prstGeom prst="rect">
            <a:avLst/>
          </a:prstGeom>
        </p:spPr>
      </p:pic>
      <p:sp>
        <p:nvSpPr>
          <p:cNvPr id="3" name="TextBox 2">
            <a:extLst>
              <a:ext uri="{FF2B5EF4-FFF2-40B4-BE49-F238E27FC236}">
                <a16:creationId xmlns:a16="http://schemas.microsoft.com/office/drawing/2014/main" id="{1548100F-1B09-424D-873F-3E65247FE384}"/>
              </a:ext>
            </a:extLst>
          </p:cNvPr>
          <p:cNvSpPr txBox="1"/>
          <p:nvPr userDrawn="1"/>
        </p:nvSpPr>
        <p:spPr>
          <a:xfrm>
            <a:off x="139337" y="2862830"/>
            <a:ext cx="12192000" cy="3693191"/>
          </a:xfrm>
          <a:prstGeom prst="rect">
            <a:avLst/>
          </a:prstGeom>
          <a:noFill/>
        </p:spPr>
        <p:txBody>
          <a:bodyPr wrap="square" lIns="0" tIns="0" rIns="0" bIns="0" rtlCol="0">
            <a:spAutoFit/>
          </a:bodyPr>
          <a:lstStyle/>
          <a:p>
            <a:r>
              <a:rPr lang="en-US" sz="23999">
                <a:solidFill>
                  <a:schemeClr val="bg1">
                    <a:alpha val="8000"/>
                  </a:schemeClr>
                </a:solidFill>
                <a:latin typeface="+mj-lt"/>
              </a:rPr>
              <a:t>agenda</a:t>
            </a:r>
          </a:p>
        </p:txBody>
      </p:sp>
      <p:sp>
        <p:nvSpPr>
          <p:cNvPr id="5" name="Text Placeholder 3">
            <a:extLst>
              <a:ext uri="{FF2B5EF4-FFF2-40B4-BE49-F238E27FC236}">
                <a16:creationId xmlns:a16="http://schemas.microsoft.com/office/drawing/2014/main" id="{9959819A-08AF-AE45-93D9-F47D810FDFD3}"/>
              </a:ext>
            </a:extLst>
          </p:cNvPr>
          <p:cNvSpPr>
            <a:spLocks noGrp="1"/>
          </p:cNvSpPr>
          <p:nvPr>
            <p:ph type="body" sz="quarter" idx="10" hasCustomPrompt="1"/>
          </p:nvPr>
        </p:nvSpPr>
        <p:spPr>
          <a:xfrm>
            <a:off x="5103225" y="939837"/>
            <a:ext cx="478969" cy="369332"/>
          </a:xfrm>
        </p:spPr>
        <p:txBody>
          <a:bodyPr wrap="square">
            <a:spAutoFit/>
          </a:bodyPr>
          <a:lstStyle>
            <a:lvl1pPr marL="0" indent="0">
              <a:buNone/>
              <a:defRPr sz="2667">
                <a:solidFill>
                  <a:schemeClr val="accent5"/>
                </a:solidFill>
                <a:latin typeface="+mj-lt"/>
              </a:defRPr>
            </a:lvl1pPr>
          </a:lstStyle>
          <a:p>
            <a:pPr lvl="0"/>
            <a:r>
              <a:rPr lang="en-US"/>
              <a:t>01</a:t>
            </a:r>
          </a:p>
        </p:txBody>
      </p:sp>
      <p:sp>
        <p:nvSpPr>
          <p:cNvPr id="6" name="Text Placeholder 3">
            <a:extLst>
              <a:ext uri="{FF2B5EF4-FFF2-40B4-BE49-F238E27FC236}">
                <a16:creationId xmlns:a16="http://schemas.microsoft.com/office/drawing/2014/main" id="{F673D3D6-F992-AA42-8EAD-A2B7DF446FC8}"/>
              </a:ext>
            </a:extLst>
          </p:cNvPr>
          <p:cNvSpPr>
            <a:spLocks noGrp="1"/>
          </p:cNvSpPr>
          <p:nvPr>
            <p:ph type="body" sz="quarter" idx="11" hasCustomPrompt="1"/>
          </p:nvPr>
        </p:nvSpPr>
        <p:spPr>
          <a:xfrm>
            <a:off x="5103225" y="1709094"/>
            <a:ext cx="478969" cy="369332"/>
          </a:xfrm>
        </p:spPr>
        <p:txBody>
          <a:bodyPr wrap="square">
            <a:spAutoFit/>
          </a:bodyPr>
          <a:lstStyle>
            <a:lvl1pPr marL="0" indent="0">
              <a:buNone/>
              <a:defRPr sz="2667">
                <a:solidFill>
                  <a:schemeClr val="accent5"/>
                </a:solidFill>
                <a:latin typeface="+mj-lt"/>
              </a:defRPr>
            </a:lvl1pPr>
          </a:lstStyle>
          <a:p>
            <a:pPr lvl="0"/>
            <a:r>
              <a:rPr lang="en-US"/>
              <a:t>02</a:t>
            </a:r>
          </a:p>
        </p:txBody>
      </p:sp>
      <p:sp>
        <p:nvSpPr>
          <p:cNvPr id="7" name="Text Placeholder 3">
            <a:extLst>
              <a:ext uri="{FF2B5EF4-FFF2-40B4-BE49-F238E27FC236}">
                <a16:creationId xmlns:a16="http://schemas.microsoft.com/office/drawing/2014/main" id="{C1917508-89A7-DC4F-812E-91FDD05D0EB4}"/>
              </a:ext>
            </a:extLst>
          </p:cNvPr>
          <p:cNvSpPr>
            <a:spLocks noGrp="1"/>
          </p:cNvSpPr>
          <p:nvPr>
            <p:ph type="body" sz="quarter" idx="12" hasCustomPrompt="1"/>
          </p:nvPr>
        </p:nvSpPr>
        <p:spPr>
          <a:xfrm>
            <a:off x="5103225" y="2478351"/>
            <a:ext cx="478969" cy="369332"/>
          </a:xfrm>
        </p:spPr>
        <p:txBody>
          <a:bodyPr wrap="square">
            <a:spAutoFit/>
          </a:bodyPr>
          <a:lstStyle>
            <a:lvl1pPr marL="0" indent="0">
              <a:buNone/>
              <a:defRPr sz="2667">
                <a:solidFill>
                  <a:schemeClr val="accent5"/>
                </a:solidFill>
                <a:latin typeface="+mj-lt"/>
              </a:defRPr>
            </a:lvl1pPr>
          </a:lstStyle>
          <a:p>
            <a:pPr lvl="0"/>
            <a:r>
              <a:rPr lang="en-US"/>
              <a:t>03</a:t>
            </a:r>
          </a:p>
        </p:txBody>
      </p:sp>
      <p:sp>
        <p:nvSpPr>
          <p:cNvPr id="8" name="Text Placeholder 3">
            <a:extLst>
              <a:ext uri="{FF2B5EF4-FFF2-40B4-BE49-F238E27FC236}">
                <a16:creationId xmlns:a16="http://schemas.microsoft.com/office/drawing/2014/main" id="{9FE8DA66-682D-8D41-8E1A-FD000EEC8D70}"/>
              </a:ext>
            </a:extLst>
          </p:cNvPr>
          <p:cNvSpPr>
            <a:spLocks noGrp="1"/>
          </p:cNvSpPr>
          <p:nvPr>
            <p:ph type="body" sz="quarter" idx="13" hasCustomPrompt="1"/>
          </p:nvPr>
        </p:nvSpPr>
        <p:spPr>
          <a:xfrm>
            <a:off x="5103225" y="3247609"/>
            <a:ext cx="478969" cy="369332"/>
          </a:xfrm>
        </p:spPr>
        <p:txBody>
          <a:bodyPr wrap="square">
            <a:spAutoFit/>
          </a:bodyPr>
          <a:lstStyle>
            <a:lvl1pPr marL="0" indent="0">
              <a:buNone/>
              <a:defRPr sz="2667">
                <a:solidFill>
                  <a:schemeClr val="accent5"/>
                </a:solidFill>
                <a:latin typeface="+mj-lt"/>
              </a:defRPr>
            </a:lvl1pPr>
          </a:lstStyle>
          <a:p>
            <a:pPr lvl="0"/>
            <a:r>
              <a:rPr lang="en-US"/>
              <a:t>04</a:t>
            </a:r>
          </a:p>
        </p:txBody>
      </p:sp>
      <p:sp>
        <p:nvSpPr>
          <p:cNvPr id="9" name="Text Placeholder 3">
            <a:extLst>
              <a:ext uri="{FF2B5EF4-FFF2-40B4-BE49-F238E27FC236}">
                <a16:creationId xmlns:a16="http://schemas.microsoft.com/office/drawing/2014/main" id="{5F0BBE4D-D685-6640-8D64-4FE999453185}"/>
              </a:ext>
            </a:extLst>
          </p:cNvPr>
          <p:cNvSpPr>
            <a:spLocks noGrp="1"/>
          </p:cNvSpPr>
          <p:nvPr>
            <p:ph type="body" sz="quarter" idx="14" hasCustomPrompt="1"/>
          </p:nvPr>
        </p:nvSpPr>
        <p:spPr>
          <a:xfrm>
            <a:off x="5103225" y="4016866"/>
            <a:ext cx="478969" cy="369332"/>
          </a:xfrm>
        </p:spPr>
        <p:txBody>
          <a:bodyPr wrap="square">
            <a:spAutoFit/>
          </a:bodyPr>
          <a:lstStyle>
            <a:lvl1pPr marL="0" indent="0">
              <a:buNone/>
              <a:defRPr sz="2667">
                <a:solidFill>
                  <a:schemeClr val="accent5"/>
                </a:solidFill>
                <a:latin typeface="+mj-lt"/>
              </a:defRPr>
            </a:lvl1pPr>
          </a:lstStyle>
          <a:p>
            <a:pPr lvl="0"/>
            <a:r>
              <a:rPr lang="en-US"/>
              <a:t>05</a:t>
            </a:r>
          </a:p>
        </p:txBody>
      </p:sp>
      <p:sp>
        <p:nvSpPr>
          <p:cNvPr id="12" name="Text Placeholder 3">
            <a:extLst>
              <a:ext uri="{FF2B5EF4-FFF2-40B4-BE49-F238E27FC236}">
                <a16:creationId xmlns:a16="http://schemas.microsoft.com/office/drawing/2014/main" id="{1FBA51A2-2916-414C-9D4B-DA17D96E6414}"/>
              </a:ext>
            </a:extLst>
          </p:cNvPr>
          <p:cNvSpPr>
            <a:spLocks noGrp="1"/>
          </p:cNvSpPr>
          <p:nvPr>
            <p:ph type="body" sz="quarter" idx="15" hasCustomPrompt="1"/>
          </p:nvPr>
        </p:nvSpPr>
        <p:spPr>
          <a:xfrm>
            <a:off x="5103225" y="4786123"/>
            <a:ext cx="478969" cy="369332"/>
          </a:xfrm>
        </p:spPr>
        <p:txBody>
          <a:bodyPr wrap="square">
            <a:spAutoFit/>
          </a:bodyPr>
          <a:lstStyle>
            <a:lvl1pPr marL="0" indent="0">
              <a:buNone/>
              <a:defRPr sz="2667">
                <a:solidFill>
                  <a:schemeClr val="accent5"/>
                </a:solidFill>
                <a:latin typeface="+mj-lt"/>
              </a:defRPr>
            </a:lvl1pPr>
          </a:lstStyle>
          <a:p>
            <a:pPr lvl="0"/>
            <a:r>
              <a:rPr lang="en-US"/>
              <a:t>06</a:t>
            </a:r>
          </a:p>
        </p:txBody>
      </p:sp>
      <p:sp>
        <p:nvSpPr>
          <p:cNvPr id="13" name="Text Placeholder 3">
            <a:extLst>
              <a:ext uri="{FF2B5EF4-FFF2-40B4-BE49-F238E27FC236}">
                <a16:creationId xmlns:a16="http://schemas.microsoft.com/office/drawing/2014/main" id="{D968AB25-6716-3043-8704-0D80D36A1F09}"/>
              </a:ext>
            </a:extLst>
          </p:cNvPr>
          <p:cNvSpPr>
            <a:spLocks noGrp="1"/>
          </p:cNvSpPr>
          <p:nvPr>
            <p:ph type="body" sz="quarter" idx="16" hasCustomPrompt="1"/>
          </p:nvPr>
        </p:nvSpPr>
        <p:spPr>
          <a:xfrm>
            <a:off x="5103225" y="5555378"/>
            <a:ext cx="478969" cy="369332"/>
          </a:xfrm>
        </p:spPr>
        <p:txBody>
          <a:bodyPr wrap="square">
            <a:spAutoFit/>
          </a:bodyPr>
          <a:lstStyle>
            <a:lvl1pPr marL="0" indent="0">
              <a:buNone/>
              <a:defRPr sz="2667">
                <a:solidFill>
                  <a:schemeClr val="accent5"/>
                </a:solidFill>
                <a:latin typeface="+mj-lt"/>
              </a:defRPr>
            </a:lvl1pPr>
          </a:lstStyle>
          <a:p>
            <a:pPr lvl="0"/>
            <a:r>
              <a:rPr lang="en-US"/>
              <a:t>07</a:t>
            </a:r>
          </a:p>
        </p:txBody>
      </p:sp>
      <p:sp>
        <p:nvSpPr>
          <p:cNvPr id="14" name="Text Placeholder 3">
            <a:extLst>
              <a:ext uri="{FF2B5EF4-FFF2-40B4-BE49-F238E27FC236}">
                <a16:creationId xmlns:a16="http://schemas.microsoft.com/office/drawing/2014/main" id="{EA3A708A-6A37-8D4E-9CF4-30A535B2AF31}"/>
              </a:ext>
            </a:extLst>
          </p:cNvPr>
          <p:cNvSpPr>
            <a:spLocks noGrp="1"/>
          </p:cNvSpPr>
          <p:nvPr>
            <p:ph type="body" sz="quarter" idx="17" hasCustomPrompt="1"/>
          </p:nvPr>
        </p:nvSpPr>
        <p:spPr>
          <a:xfrm>
            <a:off x="5730241" y="939837"/>
            <a:ext cx="4032067" cy="369332"/>
          </a:xfrm>
        </p:spPr>
        <p:txBody>
          <a:bodyPr wrap="square">
            <a:spAutoFit/>
          </a:bodyPr>
          <a:lstStyle>
            <a:lvl1pPr marL="0" indent="0">
              <a:buNone/>
              <a:defRPr sz="2667">
                <a:solidFill>
                  <a:schemeClr val="bg1"/>
                </a:solidFill>
                <a:latin typeface="+mj-lt"/>
              </a:defRPr>
            </a:lvl1pPr>
          </a:lstStyle>
          <a:p>
            <a:pPr lvl="0"/>
            <a:r>
              <a:rPr lang="en-US"/>
              <a:t>First Topic</a:t>
            </a:r>
          </a:p>
        </p:txBody>
      </p:sp>
      <p:sp>
        <p:nvSpPr>
          <p:cNvPr id="15" name="Text Placeholder 3">
            <a:extLst>
              <a:ext uri="{FF2B5EF4-FFF2-40B4-BE49-F238E27FC236}">
                <a16:creationId xmlns:a16="http://schemas.microsoft.com/office/drawing/2014/main" id="{B22D0784-53BE-D94B-B83E-32C191F7516C}"/>
              </a:ext>
            </a:extLst>
          </p:cNvPr>
          <p:cNvSpPr>
            <a:spLocks noGrp="1"/>
          </p:cNvSpPr>
          <p:nvPr>
            <p:ph type="body" sz="quarter" idx="18" hasCustomPrompt="1"/>
          </p:nvPr>
        </p:nvSpPr>
        <p:spPr>
          <a:xfrm>
            <a:off x="5730241" y="1709094"/>
            <a:ext cx="4032067" cy="369332"/>
          </a:xfrm>
        </p:spPr>
        <p:txBody>
          <a:bodyPr wrap="square">
            <a:spAutoFit/>
          </a:bodyPr>
          <a:lstStyle>
            <a:lvl1pPr marL="0" indent="0">
              <a:buNone/>
              <a:defRPr sz="2667">
                <a:solidFill>
                  <a:schemeClr val="bg1"/>
                </a:solidFill>
                <a:latin typeface="+mj-lt"/>
              </a:defRPr>
            </a:lvl1pPr>
          </a:lstStyle>
          <a:p>
            <a:pPr lvl="0"/>
            <a:r>
              <a:rPr lang="en-US"/>
              <a:t>Second Topic</a:t>
            </a:r>
          </a:p>
        </p:txBody>
      </p:sp>
      <p:sp>
        <p:nvSpPr>
          <p:cNvPr id="16" name="Text Placeholder 3">
            <a:extLst>
              <a:ext uri="{FF2B5EF4-FFF2-40B4-BE49-F238E27FC236}">
                <a16:creationId xmlns:a16="http://schemas.microsoft.com/office/drawing/2014/main" id="{BDF2A916-7EBC-C849-ADC0-B73BC8F72AC6}"/>
              </a:ext>
            </a:extLst>
          </p:cNvPr>
          <p:cNvSpPr>
            <a:spLocks noGrp="1"/>
          </p:cNvSpPr>
          <p:nvPr>
            <p:ph type="body" sz="quarter" idx="19" hasCustomPrompt="1"/>
          </p:nvPr>
        </p:nvSpPr>
        <p:spPr>
          <a:xfrm>
            <a:off x="5730241" y="2478351"/>
            <a:ext cx="4032067" cy="369332"/>
          </a:xfrm>
        </p:spPr>
        <p:txBody>
          <a:bodyPr wrap="square">
            <a:sp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667">
                <a:solidFill>
                  <a:schemeClr val="bg1"/>
                </a:solidFill>
                <a:latin typeface="+mj-lt"/>
              </a:defRPr>
            </a:lvl1pPr>
          </a:lstStyle>
          <a:p>
            <a:pPr lvl="0"/>
            <a:r>
              <a:rPr lang="en-US"/>
              <a:t>Third Topic</a:t>
            </a:r>
          </a:p>
        </p:txBody>
      </p:sp>
      <p:sp>
        <p:nvSpPr>
          <p:cNvPr id="17" name="Text Placeholder 3">
            <a:extLst>
              <a:ext uri="{FF2B5EF4-FFF2-40B4-BE49-F238E27FC236}">
                <a16:creationId xmlns:a16="http://schemas.microsoft.com/office/drawing/2014/main" id="{76949CF9-9135-8144-BE43-A1AEE806DE8D}"/>
              </a:ext>
            </a:extLst>
          </p:cNvPr>
          <p:cNvSpPr>
            <a:spLocks noGrp="1"/>
          </p:cNvSpPr>
          <p:nvPr>
            <p:ph type="body" sz="quarter" idx="20" hasCustomPrompt="1"/>
          </p:nvPr>
        </p:nvSpPr>
        <p:spPr>
          <a:xfrm>
            <a:off x="5730241" y="3247609"/>
            <a:ext cx="4032067" cy="369397"/>
          </a:xfrm>
        </p:spPr>
        <p:txBody>
          <a:bodyPr wrap="square">
            <a:sp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667">
                <a:solidFill>
                  <a:schemeClr val="bg1"/>
                </a:solidFill>
                <a:latin typeface="+mj-lt"/>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Fourth Topic</a:t>
            </a:r>
          </a:p>
        </p:txBody>
      </p:sp>
      <p:sp>
        <p:nvSpPr>
          <p:cNvPr id="18" name="Text Placeholder 3">
            <a:extLst>
              <a:ext uri="{FF2B5EF4-FFF2-40B4-BE49-F238E27FC236}">
                <a16:creationId xmlns:a16="http://schemas.microsoft.com/office/drawing/2014/main" id="{DB041F91-D196-F24C-B72E-9F6872D615C2}"/>
              </a:ext>
            </a:extLst>
          </p:cNvPr>
          <p:cNvSpPr>
            <a:spLocks noGrp="1"/>
          </p:cNvSpPr>
          <p:nvPr>
            <p:ph type="body" sz="quarter" idx="21" hasCustomPrompt="1"/>
          </p:nvPr>
        </p:nvSpPr>
        <p:spPr>
          <a:xfrm>
            <a:off x="5730241" y="4016866"/>
            <a:ext cx="4032067" cy="369397"/>
          </a:xfrm>
        </p:spPr>
        <p:txBody>
          <a:bodyPr wrap="square">
            <a:sp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667">
                <a:solidFill>
                  <a:schemeClr val="bg1"/>
                </a:solidFill>
                <a:latin typeface="+mj-lt"/>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Fifth Topic</a:t>
            </a:r>
          </a:p>
        </p:txBody>
      </p:sp>
      <p:sp>
        <p:nvSpPr>
          <p:cNvPr id="19" name="Text Placeholder 3">
            <a:extLst>
              <a:ext uri="{FF2B5EF4-FFF2-40B4-BE49-F238E27FC236}">
                <a16:creationId xmlns:a16="http://schemas.microsoft.com/office/drawing/2014/main" id="{21BC0E45-259F-024E-B731-91942A4A28DC}"/>
              </a:ext>
            </a:extLst>
          </p:cNvPr>
          <p:cNvSpPr>
            <a:spLocks noGrp="1"/>
          </p:cNvSpPr>
          <p:nvPr>
            <p:ph type="body" sz="quarter" idx="22" hasCustomPrompt="1"/>
          </p:nvPr>
        </p:nvSpPr>
        <p:spPr>
          <a:xfrm>
            <a:off x="5730241" y="4786124"/>
            <a:ext cx="4032067" cy="369397"/>
          </a:xfrm>
        </p:spPr>
        <p:txBody>
          <a:bodyPr wrap="square">
            <a:sp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667">
                <a:solidFill>
                  <a:schemeClr val="bg1"/>
                </a:solidFill>
                <a:latin typeface="+mj-lt"/>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Sixth Topic</a:t>
            </a:r>
          </a:p>
        </p:txBody>
      </p:sp>
      <p:sp>
        <p:nvSpPr>
          <p:cNvPr id="20" name="Text Placeholder 3">
            <a:extLst>
              <a:ext uri="{FF2B5EF4-FFF2-40B4-BE49-F238E27FC236}">
                <a16:creationId xmlns:a16="http://schemas.microsoft.com/office/drawing/2014/main" id="{4E3E9917-FBED-984A-A15C-CE1370384F51}"/>
              </a:ext>
            </a:extLst>
          </p:cNvPr>
          <p:cNvSpPr>
            <a:spLocks noGrp="1"/>
          </p:cNvSpPr>
          <p:nvPr>
            <p:ph type="body" sz="quarter" idx="23" hasCustomPrompt="1"/>
          </p:nvPr>
        </p:nvSpPr>
        <p:spPr>
          <a:xfrm>
            <a:off x="5730241" y="5555378"/>
            <a:ext cx="4032067" cy="369397"/>
          </a:xfrm>
        </p:spPr>
        <p:txBody>
          <a:bodyPr wrap="square">
            <a:sp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667">
                <a:solidFill>
                  <a:schemeClr val="bg1"/>
                </a:solidFill>
                <a:latin typeface="+mj-lt"/>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Seventh Topic</a:t>
            </a:r>
          </a:p>
        </p:txBody>
      </p:sp>
      <p:sp>
        <p:nvSpPr>
          <p:cNvPr id="21" name="Rectangle 20">
            <a:extLst>
              <a:ext uri="{FF2B5EF4-FFF2-40B4-BE49-F238E27FC236}">
                <a16:creationId xmlns:a16="http://schemas.microsoft.com/office/drawing/2014/main" id="{7A85EC73-2A90-464D-ACE5-DA32A9173FEA}"/>
              </a:ext>
            </a:extLst>
          </p:cNvPr>
          <p:cNvSpPr/>
          <p:nvPr userDrawn="1"/>
        </p:nvSpPr>
        <p:spPr>
          <a:xfrm>
            <a:off x="0" y="-5805"/>
            <a:ext cx="6096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4" name="Picture 23">
            <a:extLst>
              <a:ext uri="{FF2B5EF4-FFF2-40B4-BE49-F238E27FC236}">
                <a16:creationId xmlns:a16="http://schemas.microsoft.com/office/drawing/2014/main" id="{306D63A6-3C21-3344-B8AC-075FAAABCE31}"/>
              </a:ext>
            </a:extLst>
          </p:cNvPr>
          <p:cNvPicPr>
            <a:picLocks noChangeAspect="1"/>
          </p:cNvPicPr>
          <p:nvPr userDrawn="1"/>
        </p:nvPicPr>
        <p:blipFill>
          <a:blip r:embed="rId3"/>
          <a:stretch>
            <a:fillRect/>
          </a:stretch>
        </p:blipFill>
        <p:spPr>
          <a:xfrm>
            <a:off x="889239" y="6238471"/>
            <a:ext cx="1048512" cy="288053"/>
          </a:xfrm>
          <a:prstGeom prst="rect">
            <a:avLst/>
          </a:prstGeom>
        </p:spPr>
      </p:pic>
    </p:spTree>
    <p:extLst>
      <p:ext uri="{BB962C8B-B14F-4D97-AF65-F5344CB8AC3E}">
        <p14:creationId xmlns:p14="http://schemas.microsoft.com/office/powerpoint/2010/main" val="2364681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peakers Blue">
    <p:spTree>
      <p:nvGrpSpPr>
        <p:cNvPr id="1" name=""/>
        <p:cNvGrpSpPr/>
        <p:nvPr/>
      </p:nvGrpSpPr>
      <p:grpSpPr>
        <a:xfrm>
          <a:off x="0" y="0"/>
          <a:ext cx="0" cy="0"/>
          <a:chOff x="0" y="0"/>
          <a:chExt cx="0" cy="0"/>
        </a:xfrm>
      </p:grpSpPr>
      <p:sp>
        <p:nvSpPr>
          <p:cNvPr id="8" name="Rectangle 7"/>
          <p:cNvSpPr/>
          <p:nvPr userDrawn="1"/>
        </p:nvSpPr>
        <p:spPr>
          <a:xfrm>
            <a:off x="3546051" y="-7577"/>
            <a:ext cx="86459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itle 1"/>
          <p:cNvSpPr>
            <a:spLocks noGrp="1"/>
          </p:cNvSpPr>
          <p:nvPr>
            <p:ph type="title"/>
          </p:nvPr>
        </p:nvSpPr>
        <p:spPr>
          <a:xfrm>
            <a:off x="468500" y="2116804"/>
            <a:ext cx="2175383" cy="2673849"/>
          </a:xfrm>
          <a:prstGeom prst="rect">
            <a:avLst/>
          </a:prstGeom>
        </p:spPr>
        <p:txBody>
          <a:bodyPr/>
          <a:lstStyle/>
          <a:p>
            <a:r>
              <a:rPr lang="en-US"/>
              <a:t>Click to edit Master title style</a:t>
            </a:r>
          </a:p>
        </p:txBody>
      </p:sp>
      <p:sp>
        <p:nvSpPr>
          <p:cNvPr id="13" name="Title Placeholder 1">
            <a:extLst>
              <a:ext uri="{FF2B5EF4-FFF2-40B4-BE49-F238E27FC236}">
                <a16:creationId xmlns:a16="http://schemas.microsoft.com/office/drawing/2014/main" id="{E60DB5BF-DE53-7C4C-A4BA-6946E5905032}"/>
              </a:ext>
            </a:extLst>
          </p:cNvPr>
          <p:cNvSpPr txBox="1">
            <a:spLocks/>
          </p:cNvSpPr>
          <p:nvPr userDrawn="1"/>
        </p:nvSpPr>
        <p:spPr>
          <a:xfrm>
            <a:off x="311357" y="6317806"/>
            <a:ext cx="459675" cy="238343"/>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2000" b="0" i="0" kern="1200">
                <a:solidFill>
                  <a:schemeClr val="tx1"/>
                </a:solidFill>
                <a:latin typeface="Museo Slab 500" charset="0"/>
                <a:ea typeface="Museo Slab 500" charset="0"/>
                <a:cs typeface="Museo Slab 500" charset="0"/>
              </a:defRPr>
            </a:lvl1pPr>
          </a:lstStyle>
          <a:p>
            <a:pPr algn="ctr"/>
            <a:fld id="{F9ED48AE-7D5D-0443-A544-D69EBB1A0271}" type="slidenum">
              <a:rPr lang="en-US" sz="1067" b="1" i="0" smtClean="0">
                <a:solidFill>
                  <a:schemeClr val="bg1"/>
                </a:solidFill>
                <a:latin typeface="+mj-lt"/>
                <a:ea typeface="Museo Slab 300" charset="0"/>
                <a:cs typeface="Museo Slab 300" charset="0"/>
              </a:rPr>
              <a:pPr algn="ctr"/>
              <a:t>‹#›</a:t>
            </a:fld>
            <a:endParaRPr lang="en-US" sz="1067" b="1" i="0">
              <a:solidFill>
                <a:schemeClr val="bg1"/>
              </a:solidFill>
              <a:latin typeface="+mj-lt"/>
              <a:ea typeface="Museo Slab 900" charset="0"/>
              <a:cs typeface="Museo Slab 900" charset="0"/>
            </a:endParaRPr>
          </a:p>
        </p:txBody>
      </p:sp>
      <p:pic>
        <p:nvPicPr>
          <p:cNvPr id="14" name="Picture 13">
            <a:extLst>
              <a:ext uri="{FF2B5EF4-FFF2-40B4-BE49-F238E27FC236}">
                <a16:creationId xmlns:a16="http://schemas.microsoft.com/office/drawing/2014/main" id="{2E687FB9-080F-4E42-B9CA-C7B95CB296B6}"/>
              </a:ext>
            </a:extLst>
          </p:cNvPr>
          <p:cNvPicPr>
            <a:picLocks noChangeAspect="1"/>
          </p:cNvPicPr>
          <p:nvPr userDrawn="1"/>
        </p:nvPicPr>
        <p:blipFill>
          <a:blip r:embed="rId2"/>
          <a:stretch>
            <a:fillRect/>
          </a:stretch>
        </p:blipFill>
        <p:spPr>
          <a:xfrm>
            <a:off x="311358" y="418395"/>
            <a:ext cx="462303" cy="462303"/>
          </a:xfrm>
          <a:prstGeom prst="rect">
            <a:avLst/>
          </a:prstGeom>
        </p:spPr>
      </p:pic>
      <p:sp>
        <p:nvSpPr>
          <p:cNvPr id="10" name="Picture Placeholder 2">
            <a:extLst>
              <a:ext uri="{FF2B5EF4-FFF2-40B4-BE49-F238E27FC236}">
                <a16:creationId xmlns:a16="http://schemas.microsoft.com/office/drawing/2014/main" id="{4627412B-1669-F546-AD81-1994055A2F32}"/>
              </a:ext>
            </a:extLst>
          </p:cNvPr>
          <p:cNvSpPr>
            <a:spLocks noGrp="1"/>
          </p:cNvSpPr>
          <p:nvPr>
            <p:ph type="pic" sz="quarter" idx="24"/>
          </p:nvPr>
        </p:nvSpPr>
        <p:spPr>
          <a:xfrm>
            <a:off x="4335604" y="418395"/>
            <a:ext cx="1584085" cy="1584085"/>
          </a:xfrm>
          <a:prstGeom prst="ellipse">
            <a:avLst/>
          </a:prstGeom>
          <a:solidFill>
            <a:schemeClr val="bg1">
              <a:lumMod val="95000"/>
            </a:schemeClr>
          </a:solidFill>
          <a:ln w="203200">
            <a:noFill/>
          </a:ln>
        </p:spPr>
        <p:txBody>
          <a:bodyPr anchor="ctr" anchorCtr="0">
            <a:normAutofit/>
          </a:bodyPr>
          <a:lstStyle>
            <a:lvl1pPr marL="0" indent="0" algn="ctr">
              <a:buNone/>
              <a:defRPr sz="1867" b="0">
                <a:solidFill>
                  <a:schemeClr val="bg1">
                    <a:lumMod val="75000"/>
                  </a:schemeClr>
                </a:solidFill>
              </a:defRPr>
            </a:lvl1pPr>
          </a:lstStyle>
          <a:p>
            <a:endParaRPr lang="en-US"/>
          </a:p>
        </p:txBody>
      </p:sp>
      <p:sp>
        <p:nvSpPr>
          <p:cNvPr id="11" name="Text Placeholder 3">
            <a:extLst>
              <a:ext uri="{FF2B5EF4-FFF2-40B4-BE49-F238E27FC236}">
                <a16:creationId xmlns:a16="http://schemas.microsoft.com/office/drawing/2014/main" id="{D3F9BD2E-963D-2743-9BB6-55943989A840}"/>
              </a:ext>
            </a:extLst>
          </p:cNvPr>
          <p:cNvSpPr>
            <a:spLocks noGrp="1"/>
          </p:cNvSpPr>
          <p:nvPr>
            <p:ph type="body" sz="quarter" idx="36" hasCustomPrompt="1"/>
          </p:nvPr>
        </p:nvSpPr>
        <p:spPr>
          <a:xfrm>
            <a:off x="3866688" y="2197553"/>
            <a:ext cx="2521921" cy="417409"/>
          </a:xfrm>
        </p:spPr>
        <p:txBody>
          <a:bodyPr>
            <a:normAutofit/>
          </a:bodyPr>
          <a:lstStyle>
            <a:lvl1pPr marL="0" indent="0" algn="ctr">
              <a:buNone/>
              <a:defRPr sz="2133" b="0">
                <a:solidFill>
                  <a:schemeClr val="tx2"/>
                </a:solidFill>
                <a:latin typeface="+mj-lt"/>
              </a:defRPr>
            </a:lvl1pPr>
            <a:lvl2pPr>
              <a:defRPr>
                <a:solidFill>
                  <a:schemeClr val="tx2"/>
                </a:solidFill>
              </a:defRPr>
            </a:lvl2pPr>
            <a:lvl3pPr marL="914377" indent="0" algn="ctr">
              <a:buNone/>
              <a:defRPr>
                <a:solidFill>
                  <a:schemeClr val="tx2"/>
                </a:solidFill>
              </a:defRPr>
            </a:lvl3pPr>
            <a:lvl4pPr marL="1371566" indent="0" algn="ctr">
              <a:buNone/>
              <a:defRPr>
                <a:solidFill>
                  <a:schemeClr val="tx2"/>
                </a:solidFill>
              </a:defRPr>
            </a:lvl4pPr>
            <a:lvl5pPr marL="1828754" indent="0" algn="ctr">
              <a:buNone/>
              <a:defRPr>
                <a:solidFill>
                  <a:schemeClr val="tx2"/>
                </a:solidFill>
              </a:defRPr>
            </a:lvl5pPr>
          </a:lstStyle>
          <a:p>
            <a:pPr lvl="0"/>
            <a:r>
              <a:rPr lang="en-US"/>
              <a:t>Speaker Name</a:t>
            </a:r>
          </a:p>
        </p:txBody>
      </p:sp>
      <p:sp>
        <p:nvSpPr>
          <p:cNvPr id="15" name="Picture Placeholder 2">
            <a:extLst>
              <a:ext uri="{FF2B5EF4-FFF2-40B4-BE49-F238E27FC236}">
                <a16:creationId xmlns:a16="http://schemas.microsoft.com/office/drawing/2014/main" id="{802B97F4-1721-C146-BE41-592ABABD9285}"/>
              </a:ext>
            </a:extLst>
          </p:cNvPr>
          <p:cNvSpPr>
            <a:spLocks noGrp="1"/>
          </p:cNvSpPr>
          <p:nvPr>
            <p:ph type="pic" sz="quarter" idx="37"/>
          </p:nvPr>
        </p:nvSpPr>
        <p:spPr>
          <a:xfrm>
            <a:off x="7047035" y="418395"/>
            <a:ext cx="1584085" cy="1584085"/>
          </a:xfrm>
          <a:prstGeom prst="ellipse">
            <a:avLst/>
          </a:prstGeom>
          <a:solidFill>
            <a:schemeClr val="bg1">
              <a:lumMod val="95000"/>
            </a:schemeClr>
          </a:solidFill>
          <a:ln w="203200">
            <a:noFill/>
          </a:ln>
        </p:spPr>
        <p:txBody>
          <a:bodyPr anchor="ctr" anchorCtr="0">
            <a:normAutofit/>
          </a:bodyPr>
          <a:lstStyle>
            <a:lvl1pPr marL="0" indent="0" algn="ctr">
              <a:buNone/>
              <a:defRPr sz="1867" b="0">
                <a:solidFill>
                  <a:schemeClr val="bg1">
                    <a:lumMod val="75000"/>
                  </a:schemeClr>
                </a:solidFill>
              </a:defRPr>
            </a:lvl1pPr>
          </a:lstStyle>
          <a:p>
            <a:endParaRPr lang="en-US"/>
          </a:p>
        </p:txBody>
      </p:sp>
      <p:sp>
        <p:nvSpPr>
          <p:cNvPr id="17" name="Picture Placeholder 2">
            <a:extLst>
              <a:ext uri="{FF2B5EF4-FFF2-40B4-BE49-F238E27FC236}">
                <a16:creationId xmlns:a16="http://schemas.microsoft.com/office/drawing/2014/main" id="{69824CD7-74A5-3144-8BD2-9B53BA3B72E6}"/>
              </a:ext>
            </a:extLst>
          </p:cNvPr>
          <p:cNvSpPr>
            <a:spLocks noGrp="1"/>
          </p:cNvSpPr>
          <p:nvPr>
            <p:ph type="pic" sz="quarter" idx="39"/>
          </p:nvPr>
        </p:nvSpPr>
        <p:spPr>
          <a:xfrm>
            <a:off x="9753659" y="418395"/>
            <a:ext cx="1584085" cy="1584085"/>
          </a:xfrm>
          <a:prstGeom prst="ellipse">
            <a:avLst/>
          </a:prstGeom>
          <a:solidFill>
            <a:schemeClr val="bg1">
              <a:lumMod val="95000"/>
            </a:schemeClr>
          </a:solidFill>
          <a:ln w="203200">
            <a:noFill/>
          </a:ln>
        </p:spPr>
        <p:txBody>
          <a:bodyPr anchor="ctr" anchorCtr="0">
            <a:normAutofit/>
          </a:bodyPr>
          <a:lstStyle>
            <a:lvl1pPr marL="0" indent="0" algn="ctr">
              <a:buNone/>
              <a:defRPr sz="1867" b="0">
                <a:solidFill>
                  <a:schemeClr val="bg1">
                    <a:lumMod val="75000"/>
                  </a:schemeClr>
                </a:solidFill>
              </a:defRPr>
            </a:lvl1pPr>
          </a:lstStyle>
          <a:p>
            <a:endParaRPr lang="en-US"/>
          </a:p>
        </p:txBody>
      </p:sp>
      <p:sp>
        <p:nvSpPr>
          <p:cNvPr id="25" name="Text Placeholder 3">
            <a:extLst>
              <a:ext uri="{FF2B5EF4-FFF2-40B4-BE49-F238E27FC236}">
                <a16:creationId xmlns:a16="http://schemas.microsoft.com/office/drawing/2014/main" id="{8404D7DC-D278-D245-8BE5-13F2016211F7}"/>
              </a:ext>
            </a:extLst>
          </p:cNvPr>
          <p:cNvSpPr>
            <a:spLocks noGrp="1"/>
          </p:cNvSpPr>
          <p:nvPr>
            <p:ph type="body" sz="quarter" idx="40" hasCustomPrompt="1"/>
          </p:nvPr>
        </p:nvSpPr>
        <p:spPr>
          <a:xfrm>
            <a:off x="3866688" y="2634817"/>
            <a:ext cx="2521921" cy="417409"/>
          </a:xfrm>
        </p:spPr>
        <p:txBody>
          <a:bodyPr>
            <a:normAutofit/>
          </a:bodyPr>
          <a:lstStyle>
            <a:lvl1pPr marL="0" indent="0" algn="ctr">
              <a:buNone/>
              <a:defRPr sz="2133" b="0">
                <a:solidFill>
                  <a:schemeClr val="tx2"/>
                </a:solidFill>
                <a:latin typeface="+mn-lt"/>
              </a:defRPr>
            </a:lvl1pPr>
            <a:lvl2pPr>
              <a:defRPr>
                <a:solidFill>
                  <a:schemeClr val="tx2"/>
                </a:solidFill>
              </a:defRPr>
            </a:lvl2pPr>
            <a:lvl3pPr marL="914377" indent="0" algn="ctr">
              <a:buNone/>
              <a:defRPr>
                <a:solidFill>
                  <a:schemeClr val="tx2"/>
                </a:solidFill>
              </a:defRPr>
            </a:lvl3pPr>
            <a:lvl4pPr marL="1371566" indent="0" algn="ctr">
              <a:buNone/>
              <a:defRPr>
                <a:solidFill>
                  <a:schemeClr val="tx2"/>
                </a:solidFill>
              </a:defRPr>
            </a:lvl4pPr>
            <a:lvl5pPr marL="1828754" indent="0" algn="ctr">
              <a:buNone/>
              <a:defRPr>
                <a:solidFill>
                  <a:schemeClr val="tx2"/>
                </a:solidFill>
              </a:defRPr>
            </a:lvl5pPr>
          </a:lstStyle>
          <a:p>
            <a:pPr lvl="0"/>
            <a:r>
              <a:rPr lang="en-US"/>
              <a:t>Speaker Title</a:t>
            </a:r>
          </a:p>
        </p:txBody>
      </p:sp>
      <p:sp>
        <p:nvSpPr>
          <p:cNvPr id="26" name="Text Placeholder 3">
            <a:extLst>
              <a:ext uri="{FF2B5EF4-FFF2-40B4-BE49-F238E27FC236}">
                <a16:creationId xmlns:a16="http://schemas.microsoft.com/office/drawing/2014/main" id="{A22E3B4B-3AFE-744C-8FD7-E84233D1A6EB}"/>
              </a:ext>
            </a:extLst>
          </p:cNvPr>
          <p:cNvSpPr>
            <a:spLocks noGrp="1"/>
          </p:cNvSpPr>
          <p:nvPr>
            <p:ph type="body" sz="quarter" idx="41" hasCustomPrompt="1"/>
          </p:nvPr>
        </p:nvSpPr>
        <p:spPr>
          <a:xfrm>
            <a:off x="6578118" y="2197553"/>
            <a:ext cx="2521921" cy="417409"/>
          </a:xfrm>
        </p:spPr>
        <p:txBody>
          <a:bodyPr>
            <a:normAutofit/>
          </a:bodyPr>
          <a:lstStyle>
            <a:lvl1pPr marL="0" indent="0" algn="ctr">
              <a:buNone/>
              <a:defRPr sz="2133" b="0">
                <a:solidFill>
                  <a:schemeClr val="tx2"/>
                </a:solidFill>
                <a:latin typeface="+mj-lt"/>
              </a:defRPr>
            </a:lvl1pPr>
            <a:lvl2pPr>
              <a:defRPr>
                <a:solidFill>
                  <a:schemeClr val="tx2"/>
                </a:solidFill>
              </a:defRPr>
            </a:lvl2pPr>
            <a:lvl3pPr marL="914377" indent="0" algn="ctr">
              <a:buNone/>
              <a:defRPr>
                <a:solidFill>
                  <a:schemeClr val="tx2"/>
                </a:solidFill>
              </a:defRPr>
            </a:lvl3pPr>
            <a:lvl4pPr marL="1371566" indent="0" algn="ctr">
              <a:buNone/>
              <a:defRPr>
                <a:solidFill>
                  <a:schemeClr val="tx2"/>
                </a:solidFill>
              </a:defRPr>
            </a:lvl4pPr>
            <a:lvl5pPr marL="1828754" indent="0" algn="ctr">
              <a:buNone/>
              <a:defRPr>
                <a:solidFill>
                  <a:schemeClr val="tx2"/>
                </a:solidFill>
              </a:defRPr>
            </a:lvl5pPr>
          </a:lstStyle>
          <a:p>
            <a:pPr lvl="0"/>
            <a:r>
              <a:rPr lang="en-US"/>
              <a:t>Speaker Name</a:t>
            </a:r>
          </a:p>
        </p:txBody>
      </p:sp>
      <p:sp>
        <p:nvSpPr>
          <p:cNvPr id="27" name="Text Placeholder 3">
            <a:extLst>
              <a:ext uri="{FF2B5EF4-FFF2-40B4-BE49-F238E27FC236}">
                <a16:creationId xmlns:a16="http://schemas.microsoft.com/office/drawing/2014/main" id="{2D1FA7C0-B07B-5349-BCDE-9A61458D9CA2}"/>
              </a:ext>
            </a:extLst>
          </p:cNvPr>
          <p:cNvSpPr>
            <a:spLocks noGrp="1"/>
          </p:cNvSpPr>
          <p:nvPr>
            <p:ph type="body" sz="quarter" idx="42" hasCustomPrompt="1"/>
          </p:nvPr>
        </p:nvSpPr>
        <p:spPr>
          <a:xfrm>
            <a:off x="6578118" y="2634817"/>
            <a:ext cx="2521921" cy="417409"/>
          </a:xfrm>
        </p:spPr>
        <p:txBody>
          <a:bodyPr>
            <a:normAutofit/>
          </a:bodyPr>
          <a:lstStyle>
            <a:lvl1pPr marL="0" indent="0" algn="ctr">
              <a:buNone/>
              <a:defRPr sz="2133" b="0">
                <a:solidFill>
                  <a:schemeClr val="tx2"/>
                </a:solidFill>
                <a:latin typeface="+mn-lt"/>
              </a:defRPr>
            </a:lvl1pPr>
            <a:lvl2pPr>
              <a:defRPr>
                <a:solidFill>
                  <a:schemeClr val="tx2"/>
                </a:solidFill>
              </a:defRPr>
            </a:lvl2pPr>
            <a:lvl3pPr marL="914377" indent="0" algn="ctr">
              <a:buNone/>
              <a:defRPr>
                <a:solidFill>
                  <a:schemeClr val="tx2"/>
                </a:solidFill>
              </a:defRPr>
            </a:lvl3pPr>
            <a:lvl4pPr marL="1371566" indent="0" algn="ctr">
              <a:buNone/>
              <a:defRPr>
                <a:solidFill>
                  <a:schemeClr val="tx2"/>
                </a:solidFill>
              </a:defRPr>
            </a:lvl4pPr>
            <a:lvl5pPr marL="1828754" indent="0" algn="ctr">
              <a:buNone/>
              <a:defRPr>
                <a:solidFill>
                  <a:schemeClr val="tx2"/>
                </a:solidFill>
              </a:defRPr>
            </a:lvl5pPr>
          </a:lstStyle>
          <a:p>
            <a:pPr lvl="0"/>
            <a:r>
              <a:rPr lang="en-US"/>
              <a:t>Speaker Title</a:t>
            </a:r>
          </a:p>
        </p:txBody>
      </p:sp>
      <p:sp>
        <p:nvSpPr>
          <p:cNvPr id="28" name="Text Placeholder 3">
            <a:extLst>
              <a:ext uri="{FF2B5EF4-FFF2-40B4-BE49-F238E27FC236}">
                <a16:creationId xmlns:a16="http://schemas.microsoft.com/office/drawing/2014/main" id="{373C9CD0-4C6D-234E-AB75-483AC7879B05}"/>
              </a:ext>
            </a:extLst>
          </p:cNvPr>
          <p:cNvSpPr>
            <a:spLocks noGrp="1"/>
          </p:cNvSpPr>
          <p:nvPr>
            <p:ph type="body" sz="quarter" idx="43" hasCustomPrompt="1"/>
          </p:nvPr>
        </p:nvSpPr>
        <p:spPr>
          <a:xfrm>
            <a:off x="9284742" y="2197553"/>
            <a:ext cx="2521921" cy="417409"/>
          </a:xfrm>
        </p:spPr>
        <p:txBody>
          <a:bodyPr>
            <a:normAutofit/>
          </a:bodyPr>
          <a:lstStyle>
            <a:lvl1pPr marL="0" indent="0" algn="ctr">
              <a:buNone/>
              <a:defRPr sz="2133" b="0">
                <a:solidFill>
                  <a:schemeClr val="tx2"/>
                </a:solidFill>
                <a:latin typeface="+mj-lt"/>
              </a:defRPr>
            </a:lvl1pPr>
            <a:lvl2pPr>
              <a:defRPr>
                <a:solidFill>
                  <a:schemeClr val="tx2"/>
                </a:solidFill>
              </a:defRPr>
            </a:lvl2pPr>
            <a:lvl3pPr marL="914377" indent="0" algn="ctr">
              <a:buNone/>
              <a:defRPr>
                <a:solidFill>
                  <a:schemeClr val="tx2"/>
                </a:solidFill>
              </a:defRPr>
            </a:lvl3pPr>
            <a:lvl4pPr marL="1371566" indent="0" algn="ctr">
              <a:buNone/>
              <a:defRPr>
                <a:solidFill>
                  <a:schemeClr val="tx2"/>
                </a:solidFill>
              </a:defRPr>
            </a:lvl4pPr>
            <a:lvl5pPr marL="1828754" indent="0" algn="ctr">
              <a:buNone/>
              <a:defRPr>
                <a:solidFill>
                  <a:schemeClr val="tx2"/>
                </a:solidFill>
              </a:defRPr>
            </a:lvl5pPr>
          </a:lstStyle>
          <a:p>
            <a:pPr lvl="0"/>
            <a:r>
              <a:rPr lang="en-US"/>
              <a:t>Speaker Name</a:t>
            </a:r>
          </a:p>
        </p:txBody>
      </p:sp>
      <p:sp>
        <p:nvSpPr>
          <p:cNvPr id="29" name="Text Placeholder 3">
            <a:extLst>
              <a:ext uri="{FF2B5EF4-FFF2-40B4-BE49-F238E27FC236}">
                <a16:creationId xmlns:a16="http://schemas.microsoft.com/office/drawing/2014/main" id="{8480A00E-853E-324E-921E-60E2EE0DA64B}"/>
              </a:ext>
            </a:extLst>
          </p:cNvPr>
          <p:cNvSpPr>
            <a:spLocks noGrp="1"/>
          </p:cNvSpPr>
          <p:nvPr>
            <p:ph type="body" sz="quarter" idx="44" hasCustomPrompt="1"/>
          </p:nvPr>
        </p:nvSpPr>
        <p:spPr>
          <a:xfrm>
            <a:off x="9284742" y="2634817"/>
            <a:ext cx="2521921" cy="417409"/>
          </a:xfrm>
        </p:spPr>
        <p:txBody>
          <a:bodyPr>
            <a:normAutofit/>
          </a:bodyPr>
          <a:lstStyle>
            <a:lvl1pPr marL="0" indent="0" algn="ctr">
              <a:buNone/>
              <a:defRPr sz="2133" b="0">
                <a:solidFill>
                  <a:schemeClr val="tx2"/>
                </a:solidFill>
                <a:latin typeface="+mn-lt"/>
              </a:defRPr>
            </a:lvl1pPr>
            <a:lvl2pPr>
              <a:defRPr>
                <a:solidFill>
                  <a:schemeClr val="tx2"/>
                </a:solidFill>
              </a:defRPr>
            </a:lvl2pPr>
            <a:lvl3pPr marL="914377" indent="0" algn="ctr">
              <a:buNone/>
              <a:defRPr>
                <a:solidFill>
                  <a:schemeClr val="tx2"/>
                </a:solidFill>
              </a:defRPr>
            </a:lvl3pPr>
            <a:lvl4pPr marL="1371566" indent="0" algn="ctr">
              <a:buNone/>
              <a:defRPr>
                <a:solidFill>
                  <a:schemeClr val="tx2"/>
                </a:solidFill>
              </a:defRPr>
            </a:lvl4pPr>
            <a:lvl5pPr marL="1828754" indent="0" algn="ctr">
              <a:buNone/>
              <a:defRPr>
                <a:solidFill>
                  <a:schemeClr val="tx2"/>
                </a:solidFill>
              </a:defRPr>
            </a:lvl5pPr>
          </a:lstStyle>
          <a:p>
            <a:pPr lvl="0"/>
            <a:r>
              <a:rPr lang="en-US"/>
              <a:t>Speaker Title</a:t>
            </a:r>
          </a:p>
        </p:txBody>
      </p:sp>
      <p:sp>
        <p:nvSpPr>
          <p:cNvPr id="30" name="Picture Placeholder 2">
            <a:extLst>
              <a:ext uri="{FF2B5EF4-FFF2-40B4-BE49-F238E27FC236}">
                <a16:creationId xmlns:a16="http://schemas.microsoft.com/office/drawing/2014/main" id="{600BF30F-39F9-0E43-A299-FEE430B7AD1C}"/>
              </a:ext>
            </a:extLst>
          </p:cNvPr>
          <p:cNvSpPr>
            <a:spLocks noGrp="1"/>
          </p:cNvSpPr>
          <p:nvPr>
            <p:ph type="pic" sz="quarter" idx="45"/>
          </p:nvPr>
        </p:nvSpPr>
        <p:spPr>
          <a:xfrm>
            <a:off x="4335604" y="3701788"/>
            <a:ext cx="1584085" cy="1584085"/>
          </a:xfrm>
          <a:prstGeom prst="ellipse">
            <a:avLst/>
          </a:prstGeom>
          <a:solidFill>
            <a:schemeClr val="bg1">
              <a:lumMod val="95000"/>
            </a:schemeClr>
          </a:solidFill>
          <a:ln w="203200">
            <a:noFill/>
          </a:ln>
        </p:spPr>
        <p:txBody>
          <a:bodyPr anchor="ctr" anchorCtr="0">
            <a:normAutofit/>
          </a:bodyPr>
          <a:lstStyle>
            <a:lvl1pPr marL="0" indent="0" algn="ctr">
              <a:buNone/>
              <a:defRPr sz="1867" b="0">
                <a:solidFill>
                  <a:schemeClr val="bg1">
                    <a:lumMod val="75000"/>
                  </a:schemeClr>
                </a:solidFill>
              </a:defRPr>
            </a:lvl1pPr>
          </a:lstStyle>
          <a:p>
            <a:endParaRPr lang="en-US"/>
          </a:p>
        </p:txBody>
      </p:sp>
      <p:sp>
        <p:nvSpPr>
          <p:cNvPr id="31" name="Text Placeholder 3">
            <a:extLst>
              <a:ext uri="{FF2B5EF4-FFF2-40B4-BE49-F238E27FC236}">
                <a16:creationId xmlns:a16="http://schemas.microsoft.com/office/drawing/2014/main" id="{40317C33-6839-7B46-9EF3-3D6FC70D4DB5}"/>
              </a:ext>
            </a:extLst>
          </p:cNvPr>
          <p:cNvSpPr>
            <a:spLocks noGrp="1"/>
          </p:cNvSpPr>
          <p:nvPr>
            <p:ph type="body" sz="quarter" idx="46" hasCustomPrompt="1"/>
          </p:nvPr>
        </p:nvSpPr>
        <p:spPr>
          <a:xfrm>
            <a:off x="3866688" y="5500801"/>
            <a:ext cx="2521921" cy="417409"/>
          </a:xfrm>
        </p:spPr>
        <p:txBody>
          <a:bodyPr>
            <a:normAutofit/>
          </a:bodyPr>
          <a:lstStyle>
            <a:lvl1pPr marL="0" indent="0" algn="ctr">
              <a:buNone/>
              <a:defRPr sz="2133" b="0">
                <a:solidFill>
                  <a:schemeClr val="tx2"/>
                </a:solidFill>
                <a:latin typeface="+mj-lt"/>
              </a:defRPr>
            </a:lvl1pPr>
            <a:lvl2pPr>
              <a:defRPr>
                <a:solidFill>
                  <a:schemeClr val="tx2"/>
                </a:solidFill>
              </a:defRPr>
            </a:lvl2pPr>
            <a:lvl3pPr marL="914377" indent="0" algn="ctr">
              <a:buNone/>
              <a:defRPr>
                <a:solidFill>
                  <a:schemeClr val="tx2"/>
                </a:solidFill>
              </a:defRPr>
            </a:lvl3pPr>
            <a:lvl4pPr marL="1371566" indent="0" algn="ctr">
              <a:buNone/>
              <a:defRPr>
                <a:solidFill>
                  <a:schemeClr val="tx2"/>
                </a:solidFill>
              </a:defRPr>
            </a:lvl4pPr>
            <a:lvl5pPr marL="1828754" indent="0" algn="ctr">
              <a:buNone/>
              <a:defRPr>
                <a:solidFill>
                  <a:schemeClr val="tx2"/>
                </a:solidFill>
              </a:defRPr>
            </a:lvl5pPr>
          </a:lstStyle>
          <a:p>
            <a:pPr lvl="0"/>
            <a:r>
              <a:rPr lang="en-US"/>
              <a:t>Speaker Name</a:t>
            </a:r>
          </a:p>
        </p:txBody>
      </p:sp>
      <p:sp>
        <p:nvSpPr>
          <p:cNvPr id="32" name="Picture Placeholder 2">
            <a:extLst>
              <a:ext uri="{FF2B5EF4-FFF2-40B4-BE49-F238E27FC236}">
                <a16:creationId xmlns:a16="http://schemas.microsoft.com/office/drawing/2014/main" id="{C1D91CCE-BA15-4546-BE7E-B7CB361CAF3B}"/>
              </a:ext>
            </a:extLst>
          </p:cNvPr>
          <p:cNvSpPr>
            <a:spLocks noGrp="1"/>
          </p:cNvSpPr>
          <p:nvPr>
            <p:ph type="pic" sz="quarter" idx="47"/>
          </p:nvPr>
        </p:nvSpPr>
        <p:spPr>
          <a:xfrm>
            <a:off x="7047035" y="3701788"/>
            <a:ext cx="1584085" cy="1584085"/>
          </a:xfrm>
          <a:prstGeom prst="ellipse">
            <a:avLst/>
          </a:prstGeom>
          <a:solidFill>
            <a:schemeClr val="bg1">
              <a:lumMod val="95000"/>
            </a:schemeClr>
          </a:solidFill>
          <a:ln w="203200">
            <a:noFill/>
          </a:ln>
        </p:spPr>
        <p:txBody>
          <a:bodyPr anchor="ctr" anchorCtr="0">
            <a:normAutofit/>
          </a:bodyPr>
          <a:lstStyle>
            <a:lvl1pPr marL="0" indent="0" algn="ctr">
              <a:buNone/>
              <a:defRPr sz="1867" b="0">
                <a:solidFill>
                  <a:schemeClr val="bg1">
                    <a:lumMod val="75000"/>
                  </a:schemeClr>
                </a:solidFill>
              </a:defRPr>
            </a:lvl1pPr>
          </a:lstStyle>
          <a:p>
            <a:endParaRPr lang="en-US"/>
          </a:p>
        </p:txBody>
      </p:sp>
      <p:sp>
        <p:nvSpPr>
          <p:cNvPr id="33" name="Picture Placeholder 2">
            <a:extLst>
              <a:ext uri="{FF2B5EF4-FFF2-40B4-BE49-F238E27FC236}">
                <a16:creationId xmlns:a16="http://schemas.microsoft.com/office/drawing/2014/main" id="{13BCA86A-D703-0440-83E7-6E25EE40C2CD}"/>
              </a:ext>
            </a:extLst>
          </p:cNvPr>
          <p:cNvSpPr>
            <a:spLocks noGrp="1"/>
          </p:cNvSpPr>
          <p:nvPr>
            <p:ph type="pic" sz="quarter" idx="48"/>
          </p:nvPr>
        </p:nvSpPr>
        <p:spPr>
          <a:xfrm>
            <a:off x="9753659" y="3701788"/>
            <a:ext cx="1584085" cy="1584085"/>
          </a:xfrm>
          <a:prstGeom prst="ellipse">
            <a:avLst/>
          </a:prstGeom>
          <a:solidFill>
            <a:schemeClr val="bg1">
              <a:lumMod val="95000"/>
            </a:schemeClr>
          </a:solidFill>
          <a:ln w="203200">
            <a:noFill/>
          </a:ln>
        </p:spPr>
        <p:txBody>
          <a:bodyPr anchor="ctr" anchorCtr="0">
            <a:normAutofit/>
          </a:bodyPr>
          <a:lstStyle>
            <a:lvl1pPr marL="0" indent="0" algn="ctr">
              <a:buNone/>
              <a:defRPr sz="1867" b="0">
                <a:solidFill>
                  <a:schemeClr val="bg1">
                    <a:lumMod val="75000"/>
                  </a:schemeClr>
                </a:solidFill>
              </a:defRPr>
            </a:lvl1pPr>
          </a:lstStyle>
          <a:p>
            <a:endParaRPr lang="en-US"/>
          </a:p>
        </p:txBody>
      </p:sp>
      <p:sp>
        <p:nvSpPr>
          <p:cNvPr id="34" name="Text Placeholder 3">
            <a:extLst>
              <a:ext uri="{FF2B5EF4-FFF2-40B4-BE49-F238E27FC236}">
                <a16:creationId xmlns:a16="http://schemas.microsoft.com/office/drawing/2014/main" id="{25A87206-2E95-914F-8C08-B6F703094331}"/>
              </a:ext>
            </a:extLst>
          </p:cNvPr>
          <p:cNvSpPr>
            <a:spLocks noGrp="1"/>
          </p:cNvSpPr>
          <p:nvPr>
            <p:ph type="body" sz="quarter" idx="49" hasCustomPrompt="1"/>
          </p:nvPr>
        </p:nvSpPr>
        <p:spPr>
          <a:xfrm>
            <a:off x="3866688" y="5938065"/>
            <a:ext cx="2521921" cy="417409"/>
          </a:xfrm>
        </p:spPr>
        <p:txBody>
          <a:bodyPr>
            <a:normAutofit/>
          </a:bodyPr>
          <a:lstStyle>
            <a:lvl1pPr marL="0" indent="0" algn="ctr">
              <a:buNone/>
              <a:defRPr sz="2133" b="0">
                <a:solidFill>
                  <a:schemeClr val="tx2"/>
                </a:solidFill>
                <a:latin typeface="+mn-lt"/>
              </a:defRPr>
            </a:lvl1pPr>
            <a:lvl2pPr>
              <a:defRPr>
                <a:solidFill>
                  <a:schemeClr val="tx2"/>
                </a:solidFill>
              </a:defRPr>
            </a:lvl2pPr>
            <a:lvl3pPr marL="914377" indent="0" algn="ctr">
              <a:buNone/>
              <a:defRPr>
                <a:solidFill>
                  <a:schemeClr val="tx2"/>
                </a:solidFill>
              </a:defRPr>
            </a:lvl3pPr>
            <a:lvl4pPr marL="1371566" indent="0" algn="ctr">
              <a:buNone/>
              <a:defRPr>
                <a:solidFill>
                  <a:schemeClr val="tx2"/>
                </a:solidFill>
              </a:defRPr>
            </a:lvl4pPr>
            <a:lvl5pPr marL="1828754" indent="0" algn="ctr">
              <a:buNone/>
              <a:defRPr>
                <a:solidFill>
                  <a:schemeClr val="tx2"/>
                </a:solidFill>
              </a:defRPr>
            </a:lvl5pPr>
          </a:lstStyle>
          <a:p>
            <a:pPr lvl="0"/>
            <a:r>
              <a:rPr lang="en-US"/>
              <a:t>Speaker Title</a:t>
            </a:r>
          </a:p>
        </p:txBody>
      </p:sp>
      <p:sp>
        <p:nvSpPr>
          <p:cNvPr id="35" name="Text Placeholder 3">
            <a:extLst>
              <a:ext uri="{FF2B5EF4-FFF2-40B4-BE49-F238E27FC236}">
                <a16:creationId xmlns:a16="http://schemas.microsoft.com/office/drawing/2014/main" id="{0DC56A04-EE58-6C44-B120-7886CC0A052F}"/>
              </a:ext>
            </a:extLst>
          </p:cNvPr>
          <p:cNvSpPr>
            <a:spLocks noGrp="1"/>
          </p:cNvSpPr>
          <p:nvPr>
            <p:ph type="body" sz="quarter" idx="50" hasCustomPrompt="1"/>
          </p:nvPr>
        </p:nvSpPr>
        <p:spPr>
          <a:xfrm>
            <a:off x="6578118" y="5500801"/>
            <a:ext cx="2521921" cy="417409"/>
          </a:xfrm>
        </p:spPr>
        <p:txBody>
          <a:bodyPr>
            <a:normAutofit/>
          </a:bodyPr>
          <a:lstStyle>
            <a:lvl1pPr marL="0" indent="0" algn="ctr">
              <a:buNone/>
              <a:defRPr sz="2133" b="0">
                <a:solidFill>
                  <a:schemeClr val="tx2"/>
                </a:solidFill>
                <a:latin typeface="+mj-lt"/>
              </a:defRPr>
            </a:lvl1pPr>
            <a:lvl2pPr>
              <a:defRPr>
                <a:solidFill>
                  <a:schemeClr val="tx2"/>
                </a:solidFill>
              </a:defRPr>
            </a:lvl2pPr>
            <a:lvl3pPr marL="914377" indent="0" algn="ctr">
              <a:buNone/>
              <a:defRPr>
                <a:solidFill>
                  <a:schemeClr val="tx2"/>
                </a:solidFill>
              </a:defRPr>
            </a:lvl3pPr>
            <a:lvl4pPr marL="1371566" indent="0" algn="ctr">
              <a:buNone/>
              <a:defRPr>
                <a:solidFill>
                  <a:schemeClr val="tx2"/>
                </a:solidFill>
              </a:defRPr>
            </a:lvl4pPr>
            <a:lvl5pPr marL="1828754" indent="0" algn="ctr">
              <a:buNone/>
              <a:defRPr>
                <a:solidFill>
                  <a:schemeClr val="tx2"/>
                </a:solidFill>
              </a:defRPr>
            </a:lvl5pPr>
          </a:lstStyle>
          <a:p>
            <a:pPr lvl="0"/>
            <a:r>
              <a:rPr lang="en-US"/>
              <a:t>Speaker Name</a:t>
            </a:r>
          </a:p>
        </p:txBody>
      </p:sp>
      <p:sp>
        <p:nvSpPr>
          <p:cNvPr id="36" name="Text Placeholder 3">
            <a:extLst>
              <a:ext uri="{FF2B5EF4-FFF2-40B4-BE49-F238E27FC236}">
                <a16:creationId xmlns:a16="http://schemas.microsoft.com/office/drawing/2014/main" id="{04EFF58E-83AD-6A4C-A1D8-A59BC0E8190D}"/>
              </a:ext>
            </a:extLst>
          </p:cNvPr>
          <p:cNvSpPr>
            <a:spLocks noGrp="1"/>
          </p:cNvSpPr>
          <p:nvPr>
            <p:ph type="body" sz="quarter" idx="51" hasCustomPrompt="1"/>
          </p:nvPr>
        </p:nvSpPr>
        <p:spPr>
          <a:xfrm>
            <a:off x="6578118" y="5938065"/>
            <a:ext cx="2521921" cy="417409"/>
          </a:xfrm>
        </p:spPr>
        <p:txBody>
          <a:bodyPr>
            <a:normAutofit/>
          </a:bodyPr>
          <a:lstStyle>
            <a:lvl1pPr marL="0" indent="0" algn="ctr">
              <a:buNone/>
              <a:defRPr sz="2133" b="0">
                <a:solidFill>
                  <a:schemeClr val="tx2"/>
                </a:solidFill>
                <a:latin typeface="+mn-lt"/>
              </a:defRPr>
            </a:lvl1pPr>
            <a:lvl2pPr>
              <a:defRPr>
                <a:solidFill>
                  <a:schemeClr val="tx2"/>
                </a:solidFill>
              </a:defRPr>
            </a:lvl2pPr>
            <a:lvl3pPr marL="914377" indent="0" algn="ctr">
              <a:buNone/>
              <a:defRPr>
                <a:solidFill>
                  <a:schemeClr val="tx2"/>
                </a:solidFill>
              </a:defRPr>
            </a:lvl3pPr>
            <a:lvl4pPr marL="1371566" indent="0" algn="ctr">
              <a:buNone/>
              <a:defRPr>
                <a:solidFill>
                  <a:schemeClr val="tx2"/>
                </a:solidFill>
              </a:defRPr>
            </a:lvl4pPr>
            <a:lvl5pPr marL="1828754" indent="0" algn="ctr">
              <a:buNone/>
              <a:defRPr>
                <a:solidFill>
                  <a:schemeClr val="tx2"/>
                </a:solidFill>
              </a:defRPr>
            </a:lvl5pPr>
          </a:lstStyle>
          <a:p>
            <a:pPr lvl="0"/>
            <a:r>
              <a:rPr lang="en-US"/>
              <a:t>Speaker Title</a:t>
            </a:r>
          </a:p>
        </p:txBody>
      </p:sp>
      <p:sp>
        <p:nvSpPr>
          <p:cNvPr id="37" name="Text Placeholder 3">
            <a:extLst>
              <a:ext uri="{FF2B5EF4-FFF2-40B4-BE49-F238E27FC236}">
                <a16:creationId xmlns:a16="http://schemas.microsoft.com/office/drawing/2014/main" id="{2360EB48-9E44-9B44-B4E4-88EC89459C0F}"/>
              </a:ext>
            </a:extLst>
          </p:cNvPr>
          <p:cNvSpPr>
            <a:spLocks noGrp="1"/>
          </p:cNvSpPr>
          <p:nvPr>
            <p:ph type="body" sz="quarter" idx="52" hasCustomPrompt="1"/>
          </p:nvPr>
        </p:nvSpPr>
        <p:spPr>
          <a:xfrm>
            <a:off x="9284742" y="5500801"/>
            <a:ext cx="2521921" cy="417409"/>
          </a:xfrm>
        </p:spPr>
        <p:txBody>
          <a:bodyPr>
            <a:normAutofit/>
          </a:bodyPr>
          <a:lstStyle>
            <a:lvl1pPr marL="0" indent="0" algn="ctr">
              <a:buNone/>
              <a:defRPr sz="2133" b="0">
                <a:solidFill>
                  <a:schemeClr val="tx2"/>
                </a:solidFill>
                <a:latin typeface="+mj-lt"/>
              </a:defRPr>
            </a:lvl1pPr>
            <a:lvl2pPr>
              <a:defRPr>
                <a:solidFill>
                  <a:schemeClr val="tx2"/>
                </a:solidFill>
              </a:defRPr>
            </a:lvl2pPr>
            <a:lvl3pPr marL="914377" indent="0" algn="ctr">
              <a:buNone/>
              <a:defRPr>
                <a:solidFill>
                  <a:schemeClr val="tx2"/>
                </a:solidFill>
              </a:defRPr>
            </a:lvl3pPr>
            <a:lvl4pPr marL="1371566" indent="0" algn="ctr">
              <a:buNone/>
              <a:defRPr>
                <a:solidFill>
                  <a:schemeClr val="tx2"/>
                </a:solidFill>
              </a:defRPr>
            </a:lvl4pPr>
            <a:lvl5pPr marL="1828754" indent="0" algn="ctr">
              <a:buNone/>
              <a:defRPr>
                <a:solidFill>
                  <a:schemeClr val="tx2"/>
                </a:solidFill>
              </a:defRPr>
            </a:lvl5pPr>
          </a:lstStyle>
          <a:p>
            <a:pPr lvl="0"/>
            <a:r>
              <a:rPr lang="en-US"/>
              <a:t>Speaker Name</a:t>
            </a:r>
          </a:p>
        </p:txBody>
      </p:sp>
      <p:sp>
        <p:nvSpPr>
          <p:cNvPr id="38" name="Text Placeholder 3">
            <a:extLst>
              <a:ext uri="{FF2B5EF4-FFF2-40B4-BE49-F238E27FC236}">
                <a16:creationId xmlns:a16="http://schemas.microsoft.com/office/drawing/2014/main" id="{056E475B-E897-1145-8157-2FC81B95031A}"/>
              </a:ext>
            </a:extLst>
          </p:cNvPr>
          <p:cNvSpPr>
            <a:spLocks noGrp="1"/>
          </p:cNvSpPr>
          <p:nvPr>
            <p:ph type="body" sz="quarter" idx="53" hasCustomPrompt="1"/>
          </p:nvPr>
        </p:nvSpPr>
        <p:spPr>
          <a:xfrm>
            <a:off x="9284742" y="5938065"/>
            <a:ext cx="2521921" cy="417409"/>
          </a:xfrm>
        </p:spPr>
        <p:txBody>
          <a:bodyPr>
            <a:normAutofit/>
          </a:bodyPr>
          <a:lstStyle>
            <a:lvl1pPr marL="0" indent="0" algn="ctr">
              <a:buNone/>
              <a:defRPr sz="2133" b="0">
                <a:solidFill>
                  <a:schemeClr val="tx2"/>
                </a:solidFill>
                <a:latin typeface="+mn-lt"/>
              </a:defRPr>
            </a:lvl1pPr>
            <a:lvl2pPr>
              <a:defRPr>
                <a:solidFill>
                  <a:schemeClr val="tx2"/>
                </a:solidFill>
              </a:defRPr>
            </a:lvl2pPr>
            <a:lvl3pPr marL="914377" indent="0" algn="ctr">
              <a:buNone/>
              <a:defRPr>
                <a:solidFill>
                  <a:schemeClr val="tx2"/>
                </a:solidFill>
              </a:defRPr>
            </a:lvl3pPr>
            <a:lvl4pPr marL="1371566" indent="0" algn="ctr">
              <a:buNone/>
              <a:defRPr>
                <a:solidFill>
                  <a:schemeClr val="tx2"/>
                </a:solidFill>
              </a:defRPr>
            </a:lvl4pPr>
            <a:lvl5pPr marL="1828754" indent="0" algn="ctr">
              <a:buNone/>
              <a:defRPr>
                <a:solidFill>
                  <a:schemeClr val="tx2"/>
                </a:solidFill>
              </a:defRPr>
            </a:lvl5pPr>
          </a:lstStyle>
          <a:p>
            <a:pPr lvl="0"/>
            <a:r>
              <a:rPr lang="en-US"/>
              <a:t>Speaker Title</a:t>
            </a:r>
          </a:p>
        </p:txBody>
      </p:sp>
      <p:sp>
        <p:nvSpPr>
          <p:cNvPr id="24" name="Rectangle 23">
            <a:extLst>
              <a:ext uri="{FF2B5EF4-FFF2-40B4-BE49-F238E27FC236}">
                <a16:creationId xmlns:a16="http://schemas.microsoft.com/office/drawing/2014/main" id="{D598F5A7-6A4F-7048-B747-D1F19A6E5CCA}"/>
              </a:ext>
            </a:extLst>
          </p:cNvPr>
          <p:cNvSpPr/>
          <p:nvPr userDrawn="1"/>
        </p:nvSpPr>
        <p:spPr>
          <a:xfrm>
            <a:off x="0" y="0"/>
            <a:ext cx="6096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9" name="Picture 38">
            <a:extLst>
              <a:ext uri="{FF2B5EF4-FFF2-40B4-BE49-F238E27FC236}">
                <a16:creationId xmlns:a16="http://schemas.microsoft.com/office/drawing/2014/main" id="{60355409-5F57-3C47-95FC-279CD09B55EC}"/>
              </a:ext>
            </a:extLst>
          </p:cNvPr>
          <p:cNvPicPr>
            <a:picLocks noChangeAspect="1"/>
          </p:cNvPicPr>
          <p:nvPr userDrawn="1"/>
        </p:nvPicPr>
        <p:blipFill>
          <a:blip r:embed="rId3"/>
          <a:stretch>
            <a:fillRect/>
          </a:stretch>
        </p:blipFill>
        <p:spPr>
          <a:xfrm>
            <a:off x="889239" y="6238471"/>
            <a:ext cx="1048512" cy="288053"/>
          </a:xfrm>
          <a:prstGeom prst="rect">
            <a:avLst/>
          </a:prstGeom>
        </p:spPr>
      </p:pic>
    </p:spTree>
    <p:extLst>
      <p:ext uri="{BB962C8B-B14F-4D97-AF65-F5344CB8AC3E}">
        <p14:creationId xmlns:p14="http://schemas.microsoft.com/office/powerpoint/2010/main" val="904560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8296DF-15B7-4087-A5DB-8A3D7CE699E3}"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21C36-6531-457E-B735-EA1D5F31DF3D}" type="slidenum">
              <a:rPr lang="en-US" smtClean="0"/>
              <a:t>‹#›</a:t>
            </a:fld>
            <a:endParaRPr lang="en-US"/>
          </a:p>
        </p:txBody>
      </p:sp>
    </p:spTree>
    <p:extLst>
      <p:ext uri="{BB962C8B-B14F-4D97-AF65-F5344CB8AC3E}">
        <p14:creationId xmlns:p14="http://schemas.microsoft.com/office/powerpoint/2010/main" val="773982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ogo Blue">
    <p:bg>
      <p:bgPr>
        <a:solidFill>
          <a:schemeClr val="accent1"/>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4AB3BE93-5257-2D41-B59B-309914401A53}"/>
              </a:ext>
            </a:extLst>
          </p:cNvPr>
          <p:cNvSpPr txBox="1">
            <a:spLocks/>
          </p:cNvSpPr>
          <p:nvPr userDrawn="1"/>
        </p:nvSpPr>
        <p:spPr>
          <a:xfrm>
            <a:off x="311357" y="6317806"/>
            <a:ext cx="459675" cy="238343"/>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2000" b="0" i="0" kern="1200">
                <a:solidFill>
                  <a:schemeClr val="tx1"/>
                </a:solidFill>
                <a:latin typeface="Museo Slab 500" charset="0"/>
                <a:ea typeface="Museo Slab 500" charset="0"/>
                <a:cs typeface="Museo Slab 500" charset="0"/>
              </a:defRPr>
            </a:lvl1pPr>
          </a:lstStyle>
          <a:p>
            <a:pPr algn="ctr"/>
            <a:fld id="{F9ED48AE-7D5D-0443-A544-D69EBB1A0271}" type="slidenum">
              <a:rPr lang="en-US" sz="1067" b="1" i="0" smtClean="0">
                <a:solidFill>
                  <a:schemeClr val="bg1"/>
                </a:solidFill>
                <a:latin typeface="+mj-lt"/>
                <a:ea typeface="Museo Slab 300" charset="0"/>
                <a:cs typeface="Museo Slab 300" charset="0"/>
              </a:rPr>
              <a:pPr algn="ctr"/>
              <a:t>‹#›</a:t>
            </a:fld>
            <a:endParaRPr lang="en-US" sz="1067" b="1" i="0">
              <a:solidFill>
                <a:schemeClr val="bg1"/>
              </a:solidFill>
              <a:latin typeface="+mj-lt"/>
              <a:ea typeface="Museo Slab 900" charset="0"/>
              <a:cs typeface="Museo Slab 900" charset="0"/>
            </a:endParaRPr>
          </a:p>
        </p:txBody>
      </p:sp>
      <p:pic>
        <p:nvPicPr>
          <p:cNvPr id="7" name="Picture 6">
            <a:extLst>
              <a:ext uri="{FF2B5EF4-FFF2-40B4-BE49-F238E27FC236}">
                <a16:creationId xmlns:a16="http://schemas.microsoft.com/office/drawing/2014/main" id="{5F5372B0-7BBE-7444-A9B0-D2FD1FEC745D}"/>
              </a:ext>
            </a:extLst>
          </p:cNvPr>
          <p:cNvPicPr>
            <a:picLocks noChangeAspect="1"/>
          </p:cNvPicPr>
          <p:nvPr userDrawn="1"/>
        </p:nvPicPr>
        <p:blipFill>
          <a:blip r:embed="rId2"/>
          <a:stretch>
            <a:fillRect/>
          </a:stretch>
        </p:blipFill>
        <p:spPr>
          <a:xfrm>
            <a:off x="311358" y="418395"/>
            <a:ext cx="462303" cy="462303"/>
          </a:xfrm>
          <a:prstGeom prst="rect">
            <a:avLst/>
          </a:prstGeom>
        </p:spPr>
      </p:pic>
      <p:sp>
        <p:nvSpPr>
          <p:cNvPr id="4" name="Rectangle 3">
            <a:extLst>
              <a:ext uri="{FF2B5EF4-FFF2-40B4-BE49-F238E27FC236}">
                <a16:creationId xmlns:a16="http://schemas.microsoft.com/office/drawing/2014/main" id="{9C1F130E-D146-C349-9585-32BE8897CB02}"/>
              </a:ext>
            </a:extLst>
          </p:cNvPr>
          <p:cNvSpPr/>
          <p:nvPr userDrawn="1"/>
        </p:nvSpPr>
        <p:spPr>
          <a:xfrm>
            <a:off x="0" y="0"/>
            <a:ext cx="6096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4">
            <a:extLst>
              <a:ext uri="{FF2B5EF4-FFF2-40B4-BE49-F238E27FC236}">
                <a16:creationId xmlns:a16="http://schemas.microsoft.com/office/drawing/2014/main" id="{D1FB5C84-5F66-CF43-85E0-07E1ACEDEE6A}"/>
              </a:ext>
            </a:extLst>
          </p:cNvPr>
          <p:cNvPicPr>
            <a:picLocks noChangeAspect="1"/>
          </p:cNvPicPr>
          <p:nvPr userDrawn="1"/>
        </p:nvPicPr>
        <p:blipFill>
          <a:blip r:embed="rId3"/>
          <a:stretch>
            <a:fillRect/>
          </a:stretch>
        </p:blipFill>
        <p:spPr>
          <a:xfrm>
            <a:off x="889239" y="6238471"/>
            <a:ext cx="1048512" cy="288053"/>
          </a:xfrm>
          <a:prstGeom prst="rect">
            <a:avLst/>
          </a:prstGeom>
        </p:spPr>
      </p:pic>
    </p:spTree>
    <p:extLst>
      <p:ext uri="{BB962C8B-B14F-4D97-AF65-F5344CB8AC3E}">
        <p14:creationId xmlns:p14="http://schemas.microsoft.com/office/powerpoint/2010/main" val="26279607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Blue">
    <p:spTree>
      <p:nvGrpSpPr>
        <p:cNvPr id="1" name=""/>
        <p:cNvGrpSpPr/>
        <p:nvPr/>
      </p:nvGrpSpPr>
      <p:grpSpPr>
        <a:xfrm>
          <a:off x="0" y="0"/>
          <a:ext cx="0" cy="0"/>
          <a:chOff x="0" y="0"/>
          <a:chExt cx="0" cy="0"/>
        </a:xfrm>
      </p:grpSpPr>
      <p:sp>
        <p:nvSpPr>
          <p:cNvPr id="2" name="Title 1"/>
          <p:cNvSpPr>
            <a:spLocks noGrp="1"/>
          </p:cNvSpPr>
          <p:nvPr>
            <p:ph type="title"/>
          </p:nvPr>
        </p:nvSpPr>
        <p:spPr>
          <a:xfrm>
            <a:off x="1149849" y="421023"/>
            <a:ext cx="9518151" cy="459675"/>
          </a:xfrm>
          <a:prstGeom prst="rect">
            <a:avLst/>
          </a:prstGeom>
        </p:spPr>
        <p:txBody>
          <a:bodyPr/>
          <a:lstStyle/>
          <a:p>
            <a:r>
              <a:rPr lang="en-US"/>
              <a:t>Click to edit Master title style</a:t>
            </a:r>
          </a:p>
        </p:txBody>
      </p:sp>
      <p:sp>
        <p:nvSpPr>
          <p:cNvPr id="5" name="Title Placeholder 1">
            <a:extLst>
              <a:ext uri="{FF2B5EF4-FFF2-40B4-BE49-F238E27FC236}">
                <a16:creationId xmlns:a16="http://schemas.microsoft.com/office/drawing/2014/main" id="{FB15BA50-A714-EB4F-A47D-6FBA65012854}"/>
              </a:ext>
            </a:extLst>
          </p:cNvPr>
          <p:cNvSpPr txBox="1">
            <a:spLocks/>
          </p:cNvSpPr>
          <p:nvPr userDrawn="1"/>
        </p:nvSpPr>
        <p:spPr>
          <a:xfrm>
            <a:off x="311357" y="6317806"/>
            <a:ext cx="459675" cy="238343"/>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2000" b="0" i="0" kern="1200">
                <a:solidFill>
                  <a:schemeClr val="tx1"/>
                </a:solidFill>
                <a:latin typeface="Museo Slab 500" charset="0"/>
                <a:ea typeface="Museo Slab 500" charset="0"/>
                <a:cs typeface="Museo Slab 500" charset="0"/>
              </a:defRPr>
            </a:lvl1pPr>
          </a:lstStyle>
          <a:p>
            <a:pPr algn="ctr"/>
            <a:fld id="{F9ED48AE-7D5D-0443-A544-D69EBB1A0271}" type="slidenum">
              <a:rPr lang="en-US" sz="1067" b="1" i="0" smtClean="0">
                <a:solidFill>
                  <a:schemeClr val="bg1"/>
                </a:solidFill>
                <a:latin typeface="+mj-lt"/>
                <a:ea typeface="Museo Slab 300" charset="0"/>
                <a:cs typeface="Museo Slab 300" charset="0"/>
              </a:rPr>
              <a:pPr algn="ctr"/>
              <a:t>‹#›</a:t>
            </a:fld>
            <a:endParaRPr lang="en-US" sz="1067" b="1" i="0">
              <a:solidFill>
                <a:schemeClr val="bg1"/>
              </a:solidFill>
              <a:latin typeface="+mj-lt"/>
              <a:ea typeface="Museo Slab 900" charset="0"/>
              <a:cs typeface="Museo Slab 900" charset="0"/>
            </a:endParaRPr>
          </a:p>
        </p:txBody>
      </p:sp>
      <p:pic>
        <p:nvPicPr>
          <p:cNvPr id="7" name="Picture 6">
            <a:extLst>
              <a:ext uri="{FF2B5EF4-FFF2-40B4-BE49-F238E27FC236}">
                <a16:creationId xmlns:a16="http://schemas.microsoft.com/office/drawing/2014/main" id="{E83FE53F-D7EE-6744-BEBF-8DC171D8F76A}"/>
              </a:ext>
            </a:extLst>
          </p:cNvPr>
          <p:cNvPicPr>
            <a:picLocks noChangeAspect="1"/>
          </p:cNvPicPr>
          <p:nvPr userDrawn="1"/>
        </p:nvPicPr>
        <p:blipFill>
          <a:blip r:embed="rId2"/>
          <a:stretch>
            <a:fillRect/>
          </a:stretch>
        </p:blipFill>
        <p:spPr>
          <a:xfrm>
            <a:off x="311358" y="418395"/>
            <a:ext cx="462303" cy="462303"/>
          </a:xfrm>
          <a:prstGeom prst="rect">
            <a:avLst/>
          </a:prstGeom>
        </p:spPr>
      </p:pic>
      <p:sp>
        <p:nvSpPr>
          <p:cNvPr id="6" name="Rectangle 5">
            <a:extLst>
              <a:ext uri="{FF2B5EF4-FFF2-40B4-BE49-F238E27FC236}">
                <a16:creationId xmlns:a16="http://schemas.microsoft.com/office/drawing/2014/main" id="{376FCF49-2C75-C844-8409-591FD2761DFC}"/>
              </a:ext>
            </a:extLst>
          </p:cNvPr>
          <p:cNvSpPr/>
          <p:nvPr userDrawn="1"/>
        </p:nvSpPr>
        <p:spPr>
          <a:xfrm>
            <a:off x="0" y="0"/>
            <a:ext cx="6096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8" name="Picture 7">
            <a:extLst>
              <a:ext uri="{FF2B5EF4-FFF2-40B4-BE49-F238E27FC236}">
                <a16:creationId xmlns:a16="http://schemas.microsoft.com/office/drawing/2014/main" id="{F65B467D-65EE-424E-AB6A-87CCEF5EA228}"/>
              </a:ext>
            </a:extLst>
          </p:cNvPr>
          <p:cNvPicPr>
            <a:picLocks noChangeAspect="1"/>
          </p:cNvPicPr>
          <p:nvPr userDrawn="1"/>
        </p:nvPicPr>
        <p:blipFill>
          <a:blip r:embed="rId3"/>
          <a:stretch>
            <a:fillRect/>
          </a:stretch>
        </p:blipFill>
        <p:spPr>
          <a:xfrm>
            <a:off x="889239" y="6238471"/>
            <a:ext cx="1048512" cy="288053"/>
          </a:xfrm>
          <a:prstGeom prst="rect">
            <a:avLst/>
          </a:prstGeom>
        </p:spPr>
      </p:pic>
    </p:spTree>
    <p:extLst>
      <p:ext uri="{BB962C8B-B14F-4D97-AF65-F5344CB8AC3E}">
        <p14:creationId xmlns:p14="http://schemas.microsoft.com/office/powerpoint/2010/main" val="10308356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Blue">
    <p:spTree>
      <p:nvGrpSpPr>
        <p:cNvPr id="1" name=""/>
        <p:cNvGrpSpPr/>
        <p:nvPr/>
      </p:nvGrpSpPr>
      <p:grpSpPr>
        <a:xfrm>
          <a:off x="0" y="0"/>
          <a:ext cx="0" cy="0"/>
          <a:chOff x="0" y="0"/>
          <a:chExt cx="0" cy="0"/>
        </a:xfrm>
      </p:grpSpPr>
      <p:sp>
        <p:nvSpPr>
          <p:cNvPr id="19" name="Content Placeholder 2"/>
          <p:cNvSpPr>
            <a:spLocks noGrp="1"/>
          </p:cNvSpPr>
          <p:nvPr>
            <p:ph sz="half" idx="1"/>
          </p:nvPr>
        </p:nvSpPr>
        <p:spPr>
          <a:xfrm>
            <a:off x="1149848" y="1549400"/>
            <a:ext cx="9906000" cy="42543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A02E3787-4E97-0E42-92D7-E7B02398E06E}"/>
              </a:ext>
            </a:extLst>
          </p:cNvPr>
          <p:cNvSpPr>
            <a:spLocks noGrp="1"/>
          </p:cNvSpPr>
          <p:nvPr>
            <p:ph type="title"/>
          </p:nvPr>
        </p:nvSpPr>
        <p:spPr>
          <a:xfrm>
            <a:off x="1149848" y="421023"/>
            <a:ext cx="9906000" cy="459675"/>
          </a:xfrm>
          <a:prstGeom prst="rect">
            <a:avLst/>
          </a:prstGeom>
        </p:spPr>
        <p:txBody>
          <a:bodyPr/>
          <a:lstStyle/>
          <a:p>
            <a:r>
              <a:rPr lang="en-US"/>
              <a:t>Click to edit Master title style</a:t>
            </a:r>
          </a:p>
        </p:txBody>
      </p:sp>
      <p:sp>
        <p:nvSpPr>
          <p:cNvPr id="6" name="Title Placeholder 1">
            <a:extLst>
              <a:ext uri="{FF2B5EF4-FFF2-40B4-BE49-F238E27FC236}">
                <a16:creationId xmlns:a16="http://schemas.microsoft.com/office/drawing/2014/main" id="{5B293B01-BB4A-BF42-8CDB-9CD439D36486}"/>
              </a:ext>
            </a:extLst>
          </p:cNvPr>
          <p:cNvSpPr txBox="1">
            <a:spLocks/>
          </p:cNvSpPr>
          <p:nvPr userDrawn="1"/>
        </p:nvSpPr>
        <p:spPr>
          <a:xfrm>
            <a:off x="311357" y="6317806"/>
            <a:ext cx="459675" cy="238343"/>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2000" b="0" i="0" kern="1200">
                <a:solidFill>
                  <a:schemeClr val="tx1"/>
                </a:solidFill>
                <a:latin typeface="Museo Slab 500" charset="0"/>
                <a:ea typeface="Museo Slab 500" charset="0"/>
                <a:cs typeface="Museo Slab 500" charset="0"/>
              </a:defRPr>
            </a:lvl1pPr>
          </a:lstStyle>
          <a:p>
            <a:pPr algn="ctr"/>
            <a:fld id="{F9ED48AE-7D5D-0443-A544-D69EBB1A0271}" type="slidenum">
              <a:rPr lang="en-US" sz="1067" b="1" i="0" smtClean="0">
                <a:solidFill>
                  <a:schemeClr val="bg1"/>
                </a:solidFill>
                <a:latin typeface="+mj-lt"/>
                <a:ea typeface="Museo Slab 300" charset="0"/>
                <a:cs typeface="Museo Slab 300" charset="0"/>
              </a:rPr>
              <a:pPr algn="ctr"/>
              <a:t>‹#›</a:t>
            </a:fld>
            <a:endParaRPr lang="en-US" sz="1067" b="1" i="0">
              <a:solidFill>
                <a:schemeClr val="bg1"/>
              </a:solidFill>
              <a:latin typeface="+mj-lt"/>
              <a:ea typeface="Museo Slab 900" charset="0"/>
              <a:cs typeface="Museo Slab 900" charset="0"/>
            </a:endParaRPr>
          </a:p>
        </p:txBody>
      </p:sp>
      <p:pic>
        <p:nvPicPr>
          <p:cNvPr id="10" name="Picture 9">
            <a:extLst>
              <a:ext uri="{FF2B5EF4-FFF2-40B4-BE49-F238E27FC236}">
                <a16:creationId xmlns:a16="http://schemas.microsoft.com/office/drawing/2014/main" id="{65BBD20B-F0F9-4644-8017-E259345101E5}"/>
              </a:ext>
            </a:extLst>
          </p:cNvPr>
          <p:cNvPicPr>
            <a:picLocks noChangeAspect="1"/>
          </p:cNvPicPr>
          <p:nvPr userDrawn="1"/>
        </p:nvPicPr>
        <p:blipFill>
          <a:blip r:embed="rId2"/>
          <a:stretch>
            <a:fillRect/>
          </a:stretch>
        </p:blipFill>
        <p:spPr>
          <a:xfrm>
            <a:off x="311358" y="418395"/>
            <a:ext cx="462303" cy="462303"/>
          </a:xfrm>
          <a:prstGeom prst="rect">
            <a:avLst/>
          </a:prstGeom>
        </p:spPr>
      </p:pic>
      <p:sp>
        <p:nvSpPr>
          <p:cNvPr id="7" name="Rectangle 6">
            <a:extLst>
              <a:ext uri="{FF2B5EF4-FFF2-40B4-BE49-F238E27FC236}">
                <a16:creationId xmlns:a16="http://schemas.microsoft.com/office/drawing/2014/main" id="{56B21896-B37D-F945-B3E0-1BB22F384A50}"/>
              </a:ext>
            </a:extLst>
          </p:cNvPr>
          <p:cNvSpPr/>
          <p:nvPr userDrawn="1"/>
        </p:nvSpPr>
        <p:spPr>
          <a:xfrm>
            <a:off x="0" y="0"/>
            <a:ext cx="6096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8" name="Picture 7">
            <a:extLst>
              <a:ext uri="{FF2B5EF4-FFF2-40B4-BE49-F238E27FC236}">
                <a16:creationId xmlns:a16="http://schemas.microsoft.com/office/drawing/2014/main" id="{D5D8FFA9-4522-DB43-9F52-8BBA811E6E77}"/>
              </a:ext>
            </a:extLst>
          </p:cNvPr>
          <p:cNvPicPr>
            <a:picLocks noChangeAspect="1"/>
          </p:cNvPicPr>
          <p:nvPr userDrawn="1"/>
        </p:nvPicPr>
        <p:blipFill>
          <a:blip r:embed="rId3"/>
          <a:stretch>
            <a:fillRect/>
          </a:stretch>
        </p:blipFill>
        <p:spPr>
          <a:xfrm>
            <a:off x="889239" y="6238471"/>
            <a:ext cx="1048512" cy="288053"/>
          </a:xfrm>
          <a:prstGeom prst="rect">
            <a:avLst/>
          </a:prstGeom>
        </p:spPr>
      </p:pic>
    </p:spTree>
    <p:extLst>
      <p:ext uri="{BB962C8B-B14F-4D97-AF65-F5344CB8AC3E}">
        <p14:creationId xmlns:p14="http://schemas.microsoft.com/office/powerpoint/2010/main" val="4896632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umns Blu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49848" y="1549401"/>
            <a:ext cx="4572000" cy="41424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83848" y="1549401"/>
            <a:ext cx="4572000" cy="41424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3CC6A9C6-7D76-3A47-9E85-08F35C859EA6}"/>
              </a:ext>
            </a:extLst>
          </p:cNvPr>
          <p:cNvSpPr>
            <a:spLocks noGrp="1"/>
          </p:cNvSpPr>
          <p:nvPr>
            <p:ph type="title"/>
          </p:nvPr>
        </p:nvSpPr>
        <p:spPr>
          <a:xfrm>
            <a:off x="1149849" y="421023"/>
            <a:ext cx="9518151" cy="459675"/>
          </a:xfrm>
          <a:prstGeom prst="rect">
            <a:avLst/>
          </a:prstGeom>
        </p:spPr>
        <p:txBody>
          <a:bodyPr/>
          <a:lstStyle/>
          <a:p>
            <a:r>
              <a:rPr lang="en-US"/>
              <a:t>Click to edit Master title style</a:t>
            </a:r>
          </a:p>
        </p:txBody>
      </p:sp>
      <p:sp>
        <p:nvSpPr>
          <p:cNvPr id="7" name="Title Placeholder 1">
            <a:extLst>
              <a:ext uri="{FF2B5EF4-FFF2-40B4-BE49-F238E27FC236}">
                <a16:creationId xmlns:a16="http://schemas.microsoft.com/office/drawing/2014/main" id="{31423300-A745-0E47-89F8-C94B89197F2B}"/>
              </a:ext>
            </a:extLst>
          </p:cNvPr>
          <p:cNvSpPr txBox="1">
            <a:spLocks/>
          </p:cNvSpPr>
          <p:nvPr userDrawn="1"/>
        </p:nvSpPr>
        <p:spPr>
          <a:xfrm>
            <a:off x="311357" y="6317806"/>
            <a:ext cx="459675" cy="238343"/>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2000" b="0" i="0" kern="1200">
                <a:solidFill>
                  <a:schemeClr val="tx1"/>
                </a:solidFill>
                <a:latin typeface="Museo Slab 500" charset="0"/>
                <a:ea typeface="Museo Slab 500" charset="0"/>
                <a:cs typeface="Museo Slab 500" charset="0"/>
              </a:defRPr>
            </a:lvl1pPr>
          </a:lstStyle>
          <a:p>
            <a:pPr algn="ctr"/>
            <a:fld id="{F9ED48AE-7D5D-0443-A544-D69EBB1A0271}" type="slidenum">
              <a:rPr lang="en-US" sz="1067" b="1" i="0" smtClean="0">
                <a:solidFill>
                  <a:schemeClr val="bg1"/>
                </a:solidFill>
                <a:latin typeface="+mj-lt"/>
                <a:ea typeface="Museo Slab 300" charset="0"/>
                <a:cs typeface="Museo Slab 300" charset="0"/>
              </a:rPr>
              <a:pPr algn="ctr"/>
              <a:t>‹#›</a:t>
            </a:fld>
            <a:endParaRPr lang="en-US" sz="1067" b="1" i="0">
              <a:solidFill>
                <a:schemeClr val="bg1"/>
              </a:solidFill>
              <a:latin typeface="+mj-lt"/>
              <a:ea typeface="Museo Slab 900" charset="0"/>
              <a:cs typeface="Museo Slab 900" charset="0"/>
            </a:endParaRPr>
          </a:p>
        </p:txBody>
      </p:sp>
      <p:pic>
        <p:nvPicPr>
          <p:cNvPr id="9" name="Picture 8">
            <a:extLst>
              <a:ext uri="{FF2B5EF4-FFF2-40B4-BE49-F238E27FC236}">
                <a16:creationId xmlns:a16="http://schemas.microsoft.com/office/drawing/2014/main" id="{BE2C0398-C5C4-7F4B-9F96-31CB5FF7568C}"/>
              </a:ext>
            </a:extLst>
          </p:cNvPr>
          <p:cNvPicPr>
            <a:picLocks noChangeAspect="1"/>
          </p:cNvPicPr>
          <p:nvPr userDrawn="1"/>
        </p:nvPicPr>
        <p:blipFill>
          <a:blip r:embed="rId2"/>
          <a:stretch>
            <a:fillRect/>
          </a:stretch>
        </p:blipFill>
        <p:spPr>
          <a:xfrm>
            <a:off x="311358" y="418395"/>
            <a:ext cx="462303" cy="462303"/>
          </a:xfrm>
          <a:prstGeom prst="rect">
            <a:avLst/>
          </a:prstGeom>
        </p:spPr>
      </p:pic>
      <p:sp>
        <p:nvSpPr>
          <p:cNvPr id="10" name="Rectangle 9">
            <a:extLst>
              <a:ext uri="{FF2B5EF4-FFF2-40B4-BE49-F238E27FC236}">
                <a16:creationId xmlns:a16="http://schemas.microsoft.com/office/drawing/2014/main" id="{FC87550C-53B6-E843-BA27-302C54506BB9}"/>
              </a:ext>
            </a:extLst>
          </p:cNvPr>
          <p:cNvSpPr/>
          <p:nvPr userDrawn="1"/>
        </p:nvSpPr>
        <p:spPr>
          <a:xfrm>
            <a:off x="0" y="0"/>
            <a:ext cx="6096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1" name="Picture 10">
            <a:extLst>
              <a:ext uri="{FF2B5EF4-FFF2-40B4-BE49-F238E27FC236}">
                <a16:creationId xmlns:a16="http://schemas.microsoft.com/office/drawing/2014/main" id="{4BA1C18B-8FEC-EA4F-930D-E71ED57B0D65}"/>
              </a:ext>
            </a:extLst>
          </p:cNvPr>
          <p:cNvPicPr>
            <a:picLocks noChangeAspect="1"/>
          </p:cNvPicPr>
          <p:nvPr userDrawn="1"/>
        </p:nvPicPr>
        <p:blipFill>
          <a:blip r:embed="rId3"/>
          <a:stretch>
            <a:fillRect/>
          </a:stretch>
        </p:blipFill>
        <p:spPr>
          <a:xfrm>
            <a:off x="889239" y="6238471"/>
            <a:ext cx="1048512" cy="288053"/>
          </a:xfrm>
          <a:prstGeom prst="rect">
            <a:avLst/>
          </a:prstGeom>
        </p:spPr>
      </p:pic>
    </p:spTree>
    <p:extLst>
      <p:ext uri="{BB962C8B-B14F-4D97-AF65-F5344CB8AC3E}">
        <p14:creationId xmlns:p14="http://schemas.microsoft.com/office/powerpoint/2010/main" val="15535469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ogo Picture Blue">
    <p:bg>
      <p:bgPr>
        <a:solidFill>
          <a:schemeClr val="bg1"/>
        </a:solidFill>
        <a:effectLst/>
      </p:bgPr>
    </p:bg>
    <p:spTree>
      <p:nvGrpSpPr>
        <p:cNvPr id="1" name="Shape 23"/>
        <p:cNvGrpSpPr/>
        <p:nvPr/>
      </p:nvGrpSpPr>
      <p:grpSpPr>
        <a:xfrm>
          <a:off x="0" y="0"/>
          <a:ext cx="0" cy="0"/>
          <a:chOff x="0" y="0"/>
          <a:chExt cx="0" cy="0"/>
        </a:xfrm>
      </p:grpSpPr>
      <p:sp>
        <p:nvSpPr>
          <p:cNvPr id="24" name="Shape 24"/>
          <p:cNvSpPr/>
          <p:nvPr userDrawn="1"/>
        </p:nvSpPr>
        <p:spPr>
          <a:xfrm>
            <a:off x="0" y="0"/>
            <a:ext cx="12192000" cy="6866000"/>
          </a:xfrm>
          <a:prstGeom prst="rect">
            <a:avLst/>
          </a:prstGeom>
          <a:solidFill>
            <a:schemeClr val="accent1">
              <a:alpha val="75000"/>
            </a:schemeClr>
          </a:solidFill>
          <a:ln>
            <a:noFill/>
          </a:ln>
        </p:spPr>
        <p:txBody>
          <a:bodyPr lIns="121900" tIns="121900" rIns="121900" bIns="121900" anchor="ctr" anchorCtr="0">
            <a:noAutofit/>
          </a:bodyPr>
          <a:lstStyle/>
          <a:p>
            <a:pPr lvl="0">
              <a:spcBef>
                <a:spcPts val="0"/>
              </a:spcBef>
              <a:buNone/>
            </a:pPr>
            <a:endParaRPr sz="2400"/>
          </a:p>
        </p:txBody>
      </p:sp>
      <p:sp>
        <p:nvSpPr>
          <p:cNvPr id="7" name="Title Placeholder 1">
            <a:extLst>
              <a:ext uri="{FF2B5EF4-FFF2-40B4-BE49-F238E27FC236}">
                <a16:creationId xmlns:a16="http://schemas.microsoft.com/office/drawing/2014/main" id="{343D5FAF-D463-BC4E-83D0-D839325F3DBF}"/>
              </a:ext>
            </a:extLst>
          </p:cNvPr>
          <p:cNvSpPr txBox="1">
            <a:spLocks/>
          </p:cNvSpPr>
          <p:nvPr userDrawn="1"/>
        </p:nvSpPr>
        <p:spPr>
          <a:xfrm>
            <a:off x="311357" y="6317806"/>
            <a:ext cx="459675" cy="238343"/>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2000" b="0" i="0" kern="1200">
                <a:solidFill>
                  <a:schemeClr val="tx1"/>
                </a:solidFill>
                <a:latin typeface="Museo Slab 500" charset="0"/>
                <a:ea typeface="Museo Slab 500" charset="0"/>
                <a:cs typeface="Museo Slab 500" charset="0"/>
              </a:defRPr>
            </a:lvl1pPr>
          </a:lstStyle>
          <a:p>
            <a:pPr algn="ctr"/>
            <a:fld id="{F9ED48AE-7D5D-0443-A544-D69EBB1A0271}" type="slidenum">
              <a:rPr lang="en-US" sz="1067" b="1" i="0" smtClean="0">
                <a:solidFill>
                  <a:schemeClr val="bg1"/>
                </a:solidFill>
                <a:latin typeface="+mj-lt"/>
                <a:ea typeface="Museo Slab 300" charset="0"/>
                <a:cs typeface="Museo Slab 300" charset="0"/>
              </a:rPr>
              <a:pPr algn="ctr"/>
              <a:t>‹#›</a:t>
            </a:fld>
            <a:endParaRPr lang="en-US" sz="1067" b="1" i="0">
              <a:solidFill>
                <a:schemeClr val="bg1"/>
              </a:solidFill>
              <a:latin typeface="+mj-lt"/>
              <a:ea typeface="Museo Slab 900" charset="0"/>
              <a:cs typeface="Museo Slab 900" charset="0"/>
            </a:endParaRPr>
          </a:p>
        </p:txBody>
      </p:sp>
      <p:pic>
        <p:nvPicPr>
          <p:cNvPr id="8" name="Picture 7">
            <a:extLst>
              <a:ext uri="{FF2B5EF4-FFF2-40B4-BE49-F238E27FC236}">
                <a16:creationId xmlns:a16="http://schemas.microsoft.com/office/drawing/2014/main" id="{CCB75F8E-2EB4-2A4E-BC32-A7E625B3F9A1}"/>
              </a:ext>
            </a:extLst>
          </p:cNvPr>
          <p:cNvPicPr>
            <a:picLocks noChangeAspect="1"/>
          </p:cNvPicPr>
          <p:nvPr userDrawn="1"/>
        </p:nvPicPr>
        <p:blipFill>
          <a:blip r:embed="rId2"/>
          <a:stretch>
            <a:fillRect/>
          </a:stretch>
        </p:blipFill>
        <p:spPr>
          <a:xfrm>
            <a:off x="311358" y="418395"/>
            <a:ext cx="462303" cy="462303"/>
          </a:xfrm>
          <a:prstGeom prst="rect">
            <a:avLst/>
          </a:prstGeom>
        </p:spPr>
      </p:pic>
      <p:sp>
        <p:nvSpPr>
          <p:cNvPr id="5" name="Rectangle 4">
            <a:extLst>
              <a:ext uri="{FF2B5EF4-FFF2-40B4-BE49-F238E27FC236}">
                <a16:creationId xmlns:a16="http://schemas.microsoft.com/office/drawing/2014/main" id="{A97F10B0-818C-DD44-BB4F-9AE553AFD465}"/>
              </a:ext>
            </a:extLst>
          </p:cNvPr>
          <p:cNvSpPr/>
          <p:nvPr userDrawn="1"/>
        </p:nvSpPr>
        <p:spPr>
          <a:xfrm>
            <a:off x="0" y="0"/>
            <a:ext cx="6096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6" name="Picture 5">
            <a:extLst>
              <a:ext uri="{FF2B5EF4-FFF2-40B4-BE49-F238E27FC236}">
                <a16:creationId xmlns:a16="http://schemas.microsoft.com/office/drawing/2014/main" id="{94C6772E-AE7D-8F4B-818B-0F3130D0C090}"/>
              </a:ext>
            </a:extLst>
          </p:cNvPr>
          <p:cNvPicPr>
            <a:picLocks noChangeAspect="1"/>
          </p:cNvPicPr>
          <p:nvPr userDrawn="1"/>
        </p:nvPicPr>
        <p:blipFill>
          <a:blip r:embed="rId3"/>
          <a:stretch>
            <a:fillRect/>
          </a:stretch>
        </p:blipFill>
        <p:spPr>
          <a:xfrm>
            <a:off x="889239" y="6238471"/>
            <a:ext cx="1048512" cy="288053"/>
          </a:xfrm>
          <a:prstGeom prst="rect">
            <a:avLst/>
          </a:prstGeom>
        </p:spPr>
      </p:pic>
    </p:spTree>
    <p:extLst>
      <p:ext uri="{BB962C8B-B14F-4D97-AF65-F5344CB8AC3E}">
        <p14:creationId xmlns:p14="http://schemas.microsoft.com/office/powerpoint/2010/main" val="21164813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ottom Blue">
    <p:bg>
      <p:bgPr>
        <a:solidFill>
          <a:schemeClr val="bg1"/>
        </a:solidFill>
        <a:effectLst/>
      </p:bgPr>
    </p:bg>
    <p:spTree>
      <p:nvGrpSpPr>
        <p:cNvPr id="1" name=""/>
        <p:cNvGrpSpPr/>
        <p:nvPr/>
      </p:nvGrpSpPr>
      <p:grpSpPr>
        <a:xfrm>
          <a:off x="0" y="0"/>
          <a:ext cx="0" cy="0"/>
          <a:chOff x="0" y="0"/>
          <a:chExt cx="0" cy="0"/>
        </a:xfrm>
      </p:grpSpPr>
      <p:sp>
        <p:nvSpPr>
          <p:cNvPr id="7" name="Title Placeholder 1"/>
          <p:cNvSpPr txBox="1">
            <a:spLocks/>
          </p:cNvSpPr>
          <p:nvPr userDrawn="1"/>
        </p:nvSpPr>
        <p:spPr>
          <a:xfrm>
            <a:off x="468501" y="6006957"/>
            <a:ext cx="3209648" cy="368444"/>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2000" b="0" i="0" kern="1200">
                <a:solidFill>
                  <a:schemeClr val="tx1"/>
                </a:solidFill>
                <a:latin typeface="Museo Slab 500" charset="0"/>
                <a:ea typeface="Museo Slab 500" charset="0"/>
                <a:cs typeface="Museo Slab 500" charset="0"/>
              </a:defRPr>
            </a:lvl1pPr>
          </a:lstStyle>
          <a:p>
            <a:fld id="{F9ED48AE-7D5D-0443-A544-D69EBB1A0271}" type="slidenum">
              <a:rPr lang="en-US" sz="1600" b="0" i="0" smtClean="0">
                <a:solidFill>
                  <a:schemeClr val="accent5">
                    <a:lumMod val="60000"/>
                    <a:lumOff val="40000"/>
                  </a:schemeClr>
                </a:solidFill>
                <a:latin typeface="Museo Slab 300" charset="0"/>
                <a:ea typeface="Museo Slab 300" charset="0"/>
                <a:cs typeface="Museo Slab 300" charset="0"/>
              </a:rPr>
              <a:t>‹#›</a:t>
            </a:fld>
            <a:endParaRPr lang="en-US" sz="1600" b="0" i="0">
              <a:solidFill>
                <a:schemeClr val="accent5">
                  <a:lumMod val="60000"/>
                  <a:lumOff val="40000"/>
                </a:schemeClr>
              </a:solidFill>
              <a:latin typeface="Museo Slab 300" charset="0"/>
              <a:ea typeface="Museo Slab 300" charset="0"/>
              <a:cs typeface="Museo Slab 300" charset="0"/>
            </a:endParaRPr>
          </a:p>
          <a:p>
            <a:r>
              <a:rPr lang="en-US" sz="1200" b="1" i="0">
                <a:solidFill>
                  <a:schemeClr val="accent5">
                    <a:lumMod val="60000"/>
                    <a:lumOff val="40000"/>
                  </a:schemeClr>
                </a:solidFill>
                <a:latin typeface="Museo Slab 700" charset="0"/>
                <a:ea typeface="Museo Slab 700" charset="0"/>
                <a:cs typeface="Museo Slab 700" charset="0"/>
              </a:rPr>
              <a:t>University of Global Health Equity</a:t>
            </a:r>
          </a:p>
        </p:txBody>
      </p:sp>
      <p:sp>
        <p:nvSpPr>
          <p:cNvPr id="4" name="Rectangle 3"/>
          <p:cNvSpPr/>
          <p:nvPr userDrawn="1"/>
        </p:nvSpPr>
        <p:spPr>
          <a:xfrm>
            <a:off x="0" y="1009227"/>
            <a:ext cx="12192000" cy="62108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itle 1">
            <a:extLst>
              <a:ext uri="{FF2B5EF4-FFF2-40B4-BE49-F238E27FC236}">
                <a16:creationId xmlns:a16="http://schemas.microsoft.com/office/drawing/2014/main" id="{A58FDEA5-7E2C-754F-B85E-85802C5F21EB}"/>
              </a:ext>
            </a:extLst>
          </p:cNvPr>
          <p:cNvSpPr>
            <a:spLocks noGrp="1"/>
          </p:cNvSpPr>
          <p:nvPr>
            <p:ph type="title"/>
          </p:nvPr>
        </p:nvSpPr>
        <p:spPr>
          <a:xfrm>
            <a:off x="1149848" y="421023"/>
            <a:ext cx="9906000" cy="459675"/>
          </a:xfrm>
          <a:prstGeom prst="rect">
            <a:avLst/>
          </a:prstGeom>
        </p:spPr>
        <p:txBody>
          <a:bodyPr/>
          <a:lstStyle>
            <a:lvl1pPr>
              <a:defRPr>
                <a:solidFill>
                  <a:schemeClr val="tx2"/>
                </a:solidFill>
              </a:defRPr>
            </a:lvl1pPr>
          </a:lstStyle>
          <a:p>
            <a:r>
              <a:rPr lang="en-US"/>
              <a:t>Click to edit Master title style</a:t>
            </a:r>
          </a:p>
        </p:txBody>
      </p:sp>
      <p:sp>
        <p:nvSpPr>
          <p:cNvPr id="9" name="Title Placeholder 1">
            <a:extLst>
              <a:ext uri="{FF2B5EF4-FFF2-40B4-BE49-F238E27FC236}">
                <a16:creationId xmlns:a16="http://schemas.microsoft.com/office/drawing/2014/main" id="{26DE9570-D910-3541-BCEA-3DD3F5571153}"/>
              </a:ext>
            </a:extLst>
          </p:cNvPr>
          <p:cNvSpPr txBox="1">
            <a:spLocks/>
          </p:cNvSpPr>
          <p:nvPr userDrawn="1"/>
        </p:nvSpPr>
        <p:spPr>
          <a:xfrm>
            <a:off x="311357" y="6317806"/>
            <a:ext cx="459675" cy="238343"/>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2000" b="0" i="0" kern="1200">
                <a:solidFill>
                  <a:schemeClr val="tx1"/>
                </a:solidFill>
                <a:latin typeface="Museo Slab 500" charset="0"/>
                <a:ea typeface="Museo Slab 500" charset="0"/>
                <a:cs typeface="Museo Slab 500" charset="0"/>
              </a:defRPr>
            </a:lvl1pPr>
          </a:lstStyle>
          <a:p>
            <a:pPr algn="ctr"/>
            <a:fld id="{F9ED48AE-7D5D-0443-A544-D69EBB1A0271}" type="slidenum">
              <a:rPr lang="en-US" sz="1067" b="1" i="0" smtClean="0">
                <a:solidFill>
                  <a:schemeClr val="bg1"/>
                </a:solidFill>
                <a:latin typeface="+mj-lt"/>
                <a:ea typeface="Museo Slab 300" charset="0"/>
                <a:cs typeface="Museo Slab 300" charset="0"/>
              </a:rPr>
              <a:pPr algn="ctr"/>
              <a:t>‹#›</a:t>
            </a:fld>
            <a:endParaRPr lang="en-US" sz="1067" b="1" i="0">
              <a:solidFill>
                <a:schemeClr val="bg1"/>
              </a:solidFill>
              <a:latin typeface="+mj-lt"/>
              <a:ea typeface="Museo Slab 900" charset="0"/>
              <a:cs typeface="Museo Slab 900" charset="0"/>
            </a:endParaRPr>
          </a:p>
        </p:txBody>
      </p:sp>
      <p:pic>
        <p:nvPicPr>
          <p:cNvPr id="13" name="Picture 12">
            <a:extLst>
              <a:ext uri="{FF2B5EF4-FFF2-40B4-BE49-F238E27FC236}">
                <a16:creationId xmlns:a16="http://schemas.microsoft.com/office/drawing/2014/main" id="{A27DC391-7AC7-BD45-B88A-D2A652C68008}"/>
              </a:ext>
            </a:extLst>
          </p:cNvPr>
          <p:cNvPicPr>
            <a:picLocks noChangeAspect="1"/>
          </p:cNvPicPr>
          <p:nvPr userDrawn="1"/>
        </p:nvPicPr>
        <p:blipFill>
          <a:blip r:embed="rId2"/>
          <a:stretch>
            <a:fillRect/>
          </a:stretch>
        </p:blipFill>
        <p:spPr>
          <a:xfrm>
            <a:off x="311357" y="421023"/>
            <a:ext cx="463296" cy="463296"/>
          </a:xfrm>
          <a:prstGeom prst="rect">
            <a:avLst/>
          </a:prstGeom>
        </p:spPr>
      </p:pic>
      <p:sp>
        <p:nvSpPr>
          <p:cNvPr id="8" name="Rectangle 7">
            <a:extLst>
              <a:ext uri="{FF2B5EF4-FFF2-40B4-BE49-F238E27FC236}">
                <a16:creationId xmlns:a16="http://schemas.microsoft.com/office/drawing/2014/main" id="{33D70B11-ECC3-7D4E-A521-FE99D5DF8038}"/>
              </a:ext>
            </a:extLst>
          </p:cNvPr>
          <p:cNvSpPr/>
          <p:nvPr userDrawn="1"/>
        </p:nvSpPr>
        <p:spPr>
          <a:xfrm>
            <a:off x="0" y="0"/>
            <a:ext cx="6096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2" name="Picture 11">
            <a:extLst>
              <a:ext uri="{FF2B5EF4-FFF2-40B4-BE49-F238E27FC236}">
                <a16:creationId xmlns:a16="http://schemas.microsoft.com/office/drawing/2014/main" id="{8D76B607-11E0-C244-BE9E-4E470232E354}"/>
              </a:ext>
            </a:extLst>
          </p:cNvPr>
          <p:cNvPicPr>
            <a:picLocks noChangeAspect="1"/>
          </p:cNvPicPr>
          <p:nvPr userDrawn="1"/>
        </p:nvPicPr>
        <p:blipFill>
          <a:blip r:embed="rId3"/>
          <a:stretch>
            <a:fillRect/>
          </a:stretch>
        </p:blipFill>
        <p:spPr>
          <a:xfrm>
            <a:off x="889239" y="6238471"/>
            <a:ext cx="1048512" cy="288053"/>
          </a:xfrm>
          <a:prstGeom prst="rect">
            <a:avLst/>
          </a:prstGeom>
        </p:spPr>
      </p:pic>
    </p:spTree>
    <p:extLst>
      <p:ext uri="{BB962C8B-B14F-4D97-AF65-F5344CB8AC3E}">
        <p14:creationId xmlns:p14="http://schemas.microsoft.com/office/powerpoint/2010/main" val="35393627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ird Blue">
    <p:spTree>
      <p:nvGrpSpPr>
        <p:cNvPr id="1" name=""/>
        <p:cNvGrpSpPr/>
        <p:nvPr/>
      </p:nvGrpSpPr>
      <p:grpSpPr>
        <a:xfrm>
          <a:off x="0" y="0"/>
          <a:ext cx="0" cy="0"/>
          <a:chOff x="0" y="0"/>
          <a:chExt cx="0" cy="0"/>
        </a:xfrm>
      </p:grpSpPr>
      <p:sp>
        <p:nvSpPr>
          <p:cNvPr id="4" name="Title 1"/>
          <p:cNvSpPr>
            <a:spLocks noGrp="1"/>
          </p:cNvSpPr>
          <p:nvPr>
            <p:ph type="title"/>
          </p:nvPr>
        </p:nvSpPr>
        <p:spPr>
          <a:xfrm>
            <a:off x="468500" y="2105918"/>
            <a:ext cx="2175383" cy="2673849"/>
          </a:xfrm>
          <a:prstGeom prst="rect">
            <a:avLst/>
          </a:prstGeom>
        </p:spPr>
        <p:txBody>
          <a:bodyPr/>
          <a:lstStyle/>
          <a:p>
            <a:r>
              <a:rPr lang="en-US"/>
              <a:t>Click to edit Master title style</a:t>
            </a:r>
          </a:p>
        </p:txBody>
      </p:sp>
      <p:sp>
        <p:nvSpPr>
          <p:cNvPr id="7" name="Content Placeholder 2"/>
          <p:cNvSpPr>
            <a:spLocks noGrp="1"/>
          </p:cNvSpPr>
          <p:nvPr>
            <p:ph sz="half" idx="1"/>
          </p:nvPr>
        </p:nvSpPr>
        <p:spPr>
          <a:xfrm>
            <a:off x="3335675" y="1193801"/>
            <a:ext cx="8399125" cy="4498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a:extLst>
              <a:ext uri="{FF2B5EF4-FFF2-40B4-BE49-F238E27FC236}">
                <a16:creationId xmlns:a16="http://schemas.microsoft.com/office/drawing/2014/main" id="{D185C540-926E-0945-8A14-469D49BB482E}"/>
              </a:ext>
            </a:extLst>
          </p:cNvPr>
          <p:cNvSpPr txBox="1">
            <a:spLocks/>
          </p:cNvSpPr>
          <p:nvPr userDrawn="1"/>
        </p:nvSpPr>
        <p:spPr>
          <a:xfrm>
            <a:off x="311357" y="6317806"/>
            <a:ext cx="459675" cy="238343"/>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2000" b="0" i="0" kern="1200">
                <a:solidFill>
                  <a:schemeClr val="tx1"/>
                </a:solidFill>
                <a:latin typeface="Museo Slab 500" charset="0"/>
                <a:ea typeface="Museo Slab 500" charset="0"/>
                <a:cs typeface="Museo Slab 500" charset="0"/>
              </a:defRPr>
            </a:lvl1pPr>
          </a:lstStyle>
          <a:p>
            <a:pPr algn="ctr"/>
            <a:fld id="{F9ED48AE-7D5D-0443-A544-D69EBB1A0271}" type="slidenum">
              <a:rPr lang="en-US" sz="1067" b="1" i="0" smtClean="0">
                <a:solidFill>
                  <a:schemeClr val="bg1"/>
                </a:solidFill>
                <a:latin typeface="+mj-lt"/>
                <a:ea typeface="Museo Slab 300" charset="0"/>
                <a:cs typeface="Museo Slab 300" charset="0"/>
              </a:rPr>
              <a:pPr algn="ctr"/>
              <a:t>‹#›</a:t>
            </a:fld>
            <a:endParaRPr lang="en-US" sz="1067" b="1" i="0">
              <a:solidFill>
                <a:schemeClr val="bg1"/>
              </a:solidFill>
              <a:latin typeface="+mj-lt"/>
              <a:ea typeface="Museo Slab 900" charset="0"/>
              <a:cs typeface="Museo Slab 900" charset="0"/>
            </a:endParaRPr>
          </a:p>
        </p:txBody>
      </p:sp>
      <p:pic>
        <p:nvPicPr>
          <p:cNvPr id="12" name="Picture 11">
            <a:extLst>
              <a:ext uri="{FF2B5EF4-FFF2-40B4-BE49-F238E27FC236}">
                <a16:creationId xmlns:a16="http://schemas.microsoft.com/office/drawing/2014/main" id="{708E18E2-4949-9B4E-A1CA-BD9CABE676A3}"/>
              </a:ext>
            </a:extLst>
          </p:cNvPr>
          <p:cNvPicPr>
            <a:picLocks noChangeAspect="1"/>
          </p:cNvPicPr>
          <p:nvPr userDrawn="1"/>
        </p:nvPicPr>
        <p:blipFill>
          <a:blip r:embed="rId2"/>
          <a:stretch>
            <a:fillRect/>
          </a:stretch>
        </p:blipFill>
        <p:spPr>
          <a:xfrm>
            <a:off x="311358" y="418395"/>
            <a:ext cx="462303" cy="462303"/>
          </a:xfrm>
          <a:prstGeom prst="rect">
            <a:avLst/>
          </a:prstGeom>
        </p:spPr>
      </p:pic>
      <p:sp>
        <p:nvSpPr>
          <p:cNvPr id="6" name="Rectangle 5">
            <a:extLst>
              <a:ext uri="{FF2B5EF4-FFF2-40B4-BE49-F238E27FC236}">
                <a16:creationId xmlns:a16="http://schemas.microsoft.com/office/drawing/2014/main" id="{DF58E3E9-A128-5C4F-AD6F-6196C099DB3D}"/>
              </a:ext>
            </a:extLst>
          </p:cNvPr>
          <p:cNvSpPr/>
          <p:nvPr userDrawn="1"/>
        </p:nvSpPr>
        <p:spPr>
          <a:xfrm>
            <a:off x="0" y="0"/>
            <a:ext cx="6096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8" name="Picture 7">
            <a:extLst>
              <a:ext uri="{FF2B5EF4-FFF2-40B4-BE49-F238E27FC236}">
                <a16:creationId xmlns:a16="http://schemas.microsoft.com/office/drawing/2014/main" id="{7196B639-BA2C-CC4C-926C-38A1B4FD8765}"/>
              </a:ext>
            </a:extLst>
          </p:cNvPr>
          <p:cNvPicPr>
            <a:picLocks noChangeAspect="1"/>
          </p:cNvPicPr>
          <p:nvPr userDrawn="1"/>
        </p:nvPicPr>
        <p:blipFill>
          <a:blip r:embed="rId3"/>
          <a:stretch>
            <a:fillRect/>
          </a:stretch>
        </p:blipFill>
        <p:spPr>
          <a:xfrm>
            <a:off x="889239" y="6238471"/>
            <a:ext cx="1048512" cy="288053"/>
          </a:xfrm>
          <a:prstGeom prst="rect">
            <a:avLst/>
          </a:prstGeom>
        </p:spPr>
      </p:pic>
    </p:spTree>
    <p:extLst>
      <p:ext uri="{BB962C8B-B14F-4D97-AF65-F5344CB8AC3E}">
        <p14:creationId xmlns:p14="http://schemas.microsoft.com/office/powerpoint/2010/main" val="656311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ird Blue White">
    <p:spTree>
      <p:nvGrpSpPr>
        <p:cNvPr id="1" name=""/>
        <p:cNvGrpSpPr/>
        <p:nvPr/>
      </p:nvGrpSpPr>
      <p:grpSpPr>
        <a:xfrm>
          <a:off x="0" y="0"/>
          <a:ext cx="0" cy="0"/>
          <a:chOff x="0" y="0"/>
          <a:chExt cx="0" cy="0"/>
        </a:xfrm>
      </p:grpSpPr>
      <p:sp>
        <p:nvSpPr>
          <p:cNvPr id="8" name="Rectangle 7"/>
          <p:cNvSpPr/>
          <p:nvPr userDrawn="1"/>
        </p:nvSpPr>
        <p:spPr>
          <a:xfrm>
            <a:off x="3546051" y="-7577"/>
            <a:ext cx="86459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Content Placeholder 2"/>
          <p:cNvSpPr>
            <a:spLocks noGrp="1"/>
          </p:cNvSpPr>
          <p:nvPr>
            <p:ph sz="half" idx="1"/>
          </p:nvPr>
        </p:nvSpPr>
        <p:spPr>
          <a:xfrm>
            <a:off x="4017542" y="1193801"/>
            <a:ext cx="3622884" cy="449808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a:t>
            </a:r>
            <a:r>
              <a:rPr lang="en-US" err="1"/>
              <a:t>levelw</a:t>
            </a:r>
            <a:endParaRPr lang="en-US"/>
          </a:p>
        </p:txBody>
      </p:sp>
      <p:sp>
        <p:nvSpPr>
          <p:cNvPr id="9" name="Content Placeholder 2"/>
          <p:cNvSpPr>
            <a:spLocks noGrp="1"/>
          </p:cNvSpPr>
          <p:nvPr>
            <p:ph sz="half" idx="10"/>
          </p:nvPr>
        </p:nvSpPr>
        <p:spPr>
          <a:xfrm>
            <a:off x="8111917" y="1193801"/>
            <a:ext cx="3622884" cy="449808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p:nvPr>
        </p:nvSpPr>
        <p:spPr>
          <a:xfrm>
            <a:off x="468500" y="2116804"/>
            <a:ext cx="2175383" cy="2673849"/>
          </a:xfrm>
          <a:prstGeom prst="rect">
            <a:avLst/>
          </a:prstGeom>
        </p:spPr>
        <p:txBody>
          <a:bodyPr/>
          <a:lstStyle/>
          <a:p>
            <a:r>
              <a:rPr lang="en-US"/>
              <a:t>Click to edit Master title style</a:t>
            </a:r>
          </a:p>
        </p:txBody>
      </p:sp>
      <p:sp>
        <p:nvSpPr>
          <p:cNvPr id="13" name="Title Placeholder 1">
            <a:extLst>
              <a:ext uri="{FF2B5EF4-FFF2-40B4-BE49-F238E27FC236}">
                <a16:creationId xmlns:a16="http://schemas.microsoft.com/office/drawing/2014/main" id="{E60DB5BF-DE53-7C4C-A4BA-6946E5905032}"/>
              </a:ext>
            </a:extLst>
          </p:cNvPr>
          <p:cNvSpPr txBox="1">
            <a:spLocks/>
          </p:cNvSpPr>
          <p:nvPr userDrawn="1"/>
        </p:nvSpPr>
        <p:spPr>
          <a:xfrm>
            <a:off x="311357" y="6317806"/>
            <a:ext cx="459675" cy="238343"/>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2000" b="0" i="0" kern="1200">
                <a:solidFill>
                  <a:schemeClr val="tx1"/>
                </a:solidFill>
                <a:latin typeface="Museo Slab 500" charset="0"/>
                <a:ea typeface="Museo Slab 500" charset="0"/>
                <a:cs typeface="Museo Slab 500" charset="0"/>
              </a:defRPr>
            </a:lvl1pPr>
          </a:lstStyle>
          <a:p>
            <a:pPr algn="ctr"/>
            <a:fld id="{F9ED48AE-7D5D-0443-A544-D69EBB1A0271}" type="slidenum">
              <a:rPr lang="en-US" sz="1067" b="1" i="0" smtClean="0">
                <a:solidFill>
                  <a:schemeClr val="bg1"/>
                </a:solidFill>
                <a:latin typeface="+mj-lt"/>
                <a:ea typeface="Museo Slab 300" charset="0"/>
                <a:cs typeface="Museo Slab 300" charset="0"/>
              </a:rPr>
              <a:pPr algn="ctr"/>
              <a:t>‹#›</a:t>
            </a:fld>
            <a:endParaRPr lang="en-US" sz="1067" b="1" i="0">
              <a:solidFill>
                <a:schemeClr val="bg1"/>
              </a:solidFill>
              <a:latin typeface="+mj-lt"/>
              <a:ea typeface="Museo Slab 900" charset="0"/>
              <a:cs typeface="Museo Slab 900" charset="0"/>
            </a:endParaRPr>
          </a:p>
        </p:txBody>
      </p:sp>
      <p:pic>
        <p:nvPicPr>
          <p:cNvPr id="14" name="Picture 13">
            <a:extLst>
              <a:ext uri="{FF2B5EF4-FFF2-40B4-BE49-F238E27FC236}">
                <a16:creationId xmlns:a16="http://schemas.microsoft.com/office/drawing/2014/main" id="{2E687FB9-080F-4E42-B9CA-C7B95CB296B6}"/>
              </a:ext>
            </a:extLst>
          </p:cNvPr>
          <p:cNvPicPr>
            <a:picLocks noChangeAspect="1"/>
          </p:cNvPicPr>
          <p:nvPr userDrawn="1"/>
        </p:nvPicPr>
        <p:blipFill>
          <a:blip r:embed="rId2"/>
          <a:stretch>
            <a:fillRect/>
          </a:stretch>
        </p:blipFill>
        <p:spPr>
          <a:xfrm>
            <a:off x="311358" y="418395"/>
            <a:ext cx="462303" cy="462303"/>
          </a:xfrm>
          <a:prstGeom prst="rect">
            <a:avLst/>
          </a:prstGeom>
        </p:spPr>
      </p:pic>
      <p:sp>
        <p:nvSpPr>
          <p:cNvPr id="10" name="Rectangle 9">
            <a:extLst>
              <a:ext uri="{FF2B5EF4-FFF2-40B4-BE49-F238E27FC236}">
                <a16:creationId xmlns:a16="http://schemas.microsoft.com/office/drawing/2014/main" id="{875F930A-965B-E14C-96F7-2EFCBA26D204}"/>
              </a:ext>
            </a:extLst>
          </p:cNvPr>
          <p:cNvSpPr/>
          <p:nvPr userDrawn="1"/>
        </p:nvSpPr>
        <p:spPr>
          <a:xfrm>
            <a:off x="0" y="0"/>
            <a:ext cx="6096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1" name="Picture 10">
            <a:extLst>
              <a:ext uri="{FF2B5EF4-FFF2-40B4-BE49-F238E27FC236}">
                <a16:creationId xmlns:a16="http://schemas.microsoft.com/office/drawing/2014/main" id="{DA4CEF15-28F8-AE4A-A0C0-3F048E919266}"/>
              </a:ext>
            </a:extLst>
          </p:cNvPr>
          <p:cNvPicPr>
            <a:picLocks noChangeAspect="1"/>
          </p:cNvPicPr>
          <p:nvPr userDrawn="1"/>
        </p:nvPicPr>
        <p:blipFill>
          <a:blip r:embed="rId3"/>
          <a:stretch>
            <a:fillRect/>
          </a:stretch>
        </p:blipFill>
        <p:spPr>
          <a:xfrm>
            <a:off x="889239" y="6238471"/>
            <a:ext cx="1048512" cy="288053"/>
          </a:xfrm>
          <a:prstGeom prst="rect">
            <a:avLst/>
          </a:prstGeom>
        </p:spPr>
      </p:pic>
    </p:spTree>
    <p:extLst>
      <p:ext uri="{BB962C8B-B14F-4D97-AF65-F5344CB8AC3E}">
        <p14:creationId xmlns:p14="http://schemas.microsoft.com/office/powerpoint/2010/main" val="11692685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ird Multi Blue">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3472162" y="0"/>
            <a:ext cx="435991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userDrawn="1"/>
        </p:nvSpPr>
        <p:spPr>
          <a:xfrm>
            <a:off x="7832081" y="0"/>
            <a:ext cx="4359919"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Content Placeholder 2"/>
          <p:cNvSpPr>
            <a:spLocks noGrp="1"/>
          </p:cNvSpPr>
          <p:nvPr>
            <p:ph sz="half" idx="1"/>
          </p:nvPr>
        </p:nvSpPr>
        <p:spPr>
          <a:xfrm>
            <a:off x="3990434" y="1193801"/>
            <a:ext cx="3323375" cy="449808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a:t>
            </a:r>
            <a:r>
              <a:rPr lang="en-US" err="1"/>
              <a:t>levelw</a:t>
            </a:r>
            <a:endParaRPr lang="en-US"/>
          </a:p>
        </p:txBody>
      </p:sp>
      <p:sp>
        <p:nvSpPr>
          <p:cNvPr id="11" name="Title 1"/>
          <p:cNvSpPr>
            <a:spLocks noGrp="1"/>
          </p:cNvSpPr>
          <p:nvPr>
            <p:ph type="title"/>
          </p:nvPr>
        </p:nvSpPr>
        <p:spPr>
          <a:xfrm>
            <a:off x="468500" y="2105918"/>
            <a:ext cx="2175383" cy="2673849"/>
          </a:xfrm>
          <a:prstGeom prst="rect">
            <a:avLst/>
          </a:prstGeom>
        </p:spPr>
        <p:txBody>
          <a:bodyPr/>
          <a:lstStyle>
            <a:lvl1pPr>
              <a:defRPr>
                <a:solidFill>
                  <a:schemeClr val="tx2"/>
                </a:solidFill>
              </a:defRPr>
            </a:lvl1pPr>
          </a:lstStyle>
          <a:p>
            <a:r>
              <a:rPr lang="en-US"/>
              <a:t>Click to edit Master title style</a:t>
            </a:r>
          </a:p>
        </p:txBody>
      </p:sp>
      <p:sp>
        <p:nvSpPr>
          <p:cNvPr id="17" name="Content Placeholder 2"/>
          <p:cNvSpPr>
            <a:spLocks noGrp="1"/>
          </p:cNvSpPr>
          <p:nvPr>
            <p:ph sz="half" idx="10"/>
          </p:nvPr>
        </p:nvSpPr>
        <p:spPr>
          <a:xfrm>
            <a:off x="8350353" y="1193801"/>
            <a:ext cx="3323375" cy="449808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a:t>
            </a:r>
            <a:r>
              <a:rPr lang="en-US" err="1"/>
              <a:t>levelw</a:t>
            </a:r>
            <a:endParaRPr lang="en-US"/>
          </a:p>
        </p:txBody>
      </p:sp>
      <p:pic>
        <p:nvPicPr>
          <p:cNvPr id="10" name="Picture 9">
            <a:extLst>
              <a:ext uri="{FF2B5EF4-FFF2-40B4-BE49-F238E27FC236}">
                <a16:creationId xmlns:a16="http://schemas.microsoft.com/office/drawing/2014/main" id="{4FB15415-696C-844A-B740-64262CB38F9B}"/>
              </a:ext>
            </a:extLst>
          </p:cNvPr>
          <p:cNvPicPr>
            <a:picLocks noChangeAspect="1"/>
          </p:cNvPicPr>
          <p:nvPr userDrawn="1"/>
        </p:nvPicPr>
        <p:blipFill>
          <a:blip r:embed="rId2"/>
          <a:stretch>
            <a:fillRect/>
          </a:stretch>
        </p:blipFill>
        <p:spPr>
          <a:xfrm>
            <a:off x="311357" y="421023"/>
            <a:ext cx="459675" cy="459675"/>
          </a:xfrm>
          <a:prstGeom prst="rect">
            <a:avLst/>
          </a:prstGeom>
        </p:spPr>
      </p:pic>
      <p:sp>
        <p:nvSpPr>
          <p:cNvPr id="12" name="Title Placeholder 1">
            <a:extLst>
              <a:ext uri="{FF2B5EF4-FFF2-40B4-BE49-F238E27FC236}">
                <a16:creationId xmlns:a16="http://schemas.microsoft.com/office/drawing/2014/main" id="{5A9E730F-5000-4645-962B-538FD298354F}"/>
              </a:ext>
            </a:extLst>
          </p:cNvPr>
          <p:cNvSpPr txBox="1">
            <a:spLocks/>
          </p:cNvSpPr>
          <p:nvPr userDrawn="1"/>
        </p:nvSpPr>
        <p:spPr>
          <a:xfrm>
            <a:off x="311357" y="6317806"/>
            <a:ext cx="459675" cy="238343"/>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2000" b="0" i="0" kern="1200">
                <a:solidFill>
                  <a:schemeClr val="tx1"/>
                </a:solidFill>
                <a:latin typeface="Museo Slab 500" charset="0"/>
                <a:ea typeface="Museo Slab 500" charset="0"/>
                <a:cs typeface="Museo Slab 500" charset="0"/>
              </a:defRPr>
            </a:lvl1pPr>
          </a:lstStyle>
          <a:p>
            <a:pPr algn="ctr"/>
            <a:fld id="{F9ED48AE-7D5D-0443-A544-D69EBB1A0271}" type="slidenum">
              <a:rPr lang="en-US" sz="1067" b="1" i="0" smtClean="0">
                <a:solidFill>
                  <a:schemeClr val="tx2"/>
                </a:solidFill>
                <a:latin typeface="+mj-lt"/>
                <a:ea typeface="Museo Slab 300" charset="0"/>
                <a:cs typeface="Museo Slab 300" charset="0"/>
              </a:rPr>
              <a:pPr algn="ctr"/>
              <a:t>‹#›</a:t>
            </a:fld>
            <a:endParaRPr lang="en-US" sz="1067" b="1" i="0">
              <a:solidFill>
                <a:schemeClr val="tx2"/>
              </a:solidFill>
              <a:latin typeface="+mj-lt"/>
              <a:ea typeface="Museo Slab 900" charset="0"/>
              <a:cs typeface="Museo Slab 900" charset="0"/>
            </a:endParaRPr>
          </a:p>
        </p:txBody>
      </p:sp>
      <p:sp>
        <p:nvSpPr>
          <p:cNvPr id="9" name="Rectangle 8">
            <a:extLst>
              <a:ext uri="{FF2B5EF4-FFF2-40B4-BE49-F238E27FC236}">
                <a16:creationId xmlns:a16="http://schemas.microsoft.com/office/drawing/2014/main" id="{A1144C3B-CD68-3A43-B1DC-49910A92FD76}"/>
              </a:ext>
            </a:extLst>
          </p:cNvPr>
          <p:cNvSpPr/>
          <p:nvPr userDrawn="1"/>
        </p:nvSpPr>
        <p:spPr>
          <a:xfrm>
            <a:off x="0" y="0"/>
            <a:ext cx="6096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4" name="Picture 13">
            <a:extLst>
              <a:ext uri="{FF2B5EF4-FFF2-40B4-BE49-F238E27FC236}">
                <a16:creationId xmlns:a16="http://schemas.microsoft.com/office/drawing/2014/main" id="{BAFA97C4-6D9D-EB40-B79A-377D90F4021B}"/>
              </a:ext>
            </a:extLst>
          </p:cNvPr>
          <p:cNvPicPr>
            <a:picLocks noChangeAspect="1"/>
          </p:cNvPicPr>
          <p:nvPr userDrawn="1"/>
        </p:nvPicPr>
        <p:blipFill>
          <a:blip r:embed="rId3"/>
          <a:stretch>
            <a:fillRect/>
          </a:stretch>
        </p:blipFill>
        <p:spPr>
          <a:xfrm>
            <a:off x="889239" y="6238471"/>
            <a:ext cx="1048512" cy="288053"/>
          </a:xfrm>
          <a:prstGeom prst="rect">
            <a:avLst/>
          </a:prstGeom>
        </p:spPr>
      </p:pic>
    </p:spTree>
    <p:extLst>
      <p:ext uri="{BB962C8B-B14F-4D97-AF65-F5344CB8AC3E}">
        <p14:creationId xmlns:p14="http://schemas.microsoft.com/office/powerpoint/2010/main" val="4049548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ird Picture Blue">
    <p:spTree>
      <p:nvGrpSpPr>
        <p:cNvPr id="1" name=""/>
        <p:cNvGrpSpPr/>
        <p:nvPr/>
      </p:nvGrpSpPr>
      <p:grpSpPr>
        <a:xfrm>
          <a:off x="0" y="0"/>
          <a:ext cx="0" cy="0"/>
          <a:chOff x="0" y="0"/>
          <a:chExt cx="0" cy="0"/>
        </a:xfrm>
      </p:grpSpPr>
      <p:sp>
        <p:nvSpPr>
          <p:cNvPr id="8" name="Shape 41"/>
          <p:cNvSpPr/>
          <p:nvPr userDrawn="1"/>
        </p:nvSpPr>
        <p:spPr>
          <a:xfrm>
            <a:off x="3549042" y="0"/>
            <a:ext cx="8642959" cy="6858000"/>
          </a:xfrm>
          <a:prstGeom prst="rect">
            <a:avLst/>
          </a:prstGeom>
          <a:solidFill>
            <a:schemeClr val="accent1">
              <a:alpha val="86000"/>
            </a:schemeClr>
          </a:solidFill>
          <a:ln>
            <a:noFill/>
          </a:ln>
        </p:spPr>
        <p:txBody>
          <a:bodyPr lIns="121900" tIns="121900" rIns="121900" bIns="121900" anchor="ctr" anchorCtr="0">
            <a:noAutofit/>
          </a:bodyPr>
          <a:lstStyle/>
          <a:p>
            <a:pPr lvl="0">
              <a:spcBef>
                <a:spcPts val="0"/>
              </a:spcBef>
              <a:buNone/>
            </a:pPr>
            <a:endParaRPr sz="2400">
              <a:solidFill>
                <a:schemeClr val="bg2"/>
              </a:solidFill>
            </a:endParaRPr>
          </a:p>
        </p:txBody>
      </p:sp>
      <p:sp>
        <p:nvSpPr>
          <p:cNvPr id="2" name="Rectangle 1"/>
          <p:cNvSpPr/>
          <p:nvPr userDrawn="1"/>
        </p:nvSpPr>
        <p:spPr>
          <a:xfrm>
            <a:off x="1" y="0"/>
            <a:ext cx="354904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itle 1"/>
          <p:cNvSpPr>
            <a:spLocks noGrp="1"/>
          </p:cNvSpPr>
          <p:nvPr>
            <p:ph type="title"/>
          </p:nvPr>
        </p:nvSpPr>
        <p:spPr>
          <a:xfrm>
            <a:off x="468500" y="2105918"/>
            <a:ext cx="2175383" cy="2673849"/>
          </a:xfrm>
          <a:prstGeom prst="rect">
            <a:avLst/>
          </a:prstGeom>
        </p:spPr>
        <p:txBody>
          <a:bodyPr/>
          <a:lstStyle>
            <a:lvl1pPr>
              <a:defRPr>
                <a:solidFill>
                  <a:schemeClr val="tx2"/>
                </a:solidFill>
              </a:defRPr>
            </a:lvl1pPr>
          </a:lstStyle>
          <a:p>
            <a:r>
              <a:rPr lang="en-US"/>
              <a:t>Click to edit Master title style</a:t>
            </a:r>
          </a:p>
        </p:txBody>
      </p:sp>
      <p:pic>
        <p:nvPicPr>
          <p:cNvPr id="7" name="Picture 6">
            <a:extLst>
              <a:ext uri="{FF2B5EF4-FFF2-40B4-BE49-F238E27FC236}">
                <a16:creationId xmlns:a16="http://schemas.microsoft.com/office/drawing/2014/main" id="{905751EE-7F74-484A-8A9B-CD6F31F67D4D}"/>
              </a:ext>
            </a:extLst>
          </p:cNvPr>
          <p:cNvPicPr>
            <a:picLocks noChangeAspect="1"/>
          </p:cNvPicPr>
          <p:nvPr userDrawn="1"/>
        </p:nvPicPr>
        <p:blipFill>
          <a:blip r:embed="rId2"/>
          <a:stretch>
            <a:fillRect/>
          </a:stretch>
        </p:blipFill>
        <p:spPr>
          <a:xfrm>
            <a:off x="311357" y="421023"/>
            <a:ext cx="459675" cy="459675"/>
          </a:xfrm>
          <a:prstGeom prst="rect">
            <a:avLst/>
          </a:prstGeom>
        </p:spPr>
      </p:pic>
      <p:sp>
        <p:nvSpPr>
          <p:cNvPr id="9" name="Title Placeholder 1">
            <a:extLst>
              <a:ext uri="{FF2B5EF4-FFF2-40B4-BE49-F238E27FC236}">
                <a16:creationId xmlns:a16="http://schemas.microsoft.com/office/drawing/2014/main" id="{BF3AE201-1E76-C24C-9AF2-65B2A740AAAD}"/>
              </a:ext>
            </a:extLst>
          </p:cNvPr>
          <p:cNvSpPr txBox="1">
            <a:spLocks/>
          </p:cNvSpPr>
          <p:nvPr userDrawn="1"/>
        </p:nvSpPr>
        <p:spPr>
          <a:xfrm>
            <a:off x="311357" y="6317806"/>
            <a:ext cx="459675" cy="238343"/>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2000" b="0" i="0" kern="1200">
                <a:solidFill>
                  <a:schemeClr val="tx1"/>
                </a:solidFill>
                <a:latin typeface="Museo Slab 500" charset="0"/>
                <a:ea typeface="Museo Slab 500" charset="0"/>
                <a:cs typeface="Museo Slab 500" charset="0"/>
              </a:defRPr>
            </a:lvl1pPr>
          </a:lstStyle>
          <a:p>
            <a:pPr algn="ctr"/>
            <a:fld id="{F9ED48AE-7D5D-0443-A544-D69EBB1A0271}" type="slidenum">
              <a:rPr lang="en-US" sz="1067" b="1" i="0" smtClean="0">
                <a:solidFill>
                  <a:schemeClr val="tx2"/>
                </a:solidFill>
                <a:latin typeface="+mj-lt"/>
                <a:ea typeface="Museo Slab 300" charset="0"/>
                <a:cs typeface="Museo Slab 300" charset="0"/>
              </a:rPr>
              <a:pPr algn="ctr"/>
              <a:t>‹#›</a:t>
            </a:fld>
            <a:endParaRPr lang="en-US" sz="1067" b="1" i="0">
              <a:solidFill>
                <a:schemeClr val="tx2"/>
              </a:solidFill>
              <a:latin typeface="+mj-lt"/>
              <a:ea typeface="Museo Slab 900" charset="0"/>
              <a:cs typeface="Museo Slab 900" charset="0"/>
            </a:endParaRPr>
          </a:p>
        </p:txBody>
      </p:sp>
      <p:sp>
        <p:nvSpPr>
          <p:cNvPr id="10" name="Rectangle 9">
            <a:extLst>
              <a:ext uri="{FF2B5EF4-FFF2-40B4-BE49-F238E27FC236}">
                <a16:creationId xmlns:a16="http://schemas.microsoft.com/office/drawing/2014/main" id="{E78482BB-EABC-BD4B-B1D4-02D5EE3B6D1B}"/>
              </a:ext>
            </a:extLst>
          </p:cNvPr>
          <p:cNvSpPr/>
          <p:nvPr userDrawn="1"/>
        </p:nvSpPr>
        <p:spPr>
          <a:xfrm>
            <a:off x="0" y="0"/>
            <a:ext cx="6096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1" name="Picture 10">
            <a:extLst>
              <a:ext uri="{FF2B5EF4-FFF2-40B4-BE49-F238E27FC236}">
                <a16:creationId xmlns:a16="http://schemas.microsoft.com/office/drawing/2014/main" id="{838C2261-802E-6143-AF19-8D9C048101F6}"/>
              </a:ext>
            </a:extLst>
          </p:cNvPr>
          <p:cNvPicPr>
            <a:picLocks noChangeAspect="1"/>
          </p:cNvPicPr>
          <p:nvPr userDrawn="1"/>
        </p:nvPicPr>
        <p:blipFill>
          <a:blip r:embed="rId3"/>
          <a:stretch>
            <a:fillRect/>
          </a:stretch>
        </p:blipFill>
        <p:spPr>
          <a:xfrm>
            <a:off x="889239" y="6238471"/>
            <a:ext cx="1044467" cy="286941"/>
          </a:xfrm>
          <a:prstGeom prst="rect">
            <a:avLst/>
          </a:prstGeom>
        </p:spPr>
      </p:pic>
    </p:spTree>
    <p:extLst>
      <p:ext uri="{BB962C8B-B14F-4D97-AF65-F5344CB8AC3E}">
        <p14:creationId xmlns:p14="http://schemas.microsoft.com/office/powerpoint/2010/main" val="4239119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8296DF-15B7-4087-A5DB-8A3D7CE699E3}"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21C36-6531-457E-B735-EA1D5F31DF3D}" type="slidenum">
              <a:rPr lang="en-US" smtClean="0"/>
              <a:t>‹#›</a:t>
            </a:fld>
            <a:endParaRPr lang="en-US"/>
          </a:p>
        </p:txBody>
      </p:sp>
    </p:spTree>
    <p:extLst>
      <p:ext uri="{BB962C8B-B14F-4D97-AF65-F5344CB8AC3E}">
        <p14:creationId xmlns:p14="http://schemas.microsoft.com/office/powerpoint/2010/main" val="31123357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alf Picture Blue">
    <p:bg>
      <p:bgPr>
        <a:solidFill>
          <a:schemeClr val="bg1"/>
        </a:solidFill>
        <a:effectLst/>
      </p:bgPr>
    </p:bg>
    <p:spTree>
      <p:nvGrpSpPr>
        <p:cNvPr id="1" name="Shape 39"/>
        <p:cNvGrpSpPr/>
        <p:nvPr/>
      </p:nvGrpSpPr>
      <p:grpSpPr>
        <a:xfrm>
          <a:off x="0" y="0"/>
          <a:ext cx="0" cy="0"/>
          <a:chOff x="0" y="0"/>
          <a:chExt cx="0" cy="0"/>
        </a:xfrm>
      </p:grpSpPr>
      <p:sp>
        <p:nvSpPr>
          <p:cNvPr id="2" name="Shape 40"/>
          <p:cNvSpPr/>
          <p:nvPr userDrawn="1"/>
        </p:nvSpPr>
        <p:spPr>
          <a:xfrm>
            <a:off x="0" y="0"/>
            <a:ext cx="6096000" cy="6858000"/>
          </a:xfrm>
          <a:prstGeom prst="rect">
            <a:avLst/>
          </a:prstGeom>
          <a:solidFill>
            <a:schemeClr val="bg1"/>
          </a:solidFill>
          <a:ln>
            <a:noFill/>
          </a:ln>
        </p:spPr>
        <p:txBody>
          <a:bodyPr lIns="121900" tIns="121900" rIns="121900" bIns="121900" anchor="ctr" anchorCtr="0">
            <a:noAutofit/>
          </a:bodyPr>
          <a:lstStyle/>
          <a:p>
            <a:pPr lvl="0">
              <a:spcBef>
                <a:spcPts val="0"/>
              </a:spcBef>
              <a:buNone/>
            </a:pPr>
            <a:endParaRPr sz="2400"/>
          </a:p>
        </p:txBody>
      </p:sp>
      <p:sp>
        <p:nvSpPr>
          <p:cNvPr id="3" name="Shape 41"/>
          <p:cNvSpPr/>
          <p:nvPr userDrawn="1"/>
        </p:nvSpPr>
        <p:spPr>
          <a:xfrm>
            <a:off x="6088511" y="0"/>
            <a:ext cx="6096000" cy="6858000"/>
          </a:xfrm>
          <a:prstGeom prst="rect">
            <a:avLst/>
          </a:prstGeom>
          <a:solidFill>
            <a:schemeClr val="accent1">
              <a:alpha val="86000"/>
            </a:schemeClr>
          </a:solidFill>
          <a:ln>
            <a:noFill/>
          </a:ln>
        </p:spPr>
        <p:txBody>
          <a:bodyPr lIns="121900" tIns="121900" rIns="121900" bIns="121900" anchor="ctr" anchorCtr="0">
            <a:noAutofit/>
          </a:bodyPr>
          <a:lstStyle/>
          <a:p>
            <a:pPr lvl="0">
              <a:spcBef>
                <a:spcPts val="0"/>
              </a:spcBef>
              <a:buNone/>
            </a:pPr>
            <a:endParaRPr sz="2400">
              <a:solidFill>
                <a:schemeClr val="bg2"/>
              </a:solidFill>
            </a:endParaRPr>
          </a:p>
        </p:txBody>
      </p:sp>
      <p:sp>
        <p:nvSpPr>
          <p:cNvPr id="4" name="Title 1"/>
          <p:cNvSpPr>
            <a:spLocks noGrp="1"/>
          </p:cNvSpPr>
          <p:nvPr>
            <p:ph type="title"/>
          </p:nvPr>
        </p:nvSpPr>
        <p:spPr>
          <a:xfrm>
            <a:off x="468501" y="1573411"/>
            <a:ext cx="5151511" cy="399288"/>
          </a:xfrm>
          <a:prstGeom prst="rect">
            <a:avLst/>
          </a:prstGeom>
        </p:spPr>
        <p:txBody>
          <a:bodyPr anchor="t" anchorCtr="0"/>
          <a:lstStyle>
            <a:lvl1pPr>
              <a:defRPr>
                <a:solidFill>
                  <a:schemeClr val="tx1"/>
                </a:solidFill>
              </a:defRPr>
            </a:lvl1pPr>
          </a:lstStyle>
          <a:p>
            <a:r>
              <a:rPr lang="en-US"/>
              <a:t>Click to edit Master title style</a:t>
            </a:r>
          </a:p>
        </p:txBody>
      </p:sp>
      <p:sp>
        <p:nvSpPr>
          <p:cNvPr id="5" name="Content Placeholder 2"/>
          <p:cNvSpPr>
            <a:spLocks noGrp="1"/>
          </p:cNvSpPr>
          <p:nvPr>
            <p:ph sz="half" idx="1"/>
          </p:nvPr>
        </p:nvSpPr>
        <p:spPr>
          <a:xfrm>
            <a:off x="468501" y="3064701"/>
            <a:ext cx="5151511" cy="264716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B2B17937-F28B-E54E-916C-21A6897EAF99}"/>
              </a:ext>
            </a:extLst>
          </p:cNvPr>
          <p:cNvPicPr>
            <a:picLocks noChangeAspect="1"/>
          </p:cNvPicPr>
          <p:nvPr userDrawn="1"/>
        </p:nvPicPr>
        <p:blipFill>
          <a:blip r:embed="rId2"/>
          <a:stretch>
            <a:fillRect/>
          </a:stretch>
        </p:blipFill>
        <p:spPr>
          <a:xfrm>
            <a:off x="311357" y="421023"/>
            <a:ext cx="459675" cy="459675"/>
          </a:xfrm>
          <a:prstGeom prst="rect">
            <a:avLst/>
          </a:prstGeom>
        </p:spPr>
      </p:pic>
      <p:sp>
        <p:nvSpPr>
          <p:cNvPr id="10" name="Title Placeholder 1">
            <a:extLst>
              <a:ext uri="{FF2B5EF4-FFF2-40B4-BE49-F238E27FC236}">
                <a16:creationId xmlns:a16="http://schemas.microsoft.com/office/drawing/2014/main" id="{588ACA98-6BA6-E644-805D-938806133EAB}"/>
              </a:ext>
            </a:extLst>
          </p:cNvPr>
          <p:cNvSpPr txBox="1">
            <a:spLocks/>
          </p:cNvSpPr>
          <p:nvPr userDrawn="1"/>
        </p:nvSpPr>
        <p:spPr>
          <a:xfrm>
            <a:off x="311357" y="6317806"/>
            <a:ext cx="459675" cy="238343"/>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2000" b="0" i="0" kern="1200">
                <a:solidFill>
                  <a:schemeClr val="tx1"/>
                </a:solidFill>
                <a:latin typeface="Museo Slab 500" charset="0"/>
                <a:ea typeface="Museo Slab 500" charset="0"/>
                <a:cs typeface="Museo Slab 500" charset="0"/>
              </a:defRPr>
            </a:lvl1pPr>
          </a:lstStyle>
          <a:p>
            <a:pPr algn="ctr"/>
            <a:fld id="{F9ED48AE-7D5D-0443-A544-D69EBB1A0271}" type="slidenum">
              <a:rPr lang="en-US" sz="1067" b="1" i="0" smtClean="0">
                <a:solidFill>
                  <a:schemeClr val="tx2"/>
                </a:solidFill>
                <a:latin typeface="+mj-lt"/>
                <a:ea typeface="Museo Slab 300" charset="0"/>
                <a:cs typeface="Museo Slab 300" charset="0"/>
              </a:rPr>
              <a:pPr algn="ctr"/>
              <a:t>‹#›</a:t>
            </a:fld>
            <a:endParaRPr lang="en-US" sz="1067" b="1" i="0">
              <a:solidFill>
                <a:schemeClr val="tx2"/>
              </a:solidFill>
              <a:latin typeface="+mj-lt"/>
              <a:ea typeface="Museo Slab 900" charset="0"/>
              <a:cs typeface="Museo Slab 900" charset="0"/>
            </a:endParaRPr>
          </a:p>
        </p:txBody>
      </p:sp>
      <p:sp>
        <p:nvSpPr>
          <p:cNvPr id="8" name="Rectangle 7">
            <a:extLst>
              <a:ext uri="{FF2B5EF4-FFF2-40B4-BE49-F238E27FC236}">
                <a16:creationId xmlns:a16="http://schemas.microsoft.com/office/drawing/2014/main" id="{B631CE69-146B-FB45-8053-9FC664C5099A}"/>
              </a:ext>
            </a:extLst>
          </p:cNvPr>
          <p:cNvSpPr/>
          <p:nvPr userDrawn="1"/>
        </p:nvSpPr>
        <p:spPr>
          <a:xfrm>
            <a:off x="0" y="0"/>
            <a:ext cx="6096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1" name="Picture 10">
            <a:extLst>
              <a:ext uri="{FF2B5EF4-FFF2-40B4-BE49-F238E27FC236}">
                <a16:creationId xmlns:a16="http://schemas.microsoft.com/office/drawing/2014/main" id="{83CB69C9-11DA-454F-95BE-3B5F24F2AA50}"/>
              </a:ext>
            </a:extLst>
          </p:cNvPr>
          <p:cNvPicPr>
            <a:picLocks noChangeAspect="1"/>
          </p:cNvPicPr>
          <p:nvPr userDrawn="1"/>
        </p:nvPicPr>
        <p:blipFill>
          <a:blip r:embed="rId3"/>
          <a:stretch>
            <a:fillRect/>
          </a:stretch>
        </p:blipFill>
        <p:spPr>
          <a:xfrm>
            <a:off x="889239" y="6238471"/>
            <a:ext cx="1044467" cy="286941"/>
          </a:xfrm>
          <a:prstGeom prst="rect">
            <a:avLst/>
          </a:prstGeom>
        </p:spPr>
      </p:pic>
    </p:spTree>
    <p:extLst>
      <p:ext uri="{BB962C8B-B14F-4D97-AF65-F5344CB8AC3E}">
        <p14:creationId xmlns:p14="http://schemas.microsoft.com/office/powerpoint/2010/main" val="6472543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alf Blue">
    <p:bg>
      <p:bgPr>
        <a:solidFill>
          <a:schemeClr val="bg1"/>
        </a:solidFill>
        <a:effectLst/>
      </p:bgPr>
    </p:bg>
    <p:spTree>
      <p:nvGrpSpPr>
        <p:cNvPr id="1" name="Shape 39"/>
        <p:cNvGrpSpPr/>
        <p:nvPr/>
      </p:nvGrpSpPr>
      <p:grpSpPr>
        <a:xfrm>
          <a:off x="0" y="0"/>
          <a:ext cx="0" cy="0"/>
          <a:chOff x="0" y="0"/>
          <a:chExt cx="0" cy="0"/>
        </a:xfrm>
      </p:grpSpPr>
      <p:sp>
        <p:nvSpPr>
          <p:cNvPr id="40" name="Shape 40"/>
          <p:cNvSpPr/>
          <p:nvPr userDrawn="1"/>
        </p:nvSpPr>
        <p:spPr>
          <a:xfrm>
            <a:off x="0" y="0"/>
            <a:ext cx="6096000" cy="6858000"/>
          </a:xfrm>
          <a:prstGeom prst="rect">
            <a:avLst/>
          </a:prstGeom>
          <a:solidFill>
            <a:schemeClr val="accent1"/>
          </a:solidFill>
          <a:ln>
            <a:noFill/>
          </a:ln>
        </p:spPr>
        <p:txBody>
          <a:bodyPr lIns="121900" tIns="121900" rIns="121900" bIns="121900" anchor="ctr" anchorCtr="0">
            <a:noAutofit/>
          </a:bodyPr>
          <a:lstStyle/>
          <a:p>
            <a:pPr lvl="0">
              <a:spcBef>
                <a:spcPts val="0"/>
              </a:spcBef>
              <a:buNone/>
            </a:pPr>
            <a:endParaRPr sz="2400"/>
          </a:p>
        </p:txBody>
      </p:sp>
      <p:sp>
        <p:nvSpPr>
          <p:cNvPr id="10" name="Title Placeholder 1">
            <a:extLst>
              <a:ext uri="{FF2B5EF4-FFF2-40B4-BE49-F238E27FC236}">
                <a16:creationId xmlns:a16="http://schemas.microsoft.com/office/drawing/2014/main" id="{4D3D19E9-0858-C64B-97B4-5DA2E57C8919}"/>
              </a:ext>
            </a:extLst>
          </p:cNvPr>
          <p:cNvSpPr txBox="1">
            <a:spLocks/>
          </p:cNvSpPr>
          <p:nvPr userDrawn="1"/>
        </p:nvSpPr>
        <p:spPr>
          <a:xfrm>
            <a:off x="311357" y="6317806"/>
            <a:ext cx="459675" cy="238343"/>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2000" b="0" i="0" kern="1200">
                <a:solidFill>
                  <a:schemeClr val="tx1"/>
                </a:solidFill>
                <a:latin typeface="Museo Slab 500" charset="0"/>
                <a:ea typeface="Museo Slab 500" charset="0"/>
                <a:cs typeface="Museo Slab 500" charset="0"/>
              </a:defRPr>
            </a:lvl1pPr>
          </a:lstStyle>
          <a:p>
            <a:pPr algn="ctr"/>
            <a:fld id="{F9ED48AE-7D5D-0443-A544-D69EBB1A0271}" type="slidenum">
              <a:rPr lang="en-US" sz="1067" b="1" i="0" smtClean="0">
                <a:solidFill>
                  <a:schemeClr val="bg1"/>
                </a:solidFill>
                <a:latin typeface="+mj-lt"/>
                <a:ea typeface="Museo Slab 300" charset="0"/>
                <a:cs typeface="Museo Slab 300" charset="0"/>
              </a:rPr>
              <a:pPr algn="ctr"/>
              <a:t>‹#›</a:t>
            </a:fld>
            <a:endParaRPr lang="en-US" sz="1067" b="1" i="0">
              <a:solidFill>
                <a:schemeClr val="bg1"/>
              </a:solidFill>
              <a:latin typeface="+mj-lt"/>
              <a:ea typeface="Museo Slab 900" charset="0"/>
              <a:cs typeface="Museo Slab 900" charset="0"/>
            </a:endParaRPr>
          </a:p>
        </p:txBody>
      </p:sp>
      <p:pic>
        <p:nvPicPr>
          <p:cNvPr id="11" name="Picture 10">
            <a:extLst>
              <a:ext uri="{FF2B5EF4-FFF2-40B4-BE49-F238E27FC236}">
                <a16:creationId xmlns:a16="http://schemas.microsoft.com/office/drawing/2014/main" id="{AE30EF7C-E718-5C4E-97C2-F85ACC43144A}"/>
              </a:ext>
            </a:extLst>
          </p:cNvPr>
          <p:cNvPicPr>
            <a:picLocks noChangeAspect="1"/>
          </p:cNvPicPr>
          <p:nvPr userDrawn="1"/>
        </p:nvPicPr>
        <p:blipFill>
          <a:blip r:embed="rId2"/>
          <a:stretch>
            <a:fillRect/>
          </a:stretch>
        </p:blipFill>
        <p:spPr>
          <a:xfrm>
            <a:off x="311358" y="418395"/>
            <a:ext cx="462303" cy="462303"/>
          </a:xfrm>
          <a:prstGeom prst="rect">
            <a:avLst/>
          </a:prstGeom>
        </p:spPr>
      </p:pic>
      <p:sp>
        <p:nvSpPr>
          <p:cNvPr id="12" name="Title 1">
            <a:extLst>
              <a:ext uri="{FF2B5EF4-FFF2-40B4-BE49-F238E27FC236}">
                <a16:creationId xmlns:a16="http://schemas.microsoft.com/office/drawing/2014/main" id="{A2C65FC8-468D-794E-9C49-F5E274468648}"/>
              </a:ext>
            </a:extLst>
          </p:cNvPr>
          <p:cNvSpPr>
            <a:spLocks noGrp="1"/>
          </p:cNvSpPr>
          <p:nvPr>
            <p:ph type="title" hasCustomPrompt="1"/>
          </p:nvPr>
        </p:nvSpPr>
        <p:spPr>
          <a:xfrm>
            <a:off x="468501" y="1573411"/>
            <a:ext cx="5151511" cy="399288"/>
          </a:xfrm>
          <a:prstGeom prst="rect">
            <a:avLst/>
          </a:prstGeom>
        </p:spPr>
        <p:txBody>
          <a:bodyPr anchor="t" anchorCtr="0"/>
          <a:lstStyle>
            <a:lvl1pPr>
              <a:defRPr>
                <a:solidFill>
                  <a:schemeClr val="bg1"/>
                </a:solidFill>
              </a:defRPr>
            </a:lvl1pPr>
          </a:lstStyle>
          <a:p>
            <a:r>
              <a:rPr lang="en-US"/>
              <a:t>Click to edit title style</a:t>
            </a:r>
          </a:p>
        </p:txBody>
      </p:sp>
      <p:sp>
        <p:nvSpPr>
          <p:cNvPr id="13" name="Content Placeholder 2">
            <a:extLst>
              <a:ext uri="{FF2B5EF4-FFF2-40B4-BE49-F238E27FC236}">
                <a16:creationId xmlns:a16="http://schemas.microsoft.com/office/drawing/2014/main" id="{3B92168F-5ED0-8341-A55B-57D9BACAE3DB}"/>
              </a:ext>
            </a:extLst>
          </p:cNvPr>
          <p:cNvSpPr>
            <a:spLocks noGrp="1"/>
          </p:cNvSpPr>
          <p:nvPr>
            <p:ph sz="half" idx="1"/>
          </p:nvPr>
        </p:nvSpPr>
        <p:spPr>
          <a:xfrm>
            <a:off x="468501" y="3064701"/>
            <a:ext cx="5151511" cy="264716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6CDBE2B0-A337-884D-9120-B2EBFE8137CA}"/>
              </a:ext>
            </a:extLst>
          </p:cNvPr>
          <p:cNvSpPr/>
          <p:nvPr userDrawn="1"/>
        </p:nvSpPr>
        <p:spPr>
          <a:xfrm>
            <a:off x="0" y="0"/>
            <a:ext cx="6096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8" name="Picture 7">
            <a:extLst>
              <a:ext uri="{FF2B5EF4-FFF2-40B4-BE49-F238E27FC236}">
                <a16:creationId xmlns:a16="http://schemas.microsoft.com/office/drawing/2014/main" id="{2A803986-4A55-C041-8D59-074F6A89CFF8}"/>
              </a:ext>
            </a:extLst>
          </p:cNvPr>
          <p:cNvPicPr>
            <a:picLocks noChangeAspect="1"/>
          </p:cNvPicPr>
          <p:nvPr userDrawn="1"/>
        </p:nvPicPr>
        <p:blipFill>
          <a:blip r:embed="rId3"/>
          <a:stretch>
            <a:fillRect/>
          </a:stretch>
        </p:blipFill>
        <p:spPr>
          <a:xfrm>
            <a:off x="889239" y="6238471"/>
            <a:ext cx="1048512" cy="288053"/>
          </a:xfrm>
          <a:prstGeom prst="rect">
            <a:avLst/>
          </a:prstGeom>
        </p:spPr>
      </p:pic>
    </p:spTree>
    <p:extLst>
      <p:ext uri="{BB962C8B-B14F-4D97-AF65-F5344CB8AC3E}">
        <p14:creationId xmlns:p14="http://schemas.microsoft.com/office/powerpoint/2010/main" val="32871523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chemeClr val="accent1"/>
        </a:solidFill>
        <a:effectLst/>
      </p:bgPr>
    </p:bg>
    <p:spTree>
      <p:nvGrpSpPr>
        <p:cNvPr id="1" name=""/>
        <p:cNvGrpSpPr/>
        <p:nvPr/>
      </p:nvGrpSpPr>
      <p:grpSpPr>
        <a:xfrm>
          <a:off x="0" y="0"/>
          <a:ext cx="0" cy="0"/>
          <a:chOff x="0" y="0"/>
          <a:chExt cx="0" cy="0"/>
        </a:xfrm>
      </p:grpSpPr>
      <p:sp>
        <p:nvSpPr>
          <p:cNvPr id="7" name="Shape 29"/>
          <p:cNvSpPr txBox="1">
            <a:spLocks noGrp="1"/>
          </p:cNvSpPr>
          <p:nvPr>
            <p:ph type="body" idx="1"/>
          </p:nvPr>
        </p:nvSpPr>
        <p:spPr>
          <a:xfrm>
            <a:off x="2155300" y="1671263"/>
            <a:ext cx="7881600" cy="3979524"/>
          </a:xfrm>
          <a:prstGeom prst="rect">
            <a:avLst/>
          </a:prstGeom>
        </p:spPr>
        <p:txBody>
          <a:bodyPr lIns="91425" tIns="91425" rIns="91425" bIns="91425" anchor="t" anchorCtr="0"/>
          <a:lstStyle>
            <a:lvl1pPr marL="0" lvl="0" indent="0" algn="ctr" rtl="0">
              <a:spcBef>
                <a:spcPts val="0"/>
              </a:spcBef>
              <a:buClr>
                <a:srgbClr val="FFFFFF"/>
              </a:buClr>
              <a:buSzPct val="100000"/>
              <a:buFont typeface="Wingdings" charset="2"/>
              <a:buNone/>
              <a:defRPr sz="4000" b="0" i="0">
                <a:solidFill>
                  <a:srgbClr val="FFFFFF"/>
                </a:solidFill>
                <a:latin typeface="+mj-lt"/>
                <a:ea typeface="Museo Slab 500" charset="0"/>
                <a:cs typeface="Museo Slab 500" charset="0"/>
              </a:defRPr>
            </a:lvl1pPr>
            <a:lvl2pPr lvl="1" algn="ctr" rtl="0">
              <a:spcBef>
                <a:spcPts val="0"/>
              </a:spcBef>
              <a:buClr>
                <a:srgbClr val="FFFFFF"/>
              </a:buClr>
              <a:buSzPct val="100000"/>
              <a:defRPr sz="4000" b="1">
                <a:solidFill>
                  <a:srgbClr val="FFFFFF"/>
                </a:solidFill>
              </a:defRPr>
            </a:lvl2pPr>
            <a:lvl3pPr lvl="2" algn="ctr" rtl="0">
              <a:spcBef>
                <a:spcPts val="0"/>
              </a:spcBef>
              <a:buClr>
                <a:srgbClr val="FFFFFF"/>
              </a:buClr>
              <a:buSzPct val="100000"/>
              <a:defRPr sz="4000" b="1">
                <a:solidFill>
                  <a:srgbClr val="FFFFFF"/>
                </a:solidFill>
              </a:defRPr>
            </a:lvl3pPr>
            <a:lvl4pPr lvl="3" algn="ctr" rtl="0">
              <a:spcBef>
                <a:spcPts val="0"/>
              </a:spcBef>
              <a:buClr>
                <a:srgbClr val="FFFFFF"/>
              </a:buClr>
              <a:buSzPct val="100000"/>
              <a:defRPr sz="4000" b="1">
                <a:solidFill>
                  <a:srgbClr val="FFFFFF"/>
                </a:solidFill>
              </a:defRPr>
            </a:lvl4pPr>
            <a:lvl5pPr lvl="4" algn="ctr" rtl="0">
              <a:spcBef>
                <a:spcPts val="0"/>
              </a:spcBef>
              <a:buClr>
                <a:srgbClr val="FFFFFF"/>
              </a:buClr>
              <a:buSzPct val="100000"/>
              <a:defRPr sz="4000" b="1">
                <a:solidFill>
                  <a:srgbClr val="FFFFFF"/>
                </a:solidFill>
              </a:defRPr>
            </a:lvl5pPr>
            <a:lvl6pPr lvl="5" algn="ctr" rtl="0">
              <a:spcBef>
                <a:spcPts val="0"/>
              </a:spcBef>
              <a:buClr>
                <a:srgbClr val="FFFFFF"/>
              </a:buClr>
              <a:buSzPct val="100000"/>
              <a:defRPr sz="4000" b="1">
                <a:solidFill>
                  <a:srgbClr val="FFFFFF"/>
                </a:solidFill>
              </a:defRPr>
            </a:lvl6pPr>
            <a:lvl7pPr lvl="6" algn="ctr" rtl="0">
              <a:spcBef>
                <a:spcPts val="0"/>
              </a:spcBef>
              <a:buClr>
                <a:srgbClr val="FFFFFF"/>
              </a:buClr>
              <a:buSzPct val="100000"/>
              <a:defRPr sz="4000" b="1">
                <a:solidFill>
                  <a:srgbClr val="FFFFFF"/>
                </a:solidFill>
              </a:defRPr>
            </a:lvl7pPr>
            <a:lvl8pPr lvl="7" algn="ctr" rtl="0">
              <a:spcBef>
                <a:spcPts val="0"/>
              </a:spcBef>
              <a:buClr>
                <a:srgbClr val="FFFFFF"/>
              </a:buClr>
              <a:buSzPct val="100000"/>
              <a:defRPr sz="4000" b="1">
                <a:solidFill>
                  <a:srgbClr val="FFFFFF"/>
                </a:solidFill>
              </a:defRPr>
            </a:lvl8pPr>
            <a:lvl9pPr lvl="8" algn="ctr">
              <a:spcBef>
                <a:spcPts val="0"/>
              </a:spcBef>
              <a:buClr>
                <a:srgbClr val="FFFFFF"/>
              </a:buClr>
              <a:buSzPct val="100000"/>
              <a:defRPr sz="4000" b="1">
                <a:solidFill>
                  <a:srgbClr val="FFFFFF"/>
                </a:solidFill>
              </a:defRPr>
            </a:lvl9pPr>
          </a:lstStyle>
          <a:p>
            <a:endParaRPr/>
          </a:p>
        </p:txBody>
      </p:sp>
      <p:sp>
        <p:nvSpPr>
          <p:cNvPr id="9" name="Title Placeholder 1">
            <a:extLst>
              <a:ext uri="{FF2B5EF4-FFF2-40B4-BE49-F238E27FC236}">
                <a16:creationId xmlns:a16="http://schemas.microsoft.com/office/drawing/2014/main" id="{E36936B2-8549-DF4E-9BFC-35F6EF794905}"/>
              </a:ext>
            </a:extLst>
          </p:cNvPr>
          <p:cNvSpPr txBox="1">
            <a:spLocks/>
          </p:cNvSpPr>
          <p:nvPr userDrawn="1"/>
        </p:nvSpPr>
        <p:spPr>
          <a:xfrm>
            <a:off x="311357" y="6317806"/>
            <a:ext cx="459675" cy="238343"/>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2000" b="0" i="0" kern="1200">
                <a:solidFill>
                  <a:schemeClr val="tx1"/>
                </a:solidFill>
                <a:latin typeface="Museo Slab 500" charset="0"/>
                <a:ea typeface="Museo Slab 500" charset="0"/>
                <a:cs typeface="Museo Slab 500" charset="0"/>
              </a:defRPr>
            </a:lvl1pPr>
          </a:lstStyle>
          <a:p>
            <a:pPr algn="ctr"/>
            <a:fld id="{F9ED48AE-7D5D-0443-A544-D69EBB1A0271}" type="slidenum">
              <a:rPr lang="en-US" sz="1067" b="1" i="0" smtClean="0">
                <a:solidFill>
                  <a:schemeClr val="bg1"/>
                </a:solidFill>
                <a:latin typeface="+mj-lt"/>
                <a:ea typeface="Museo Slab 300" charset="0"/>
                <a:cs typeface="Museo Slab 300" charset="0"/>
              </a:rPr>
              <a:pPr algn="ctr"/>
              <a:t>‹#›</a:t>
            </a:fld>
            <a:endParaRPr lang="en-US" sz="1067" b="1" i="0">
              <a:solidFill>
                <a:schemeClr val="bg1"/>
              </a:solidFill>
              <a:latin typeface="+mj-lt"/>
              <a:ea typeface="Museo Slab 900" charset="0"/>
              <a:cs typeface="Museo Slab 900" charset="0"/>
            </a:endParaRPr>
          </a:p>
        </p:txBody>
      </p:sp>
      <p:pic>
        <p:nvPicPr>
          <p:cNvPr id="10" name="Picture 9">
            <a:extLst>
              <a:ext uri="{FF2B5EF4-FFF2-40B4-BE49-F238E27FC236}">
                <a16:creationId xmlns:a16="http://schemas.microsoft.com/office/drawing/2014/main" id="{FEC2A80F-5C9C-3141-B93E-A0B5C1AC4846}"/>
              </a:ext>
            </a:extLst>
          </p:cNvPr>
          <p:cNvPicPr>
            <a:picLocks noChangeAspect="1"/>
          </p:cNvPicPr>
          <p:nvPr userDrawn="1"/>
        </p:nvPicPr>
        <p:blipFill>
          <a:blip r:embed="rId2"/>
          <a:stretch>
            <a:fillRect/>
          </a:stretch>
        </p:blipFill>
        <p:spPr>
          <a:xfrm>
            <a:off x="311358" y="418395"/>
            <a:ext cx="462303" cy="462303"/>
          </a:xfrm>
          <a:prstGeom prst="rect">
            <a:avLst/>
          </a:prstGeom>
        </p:spPr>
      </p:pic>
      <p:sp>
        <p:nvSpPr>
          <p:cNvPr id="8" name="Rectangle 7">
            <a:extLst>
              <a:ext uri="{FF2B5EF4-FFF2-40B4-BE49-F238E27FC236}">
                <a16:creationId xmlns:a16="http://schemas.microsoft.com/office/drawing/2014/main" id="{B2073D9B-46E7-2B47-AF72-E4B2CCF9483D}"/>
              </a:ext>
            </a:extLst>
          </p:cNvPr>
          <p:cNvSpPr/>
          <p:nvPr userDrawn="1"/>
        </p:nvSpPr>
        <p:spPr>
          <a:xfrm>
            <a:off x="0" y="0"/>
            <a:ext cx="6096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Shape 26">
            <a:extLst>
              <a:ext uri="{FF2B5EF4-FFF2-40B4-BE49-F238E27FC236}">
                <a16:creationId xmlns:a16="http://schemas.microsoft.com/office/drawing/2014/main" id="{C4A99E9F-AF34-2E4C-8835-989D97242FAD}"/>
              </a:ext>
            </a:extLst>
          </p:cNvPr>
          <p:cNvSpPr/>
          <p:nvPr userDrawn="1"/>
        </p:nvSpPr>
        <p:spPr>
          <a:xfrm>
            <a:off x="5738200" y="0"/>
            <a:ext cx="715600" cy="1182000"/>
          </a:xfrm>
          <a:prstGeom prst="rect">
            <a:avLst/>
          </a:prstGeom>
          <a:solidFill>
            <a:schemeClr val="bg1"/>
          </a:solidFill>
          <a:ln>
            <a:noFill/>
          </a:ln>
        </p:spPr>
        <p:txBody>
          <a:bodyPr lIns="121900" tIns="121900" rIns="121900" bIns="121900" anchor="ctr" anchorCtr="0">
            <a:noAutofit/>
          </a:bodyPr>
          <a:lstStyle/>
          <a:p>
            <a:pPr lvl="0">
              <a:spcBef>
                <a:spcPts val="0"/>
              </a:spcBef>
              <a:buNone/>
            </a:pPr>
            <a:endParaRPr sz="2400"/>
          </a:p>
        </p:txBody>
      </p:sp>
      <p:sp>
        <p:nvSpPr>
          <p:cNvPr id="12" name="Shape 27">
            <a:extLst>
              <a:ext uri="{FF2B5EF4-FFF2-40B4-BE49-F238E27FC236}">
                <a16:creationId xmlns:a16="http://schemas.microsoft.com/office/drawing/2014/main" id="{1FD67A17-C595-7445-B9B7-38FD72C9FF18}"/>
              </a:ext>
            </a:extLst>
          </p:cNvPr>
          <p:cNvSpPr txBox="1"/>
          <p:nvPr userDrawn="1"/>
        </p:nvSpPr>
        <p:spPr>
          <a:xfrm>
            <a:off x="4791200" y="314194"/>
            <a:ext cx="2609600" cy="812801"/>
          </a:xfrm>
          <a:prstGeom prst="rect">
            <a:avLst/>
          </a:prstGeom>
          <a:noFill/>
          <a:ln>
            <a:noFill/>
          </a:ln>
        </p:spPr>
        <p:txBody>
          <a:bodyPr lIns="121900" tIns="121900" rIns="121900" bIns="121900" anchor="t" anchorCtr="0">
            <a:noAutofit/>
          </a:bodyPr>
          <a:lstStyle/>
          <a:p>
            <a:pPr lvl="0" algn="ctr" rtl="0">
              <a:spcBef>
                <a:spcPts val="0"/>
              </a:spcBef>
              <a:buNone/>
            </a:pPr>
            <a:r>
              <a:rPr lang="en" sz="8000" b="1" i="0">
                <a:solidFill>
                  <a:schemeClr val="accent5"/>
                </a:solidFill>
                <a:latin typeface="Arial Black" panose="020B0604020202020204" pitchFamily="34" charset="0"/>
                <a:ea typeface="Museo Slab 900" charset="0"/>
                <a:cs typeface="Arial Black" panose="020B0604020202020204" pitchFamily="34" charset="0"/>
              </a:rPr>
              <a:t>“</a:t>
            </a:r>
          </a:p>
        </p:txBody>
      </p:sp>
      <p:pic>
        <p:nvPicPr>
          <p:cNvPr id="13" name="Picture 12">
            <a:extLst>
              <a:ext uri="{FF2B5EF4-FFF2-40B4-BE49-F238E27FC236}">
                <a16:creationId xmlns:a16="http://schemas.microsoft.com/office/drawing/2014/main" id="{176EB6D1-48A6-6344-AC1E-F8957979E840}"/>
              </a:ext>
            </a:extLst>
          </p:cNvPr>
          <p:cNvPicPr>
            <a:picLocks noChangeAspect="1"/>
          </p:cNvPicPr>
          <p:nvPr userDrawn="1"/>
        </p:nvPicPr>
        <p:blipFill>
          <a:blip r:embed="rId3"/>
          <a:stretch>
            <a:fillRect/>
          </a:stretch>
        </p:blipFill>
        <p:spPr>
          <a:xfrm>
            <a:off x="889239" y="6238471"/>
            <a:ext cx="1048512" cy="288053"/>
          </a:xfrm>
          <a:prstGeom prst="rect">
            <a:avLst/>
          </a:prstGeom>
        </p:spPr>
      </p:pic>
    </p:spTree>
    <p:extLst>
      <p:ext uri="{BB962C8B-B14F-4D97-AF65-F5344CB8AC3E}">
        <p14:creationId xmlns:p14="http://schemas.microsoft.com/office/powerpoint/2010/main" val="41501253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Picture Blue">
    <p:bg>
      <p:bgPr>
        <a:solidFill>
          <a:schemeClr val="bg1"/>
        </a:solidFill>
        <a:effectLst/>
      </p:bgPr>
    </p:bg>
    <p:spTree>
      <p:nvGrpSpPr>
        <p:cNvPr id="1" name="Shape 23"/>
        <p:cNvGrpSpPr/>
        <p:nvPr/>
      </p:nvGrpSpPr>
      <p:grpSpPr>
        <a:xfrm>
          <a:off x="0" y="0"/>
          <a:ext cx="0" cy="0"/>
          <a:chOff x="0" y="0"/>
          <a:chExt cx="0" cy="0"/>
        </a:xfrm>
      </p:grpSpPr>
      <p:sp>
        <p:nvSpPr>
          <p:cNvPr id="24" name="Shape 24"/>
          <p:cNvSpPr/>
          <p:nvPr userDrawn="1"/>
        </p:nvSpPr>
        <p:spPr>
          <a:xfrm>
            <a:off x="0" y="0"/>
            <a:ext cx="12192000" cy="6866000"/>
          </a:xfrm>
          <a:prstGeom prst="rect">
            <a:avLst/>
          </a:prstGeom>
          <a:solidFill>
            <a:schemeClr val="accent1">
              <a:alpha val="86000"/>
            </a:schemeClr>
          </a:solidFill>
          <a:ln>
            <a:noFill/>
          </a:ln>
        </p:spPr>
        <p:txBody>
          <a:bodyPr lIns="121900" tIns="121900" rIns="121900" bIns="121900" anchor="ctr" anchorCtr="0">
            <a:noAutofit/>
          </a:bodyPr>
          <a:lstStyle/>
          <a:p>
            <a:pPr lvl="0">
              <a:spcBef>
                <a:spcPts val="0"/>
              </a:spcBef>
              <a:buNone/>
            </a:pPr>
            <a:endParaRPr sz="2400"/>
          </a:p>
        </p:txBody>
      </p:sp>
      <p:sp>
        <p:nvSpPr>
          <p:cNvPr id="26" name="Shape 26"/>
          <p:cNvSpPr/>
          <p:nvPr/>
        </p:nvSpPr>
        <p:spPr>
          <a:xfrm>
            <a:off x="5738200" y="0"/>
            <a:ext cx="715600" cy="1182000"/>
          </a:xfrm>
          <a:prstGeom prst="rect">
            <a:avLst/>
          </a:prstGeom>
          <a:solidFill>
            <a:schemeClr val="bg1"/>
          </a:solidFill>
          <a:ln>
            <a:noFill/>
          </a:ln>
        </p:spPr>
        <p:txBody>
          <a:bodyPr lIns="121900" tIns="121900" rIns="121900" bIns="121900" anchor="ctr" anchorCtr="0">
            <a:noAutofit/>
          </a:bodyPr>
          <a:lstStyle/>
          <a:p>
            <a:pPr lvl="0">
              <a:spcBef>
                <a:spcPts val="0"/>
              </a:spcBef>
              <a:buNone/>
            </a:pPr>
            <a:endParaRPr sz="2400"/>
          </a:p>
        </p:txBody>
      </p:sp>
      <p:sp>
        <p:nvSpPr>
          <p:cNvPr id="27" name="Shape 27"/>
          <p:cNvSpPr txBox="1"/>
          <p:nvPr/>
        </p:nvSpPr>
        <p:spPr>
          <a:xfrm>
            <a:off x="4791200" y="314194"/>
            <a:ext cx="2609600" cy="812801"/>
          </a:xfrm>
          <a:prstGeom prst="rect">
            <a:avLst/>
          </a:prstGeom>
          <a:noFill/>
          <a:ln>
            <a:noFill/>
          </a:ln>
        </p:spPr>
        <p:txBody>
          <a:bodyPr lIns="121900" tIns="121900" rIns="121900" bIns="121900" anchor="t" anchorCtr="0">
            <a:noAutofit/>
          </a:bodyPr>
          <a:lstStyle/>
          <a:p>
            <a:pPr lvl="0" algn="ctr" rtl="0">
              <a:spcBef>
                <a:spcPts val="0"/>
              </a:spcBef>
              <a:buNone/>
            </a:pPr>
            <a:r>
              <a:rPr lang="en" sz="8000" b="1" i="0">
                <a:solidFill>
                  <a:schemeClr val="accent5"/>
                </a:solidFill>
                <a:latin typeface="Arial Black" panose="020B0604020202020204" pitchFamily="34" charset="0"/>
                <a:ea typeface="Museo Slab 900" charset="0"/>
                <a:cs typeface="Arial Black" panose="020B0604020202020204" pitchFamily="34" charset="0"/>
              </a:rPr>
              <a:t>“</a:t>
            </a:r>
          </a:p>
        </p:txBody>
      </p:sp>
      <p:sp>
        <p:nvSpPr>
          <p:cNvPr id="29" name="Shape 29"/>
          <p:cNvSpPr txBox="1">
            <a:spLocks noGrp="1"/>
          </p:cNvSpPr>
          <p:nvPr>
            <p:ph type="body" idx="1"/>
          </p:nvPr>
        </p:nvSpPr>
        <p:spPr>
          <a:xfrm>
            <a:off x="2155300" y="1671263"/>
            <a:ext cx="7881600" cy="3979524"/>
          </a:xfrm>
          <a:prstGeom prst="rect">
            <a:avLst/>
          </a:prstGeom>
        </p:spPr>
        <p:txBody>
          <a:bodyPr lIns="91425" tIns="91425" rIns="91425" bIns="91425" anchor="t" anchorCtr="0"/>
          <a:lstStyle>
            <a:lvl1pPr marL="0" lvl="0" indent="0" algn="ctr" rtl="0">
              <a:spcBef>
                <a:spcPts val="0"/>
              </a:spcBef>
              <a:buClr>
                <a:srgbClr val="FFFFFF"/>
              </a:buClr>
              <a:buSzPct val="100000"/>
              <a:buFont typeface="Wingdings" charset="2"/>
              <a:buNone/>
              <a:defRPr sz="4000" b="0" i="0">
                <a:solidFill>
                  <a:srgbClr val="FFFFFF"/>
                </a:solidFill>
                <a:latin typeface="+mj-lt"/>
                <a:ea typeface="Museo Slab 500" charset="0"/>
                <a:cs typeface="Museo Slab 500" charset="0"/>
              </a:defRPr>
            </a:lvl1pPr>
            <a:lvl2pPr lvl="1" algn="ctr" rtl="0">
              <a:spcBef>
                <a:spcPts val="0"/>
              </a:spcBef>
              <a:buClr>
                <a:srgbClr val="FFFFFF"/>
              </a:buClr>
              <a:buSzPct val="100000"/>
              <a:defRPr sz="4000" b="1">
                <a:solidFill>
                  <a:srgbClr val="FFFFFF"/>
                </a:solidFill>
              </a:defRPr>
            </a:lvl2pPr>
            <a:lvl3pPr lvl="2" algn="ctr" rtl="0">
              <a:spcBef>
                <a:spcPts val="0"/>
              </a:spcBef>
              <a:buClr>
                <a:srgbClr val="FFFFFF"/>
              </a:buClr>
              <a:buSzPct val="100000"/>
              <a:defRPr sz="4000" b="1">
                <a:solidFill>
                  <a:srgbClr val="FFFFFF"/>
                </a:solidFill>
              </a:defRPr>
            </a:lvl3pPr>
            <a:lvl4pPr lvl="3" algn="ctr" rtl="0">
              <a:spcBef>
                <a:spcPts val="0"/>
              </a:spcBef>
              <a:buClr>
                <a:srgbClr val="FFFFFF"/>
              </a:buClr>
              <a:buSzPct val="100000"/>
              <a:defRPr sz="4000" b="1">
                <a:solidFill>
                  <a:srgbClr val="FFFFFF"/>
                </a:solidFill>
              </a:defRPr>
            </a:lvl4pPr>
            <a:lvl5pPr lvl="4" algn="ctr" rtl="0">
              <a:spcBef>
                <a:spcPts val="0"/>
              </a:spcBef>
              <a:buClr>
                <a:srgbClr val="FFFFFF"/>
              </a:buClr>
              <a:buSzPct val="100000"/>
              <a:defRPr sz="4000" b="1">
                <a:solidFill>
                  <a:srgbClr val="FFFFFF"/>
                </a:solidFill>
              </a:defRPr>
            </a:lvl5pPr>
            <a:lvl6pPr lvl="5" algn="ctr" rtl="0">
              <a:spcBef>
                <a:spcPts val="0"/>
              </a:spcBef>
              <a:buClr>
                <a:srgbClr val="FFFFFF"/>
              </a:buClr>
              <a:buSzPct val="100000"/>
              <a:defRPr sz="4000" b="1">
                <a:solidFill>
                  <a:srgbClr val="FFFFFF"/>
                </a:solidFill>
              </a:defRPr>
            </a:lvl6pPr>
            <a:lvl7pPr lvl="6" algn="ctr" rtl="0">
              <a:spcBef>
                <a:spcPts val="0"/>
              </a:spcBef>
              <a:buClr>
                <a:srgbClr val="FFFFFF"/>
              </a:buClr>
              <a:buSzPct val="100000"/>
              <a:defRPr sz="4000" b="1">
                <a:solidFill>
                  <a:srgbClr val="FFFFFF"/>
                </a:solidFill>
              </a:defRPr>
            </a:lvl7pPr>
            <a:lvl8pPr lvl="7" algn="ctr" rtl="0">
              <a:spcBef>
                <a:spcPts val="0"/>
              </a:spcBef>
              <a:buClr>
                <a:srgbClr val="FFFFFF"/>
              </a:buClr>
              <a:buSzPct val="100000"/>
              <a:defRPr sz="4000" b="1">
                <a:solidFill>
                  <a:srgbClr val="FFFFFF"/>
                </a:solidFill>
              </a:defRPr>
            </a:lvl8pPr>
            <a:lvl9pPr lvl="8" algn="ctr">
              <a:spcBef>
                <a:spcPts val="0"/>
              </a:spcBef>
              <a:buClr>
                <a:srgbClr val="FFFFFF"/>
              </a:buClr>
              <a:buSzPct val="100000"/>
              <a:defRPr sz="4000" b="1">
                <a:solidFill>
                  <a:srgbClr val="FFFFFF"/>
                </a:solidFill>
              </a:defRPr>
            </a:lvl9pPr>
          </a:lstStyle>
          <a:p>
            <a:endParaRPr/>
          </a:p>
        </p:txBody>
      </p:sp>
      <p:sp>
        <p:nvSpPr>
          <p:cNvPr id="10" name="Title Placeholder 1">
            <a:extLst>
              <a:ext uri="{FF2B5EF4-FFF2-40B4-BE49-F238E27FC236}">
                <a16:creationId xmlns:a16="http://schemas.microsoft.com/office/drawing/2014/main" id="{8927EAF1-AFE9-6244-8730-A4FA6B546EF4}"/>
              </a:ext>
            </a:extLst>
          </p:cNvPr>
          <p:cNvSpPr txBox="1">
            <a:spLocks/>
          </p:cNvSpPr>
          <p:nvPr userDrawn="1"/>
        </p:nvSpPr>
        <p:spPr>
          <a:xfrm>
            <a:off x="311357" y="6317806"/>
            <a:ext cx="459675" cy="238343"/>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2000" b="0" i="0" kern="1200">
                <a:solidFill>
                  <a:schemeClr val="tx1"/>
                </a:solidFill>
                <a:latin typeface="Museo Slab 500" charset="0"/>
                <a:ea typeface="Museo Slab 500" charset="0"/>
                <a:cs typeface="Museo Slab 500" charset="0"/>
              </a:defRPr>
            </a:lvl1pPr>
          </a:lstStyle>
          <a:p>
            <a:pPr algn="ctr"/>
            <a:fld id="{F9ED48AE-7D5D-0443-A544-D69EBB1A0271}" type="slidenum">
              <a:rPr lang="en-US" sz="1067" b="1" i="0" smtClean="0">
                <a:solidFill>
                  <a:schemeClr val="bg1"/>
                </a:solidFill>
                <a:latin typeface="+mj-lt"/>
                <a:ea typeface="Museo Slab 300" charset="0"/>
                <a:cs typeface="Museo Slab 300" charset="0"/>
              </a:rPr>
              <a:pPr algn="ctr"/>
              <a:t>‹#›</a:t>
            </a:fld>
            <a:endParaRPr lang="en-US" sz="1067" b="1" i="0">
              <a:solidFill>
                <a:schemeClr val="bg1"/>
              </a:solidFill>
              <a:latin typeface="+mj-lt"/>
              <a:ea typeface="Museo Slab 900" charset="0"/>
              <a:cs typeface="Museo Slab 900" charset="0"/>
            </a:endParaRPr>
          </a:p>
        </p:txBody>
      </p:sp>
      <p:pic>
        <p:nvPicPr>
          <p:cNvPr id="11" name="Picture 10">
            <a:extLst>
              <a:ext uri="{FF2B5EF4-FFF2-40B4-BE49-F238E27FC236}">
                <a16:creationId xmlns:a16="http://schemas.microsoft.com/office/drawing/2014/main" id="{1C3BF09E-4E2F-5F48-A6D7-29E1217CBCB4}"/>
              </a:ext>
            </a:extLst>
          </p:cNvPr>
          <p:cNvPicPr>
            <a:picLocks noChangeAspect="1"/>
          </p:cNvPicPr>
          <p:nvPr userDrawn="1"/>
        </p:nvPicPr>
        <p:blipFill>
          <a:blip r:embed="rId2"/>
          <a:stretch>
            <a:fillRect/>
          </a:stretch>
        </p:blipFill>
        <p:spPr>
          <a:xfrm>
            <a:off x="311358" y="418395"/>
            <a:ext cx="462303" cy="462303"/>
          </a:xfrm>
          <a:prstGeom prst="rect">
            <a:avLst/>
          </a:prstGeom>
        </p:spPr>
      </p:pic>
      <p:sp>
        <p:nvSpPr>
          <p:cNvPr id="8" name="Rectangle 7">
            <a:extLst>
              <a:ext uri="{FF2B5EF4-FFF2-40B4-BE49-F238E27FC236}">
                <a16:creationId xmlns:a16="http://schemas.microsoft.com/office/drawing/2014/main" id="{3151E14B-1490-5847-8086-5156CCD8F541}"/>
              </a:ext>
            </a:extLst>
          </p:cNvPr>
          <p:cNvSpPr/>
          <p:nvPr userDrawn="1"/>
        </p:nvSpPr>
        <p:spPr>
          <a:xfrm>
            <a:off x="0" y="0"/>
            <a:ext cx="6096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9" name="Picture 8">
            <a:extLst>
              <a:ext uri="{FF2B5EF4-FFF2-40B4-BE49-F238E27FC236}">
                <a16:creationId xmlns:a16="http://schemas.microsoft.com/office/drawing/2014/main" id="{959BC709-9EB7-1844-B4FB-A174AFB7DB7A}"/>
              </a:ext>
            </a:extLst>
          </p:cNvPr>
          <p:cNvPicPr>
            <a:picLocks noChangeAspect="1"/>
          </p:cNvPicPr>
          <p:nvPr userDrawn="1"/>
        </p:nvPicPr>
        <p:blipFill>
          <a:blip r:embed="rId3"/>
          <a:stretch>
            <a:fillRect/>
          </a:stretch>
        </p:blipFill>
        <p:spPr>
          <a:xfrm>
            <a:off x="889239" y="6238471"/>
            <a:ext cx="1048512" cy="288053"/>
          </a:xfrm>
          <a:prstGeom prst="rect">
            <a:avLst/>
          </a:prstGeom>
        </p:spPr>
      </p:pic>
    </p:spTree>
    <p:extLst>
      <p:ext uri="{BB962C8B-B14F-4D97-AF65-F5344CB8AC3E}">
        <p14:creationId xmlns:p14="http://schemas.microsoft.com/office/powerpoint/2010/main" val="17877243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Blue">
    <p:bg>
      <p:bgPr>
        <a:solidFill>
          <a:schemeClr val="accent1"/>
        </a:solidFill>
        <a:effectLst/>
      </p:bgPr>
    </p:bg>
    <p:spTree>
      <p:nvGrpSpPr>
        <p:cNvPr id="1" name="Shape 39"/>
        <p:cNvGrpSpPr/>
        <p:nvPr/>
      </p:nvGrpSpPr>
      <p:grpSpPr>
        <a:xfrm>
          <a:off x="0" y="0"/>
          <a:ext cx="0" cy="0"/>
          <a:chOff x="0" y="0"/>
          <a:chExt cx="0" cy="0"/>
        </a:xfrm>
      </p:grpSpPr>
      <p:sp>
        <p:nvSpPr>
          <p:cNvPr id="2" name="Rectangle 1">
            <a:extLst>
              <a:ext uri="{FF2B5EF4-FFF2-40B4-BE49-F238E27FC236}">
                <a16:creationId xmlns:a16="http://schemas.microsoft.com/office/drawing/2014/main" id="{4C26EF67-4AB4-9748-89D9-74248B603509}"/>
              </a:ext>
            </a:extLst>
          </p:cNvPr>
          <p:cNvSpPr/>
          <p:nvPr userDrawn="1"/>
        </p:nvSpPr>
        <p:spPr>
          <a:xfrm>
            <a:off x="0" y="0"/>
            <a:ext cx="6096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0940394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7"/>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1"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accent2"/>
                </a:solidFill>
                <a:latin typeface="+mj-lt"/>
              </a:defRPr>
            </a:lvl1pPr>
            <a:lvl2pPr marL="457189" indent="0" algn="ctr">
              <a:buNone/>
              <a:defRPr sz="24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1C7E6AD8-CAA5-4649-B2CB-D4F378E29973}" type="datetime1">
              <a:rPr lang="en-US" smtClean="0"/>
              <a:t>8/14/2024</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1645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8296DF-15B7-4087-A5DB-8A3D7CE699E3}" type="datetimeFigureOut">
              <a:rPr lang="en-US" smtClean="0"/>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721C36-6531-457E-B735-EA1D5F31DF3D}" type="slidenum">
              <a:rPr lang="en-US" smtClean="0"/>
              <a:t>‹#›</a:t>
            </a:fld>
            <a:endParaRPr lang="en-US"/>
          </a:p>
        </p:txBody>
      </p:sp>
    </p:spTree>
    <p:extLst>
      <p:ext uri="{BB962C8B-B14F-4D97-AF65-F5344CB8AC3E}">
        <p14:creationId xmlns:p14="http://schemas.microsoft.com/office/powerpoint/2010/main" val="94684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8296DF-15B7-4087-A5DB-8A3D7CE699E3}" type="datetimeFigureOut">
              <a:rPr lang="en-US" smtClean="0"/>
              <a:t>8/14/2024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721C36-6531-457E-B735-EA1D5F31DF3D}" type="slidenum">
              <a:rPr lang="en-US" smtClean="0"/>
              <a:t>‹#›</a:t>
            </a:fld>
            <a:endParaRPr lang="en-US"/>
          </a:p>
        </p:txBody>
      </p:sp>
    </p:spTree>
    <p:extLst>
      <p:ext uri="{BB962C8B-B14F-4D97-AF65-F5344CB8AC3E}">
        <p14:creationId xmlns:p14="http://schemas.microsoft.com/office/powerpoint/2010/main" val="175489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8296DF-15B7-4087-A5DB-8A3D7CE699E3}" type="datetimeFigureOut">
              <a:rPr lang="en-US" smtClean="0"/>
              <a:t>8/14/2024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721C36-6531-457E-B735-EA1D5F31DF3D}" type="slidenum">
              <a:rPr lang="en-US" smtClean="0"/>
              <a:t>‹#›</a:t>
            </a:fld>
            <a:endParaRPr lang="en-US"/>
          </a:p>
        </p:txBody>
      </p:sp>
    </p:spTree>
    <p:extLst>
      <p:ext uri="{BB962C8B-B14F-4D97-AF65-F5344CB8AC3E}">
        <p14:creationId xmlns:p14="http://schemas.microsoft.com/office/powerpoint/2010/main" val="3370802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8296DF-15B7-4087-A5DB-8A3D7CE699E3}" type="datetimeFigureOut">
              <a:rPr lang="en-US" smtClean="0"/>
              <a:t>8/14/2024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721C36-6531-457E-B735-EA1D5F31DF3D}" type="slidenum">
              <a:rPr lang="en-US" smtClean="0"/>
              <a:t>‹#›</a:t>
            </a:fld>
            <a:endParaRPr lang="en-US"/>
          </a:p>
        </p:txBody>
      </p:sp>
    </p:spTree>
    <p:extLst>
      <p:ext uri="{BB962C8B-B14F-4D97-AF65-F5344CB8AC3E}">
        <p14:creationId xmlns:p14="http://schemas.microsoft.com/office/powerpoint/2010/main" val="4288661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8296DF-15B7-4087-A5DB-8A3D7CE699E3}" type="datetimeFigureOut">
              <a:rPr lang="en-US" smtClean="0"/>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721C36-6531-457E-B735-EA1D5F31DF3D}" type="slidenum">
              <a:rPr lang="en-US" smtClean="0"/>
              <a:t>‹#›</a:t>
            </a:fld>
            <a:endParaRPr lang="en-US"/>
          </a:p>
        </p:txBody>
      </p:sp>
    </p:spTree>
    <p:extLst>
      <p:ext uri="{BB962C8B-B14F-4D97-AF65-F5344CB8AC3E}">
        <p14:creationId xmlns:p14="http://schemas.microsoft.com/office/powerpoint/2010/main" val="3678096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8296DF-15B7-4087-A5DB-8A3D7CE699E3}" type="datetimeFigureOut">
              <a:rPr lang="en-US" smtClean="0"/>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721C36-6531-457E-B735-EA1D5F31DF3D}" type="slidenum">
              <a:rPr lang="en-US" smtClean="0"/>
              <a:t>‹#›</a:t>
            </a:fld>
            <a:endParaRPr lang="en-US"/>
          </a:p>
        </p:txBody>
      </p:sp>
    </p:spTree>
    <p:extLst>
      <p:ext uri="{BB962C8B-B14F-4D97-AF65-F5344CB8AC3E}">
        <p14:creationId xmlns:p14="http://schemas.microsoft.com/office/powerpoint/2010/main" val="3714990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theme" Target="../theme/theme3.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8296DF-15B7-4087-A5DB-8A3D7CE699E3}" type="datetimeFigureOut">
              <a:rPr lang="en-US" smtClean="0"/>
              <a:t>8/14/2024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721C36-6531-457E-B735-EA1D5F31DF3D}" type="slidenum">
              <a:rPr lang="en-US" smtClean="0"/>
              <a:t>‹#›</a:t>
            </a:fld>
            <a:endParaRPr lang="en-US"/>
          </a:p>
        </p:txBody>
      </p:sp>
    </p:spTree>
    <p:extLst>
      <p:ext uri="{BB962C8B-B14F-4D97-AF65-F5344CB8AC3E}">
        <p14:creationId xmlns:p14="http://schemas.microsoft.com/office/powerpoint/2010/main" val="268210712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030767 PPT 2017_16x9_basic secondary_3840px.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0" y="5822949"/>
            <a:ext cx="12192000" cy="1035051"/>
          </a:xfrm>
          <a:prstGeom prst="rect">
            <a:avLst/>
          </a:prstGeom>
        </p:spPr>
      </p:pic>
    </p:spTree>
    <p:extLst>
      <p:ext uri="{BB962C8B-B14F-4D97-AF65-F5344CB8AC3E}">
        <p14:creationId xmlns:p14="http://schemas.microsoft.com/office/powerpoint/2010/main" val="141578009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Lst>
  <p:txStyles>
    <p:titleStyle>
      <a:lvl1pPr algn="ctr" rtl="0" eaLnBrk="1" fontAlgn="base" hangingPunct="1">
        <a:spcBef>
          <a:spcPct val="0"/>
        </a:spcBef>
        <a:spcAft>
          <a:spcPct val="0"/>
        </a:spcAft>
        <a:defRPr sz="5867" kern="1200">
          <a:solidFill>
            <a:schemeClr val="tx1"/>
          </a:solidFill>
          <a:latin typeface="Trebuchet MS"/>
          <a:ea typeface="Geneva" charset="0"/>
          <a:cs typeface="Trebuchet MS"/>
        </a:defRPr>
      </a:lvl1pPr>
      <a:lvl2pPr algn="ctr" rtl="0" eaLnBrk="1" fontAlgn="base" hangingPunct="1">
        <a:spcBef>
          <a:spcPct val="0"/>
        </a:spcBef>
        <a:spcAft>
          <a:spcPct val="0"/>
        </a:spcAft>
        <a:defRPr sz="5867">
          <a:solidFill>
            <a:schemeClr val="tx1"/>
          </a:solidFill>
          <a:latin typeface="Trebuchet MS" charset="0"/>
          <a:ea typeface="Geneva" charset="0"/>
          <a:cs typeface="Geneva" charset="0"/>
        </a:defRPr>
      </a:lvl2pPr>
      <a:lvl3pPr algn="ctr" rtl="0" eaLnBrk="1" fontAlgn="base" hangingPunct="1">
        <a:spcBef>
          <a:spcPct val="0"/>
        </a:spcBef>
        <a:spcAft>
          <a:spcPct val="0"/>
        </a:spcAft>
        <a:defRPr sz="5867">
          <a:solidFill>
            <a:schemeClr val="tx1"/>
          </a:solidFill>
          <a:latin typeface="Trebuchet MS" charset="0"/>
          <a:ea typeface="Geneva" charset="0"/>
          <a:cs typeface="Geneva" charset="0"/>
        </a:defRPr>
      </a:lvl3pPr>
      <a:lvl4pPr algn="ctr" rtl="0" eaLnBrk="1" fontAlgn="base" hangingPunct="1">
        <a:spcBef>
          <a:spcPct val="0"/>
        </a:spcBef>
        <a:spcAft>
          <a:spcPct val="0"/>
        </a:spcAft>
        <a:defRPr sz="5867">
          <a:solidFill>
            <a:schemeClr val="tx1"/>
          </a:solidFill>
          <a:latin typeface="Trebuchet MS" charset="0"/>
          <a:ea typeface="Geneva" charset="0"/>
          <a:cs typeface="Geneva" charset="0"/>
        </a:defRPr>
      </a:lvl4pPr>
      <a:lvl5pPr algn="ctr" rtl="0" eaLnBrk="1" fontAlgn="base" hangingPunct="1">
        <a:spcBef>
          <a:spcPct val="0"/>
        </a:spcBef>
        <a:spcAft>
          <a:spcPct val="0"/>
        </a:spcAft>
        <a:defRPr sz="5867">
          <a:solidFill>
            <a:schemeClr val="tx1"/>
          </a:solidFill>
          <a:latin typeface="Trebuchet MS" charset="0"/>
          <a:ea typeface="Geneva" charset="0"/>
          <a:cs typeface="Geneva" charset="0"/>
        </a:defRPr>
      </a:lvl5pPr>
      <a:lvl6pPr marL="609585" algn="ctr" rtl="0" eaLnBrk="1" fontAlgn="base" hangingPunct="1">
        <a:spcBef>
          <a:spcPct val="0"/>
        </a:spcBef>
        <a:spcAft>
          <a:spcPct val="0"/>
        </a:spcAft>
        <a:defRPr sz="5867">
          <a:solidFill>
            <a:schemeClr val="tx1"/>
          </a:solidFill>
          <a:latin typeface="Calibri" charset="0"/>
          <a:ea typeface="Geneva" charset="0"/>
          <a:cs typeface="Geneva" charset="0"/>
        </a:defRPr>
      </a:lvl6pPr>
      <a:lvl7pPr marL="1219170" algn="ctr" rtl="0" eaLnBrk="1" fontAlgn="base" hangingPunct="1">
        <a:spcBef>
          <a:spcPct val="0"/>
        </a:spcBef>
        <a:spcAft>
          <a:spcPct val="0"/>
        </a:spcAft>
        <a:defRPr sz="5867">
          <a:solidFill>
            <a:schemeClr val="tx1"/>
          </a:solidFill>
          <a:latin typeface="Calibri" charset="0"/>
          <a:ea typeface="Geneva" charset="0"/>
          <a:cs typeface="Geneva" charset="0"/>
        </a:defRPr>
      </a:lvl7pPr>
      <a:lvl8pPr marL="1828754" algn="ctr" rtl="0" eaLnBrk="1" fontAlgn="base" hangingPunct="1">
        <a:spcBef>
          <a:spcPct val="0"/>
        </a:spcBef>
        <a:spcAft>
          <a:spcPct val="0"/>
        </a:spcAft>
        <a:defRPr sz="5867">
          <a:solidFill>
            <a:schemeClr val="tx1"/>
          </a:solidFill>
          <a:latin typeface="Calibri" charset="0"/>
          <a:ea typeface="Geneva" charset="0"/>
          <a:cs typeface="Geneva" charset="0"/>
        </a:defRPr>
      </a:lvl8pPr>
      <a:lvl9pPr marL="2438339" algn="ctr" rtl="0" eaLnBrk="1" fontAlgn="base" hangingPunct="1">
        <a:spcBef>
          <a:spcPct val="0"/>
        </a:spcBef>
        <a:spcAft>
          <a:spcPct val="0"/>
        </a:spcAft>
        <a:defRPr sz="5867">
          <a:solidFill>
            <a:schemeClr val="tx1"/>
          </a:solidFill>
          <a:latin typeface="Calibri" charset="0"/>
          <a:ea typeface="Geneva" charset="0"/>
          <a:cs typeface="Geneva" charset="0"/>
        </a:defRPr>
      </a:lvl9pPr>
    </p:titleStyle>
    <p:bodyStyle>
      <a:lvl1pPr marL="457189" indent="-457189" algn="l" rtl="0" eaLnBrk="1" fontAlgn="base" hangingPunct="1">
        <a:spcBef>
          <a:spcPct val="20000"/>
        </a:spcBef>
        <a:spcAft>
          <a:spcPct val="0"/>
        </a:spcAft>
        <a:buFont typeface="Arial" charset="0"/>
        <a:buChar char="•"/>
        <a:defRPr sz="4267" kern="1200">
          <a:solidFill>
            <a:schemeClr val="tx1"/>
          </a:solidFill>
          <a:latin typeface="+mn-lt"/>
          <a:ea typeface="Geneva" charset="0"/>
          <a:cs typeface="Geneva" charset="0"/>
        </a:defRPr>
      </a:lvl1pPr>
      <a:lvl2pPr marL="990575" indent="-380990" algn="l" rtl="0" eaLnBrk="1" fontAlgn="base" hangingPunct="1">
        <a:spcBef>
          <a:spcPct val="20000"/>
        </a:spcBef>
        <a:spcAft>
          <a:spcPct val="0"/>
        </a:spcAft>
        <a:buFont typeface="Arial" charset="0"/>
        <a:buChar char="–"/>
        <a:defRPr sz="3733" kern="1200">
          <a:solidFill>
            <a:schemeClr val="tx1"/>
          </a:solidFill>
          <a:latin typeface="+mn-lt"/>
          <a:ea typeface="Geneva" charset="0"/>
          <a:cs typeface="+mn-cs"/>
        </a:defRPr>
      </a:lvl2pPr>
      <a:lvl3pPr marL="1523962" indent="-304792" algn="l" rtl="0" eaLnBrk="1" fontAlgn="base" hangingPunct="1">
        <a:spcBef>
          <a:spcPct val="20000"/>
        </a:spcBef>
        <a:spcAft>
          <a:spcPct val="0"/>
        </a:spcAft>
        <a:buFont typeface="Arial" charset="0"/>
        <a:buChar char="•"/>
        <a:defRPr sz="3200" kern="1200">
          <a:solidFill>
            <a:schemeClr val="tx1"/>
          </a:solidFill>
          <a:latin typeface="+mn-lt"/>
          <a:ea typeface="Geneva" charset="0"/>
          <a:cs typeface="+mn-cs"/>
        </a:defRPr>
      </a:lvl3pPr>
      <a:lvl4pPr marL="2133547" indent="-304792" algn="l" rtl="0" eaLnBrk="1" fontAlgn="base" hangingPunct="1">
        <a:spcBef>
          <a:spcPct val="20000"/>
        </a:spcBef>
        <a:spcAft>
          <a:spcPct val="0"/>
        </a:spcAft>
        <a:buFont typeface="Arial" charset="0"/>
        <a:buChar char="–"/>
        <a:defRPr sz="2667" kern="1200">
          <a:solidFill>
            <a:schemeClr val="tx1"/>
          </a:solidFill>
          <a:latin typeface="+mn-lt"/>
          <a:ea typeface="Geneva" charset="0"/>
          <a:cs typeface="+mn-cs"/>
        </a:defRPr>
      </a:lvl4pPr>
      <a:lvl5pPr marL="2743131" indent="-304792" algn="l" rtl="0" eaLnBrk="1" fontAlgn="base" hangingPunct="1">
        <a:spcBef>
          <a:spcPct val="20000"/>
        </a:spcBef>
        <a:spcAft>
          <a:spcPct val="0"/>
        </a:spcAft>
        <a:buFont typeface="Arial" charset="0"/>
        <a:buChar char="»"/>
        <a:defRPr sz="2667" kern="1200">
          <a:solidFill>
            <a:schemeClr val="tx1"/>
          </a:solidFill>
          <a:latin typeface="+mn-lt"/>
          <a:ea typeface="Geneva" charset="0"/>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6424" y="1611684"/>
            <a:ext cx="9899152" cy="4204917"/>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1">
            <a:extLst>
              <a:ext uri="{FF2B5EF4-FFF2-40B4-BE49-F238E27FC236}">
                <a16:creationId xmlns:a16="http://schemas.microsoft.com/office/drawing/2014/main" id="{3D4D839D-897D-DD4B-97D0-02D0B2EC459E}"/>
              </a:ext>
            </a:extLst>
          </p:cNvPr>
          <p:cNvSpPr>
            <a:spLocks noGrp="1"/>
          </p:cNvSpPr>
          <p:nvPr>
            <p:ph type="title"/>
          </p:nvPr>
        </p:nvSpPr>
        <p:spPr>
          <a:xfrm>
            <a:off x="1149848" y="421023"/>
            <a:ext cx="9895728" cy="459675"/>
          </a:xfrm>
          <a:prstGeom prst="rect">
            <a:avLst/>
          </a:prstGeom>
        </p:spPr>
        <p:txBody>
          <a:bodyPr vert="horz" lIns="0" tIns="0" rIns="0" bIns="0" rtlCol="0" anchor="t" anchorCtr="0">
            <a:noAutofit/>
          </a:bodyPr>
          <a:lstStyle/>
          <a:p>
            <a:r>
              <a:rPr lang="en-US"/>
              <a:t>Click to Edit Title Style</a:t>
            </a:r>
          </a:p>
        </p:txBody>
      </p:sp>
    </p:spTree>
    <p:extLst>
      <p:ext uri="{BB962C8B-B14F-4D97-AF65-F5344CB8AC3E}">
        <p14:creationId xmlns:p14="http://schemas.microsoft.com/office/powerpoint/2010/main" val="945034798"/>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Lst>
  <p:txStyles>
    <p:titleStyle>
      <a:lvl1pPr algn="l" defTabSz="914377" rtl="0" eaLnBrk="1" latinLnBrk="0" hangingPunct="1">
        <a:lnSpc>
          <a:spcPct val="90000"/>
        </a:lnSpc>
        <a:spcBef>
          <a:spcPct val="0"/>
        </a:spcBef>
        <a:buNone/>
        <a:defRPr sz="4000" b="1" i="0" kern="1200" spc="133" baseline="0">
          <a:solidFill>
            <a:schemeClr val="bg1"/>
          </a:solidFill>
          <a:latin typeface="Levenim MT" panose="02010502060101010101" pitchFamily="2" charset="-79"/>
          <a:ea typeface="Levenim MT" panose="02010502060101010101" pitchFamily="2" charset="-79"/>
          <a:cs typeface="Levenim MT" panose="02010502060101010101" pitchFamily="2" charset="-79"/>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400" b="0" i="0" kern="1200">
          <a:solidFill>
            <a:schemeClr val="bg1"/>
          </a:solidFill>
          <a:latin typeface="Levenim MT" panose="02010502060101010101" pitchFamily="2" charset="-79"/>
          <a:ea typeface="Levenim MT" panose="02010502060101010101" pitchFamily="2" charset="-79"/>
          <a:cs typeface="Levenim MT" panose="02010502060101010101" pitchFamily="2" charset="-79"/>
        </a:defRPr>
      </a:lvl1pPr>
      <a:lvl2pPr marL="685783" indent="-228594" algn="l" defTabSz="914377" rtl="0" eaLnBrk="1" latinLnBrk="0" hangingPunct="1">
        <a:lnSpc>
          <a:spcPct val="90000"/>
        </a:lnSpc>
        <a:spcBef>
          <a:spcPts val="500"/>
        </a:spcBef>
        <a:buFont typeface="Arial" panose="020B0604020202020204" pitchFamily="34" charset="0"/>
        <a:buChar char="•"/>
        <a:defRPr sz="2133" b="0" i="0" kern="1200">
          <a:solidFill>
            <a:schemeClr val="bg1"/>
          </a:solidFill>
          <a:latin typeface="Levenim MT" panose="02010502060101010101" pitchFamily="2" charset="-79"/>
          <a:ea typeface="Levenim MT" panose="02010502060101010101" pitchFamily="2" charset="-79"/>
          <a:cs typeface="Levenim MT" panose="02010502060101010101" pitchFamily="2" charset="-79"/>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bg1"/>
          </a:solidFill>
          <a:latin typeface="Levenim MT" panose="02010502060101010101" pitchFamily="2" charset="-79"/>
          <a:ea typeface="Levenim MT" panose="02010502060101010101" pitchFamily="2" charset="-79"/>
          <a:cs typeface="Levenim MT" panose="02010502060101010101" pitchFamily="2" charset="-79"/>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bg1"/>
          </a:solidFill>
          <a:latin typeface="Levenim MT" panose="02010502060101010101" pitchFamily="2" charset="-79"/>
          <a:ea typeface="Levenim MT" panose="02010502060101010101" pitchFamily="2" charset="-79"/>
          <a:cs typeface="Levenim MT" panose="02010502060101010101" pitchFamily="2" charset="-79"/>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bg1"/>
          </a:solidFill>
          <a:latin typeface="Levenim MT" panose="02010502060101010101" pitchFamily="2" charset="-79"/>
          <a:ea typeface="Levenim MT" panose="02010502060101010101" pitchFamily="2" charset="-79"/>
          <a:cs typeface="Levenim MT" panose="02010502060101010101" pitchFamily="2" charset="-79"/>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12">
          <p15:clr>
            <a:srgbClr val="F26B43"/>
          </p15:clr>
        </p15:guide>
        <p15:guide id="4">
          <p15:clr>
            <a:srgbClr val="F26B43"/>
          </p15:clr>
        </p15:guide>
        <p15:guide id="5" pos="216">
          <p15:clr>
            <a:srgbClr val="F26B43"/>
          </p15:clr>
        </p15:guide>
        <p15:guide id="6" pos="5760">
          <p15:clr>
            <a:srgbClr val="F26B43"/>
          </p15:clr>
        </p15:guide>
        <p15:guide id="7" pos="5544">
          <p15:clr>
            <a:srgbClr val="F26B43"/>
          </p15:clr>
        </p15:guide>
        <p15:guide id="8" orient="horz" pos="180">
          <p15:clr>
            <a:srgbClr val="F26B43"/>
          </p15:clr>
        </p15:guide>
        <p15:guide id="9" pos="864">
          <p15:clr>
            <a:srgbClr val="F26B43"/>
          </p15:clr>
        </p15:guide>
        <p15:guide id="10" orient="horz" pos="732">
          <p15:clr>
            <a:srgbClr val="F26B43"/>
          </p15:clr>
        </p15:guide>
        <p15:guide id="11" orient="horz" pos="27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7.xml"/><Relationship Id="rId4" Type="http://schemas.openxmlformats.org/officeDocument/2006/relationships/hyperlink" Target="http://www.annfammed.org/content/16/6/492.full"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jabfm.org/content/jabfp/30/1/13.full.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hyperlink" Target="http://www.starfieldsummit.co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annfammed.org/content/1/3/144/tab-e-letters#continuity-and-longitudinalit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y7i6a8f8.rocketcdn.me/wp-content/uploads/2021/07/Continuity_of_Care_Bibliography.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2D39A-D2D9-4A37-AB33-4E9C8A2090C4}"/>
              </a:ext>
            </a:extLst>
          </p:cNvPr>
          <p:cNvSpPr>
            <a:spLocks noGrp="1"/>
          </p:cNvSpPr>
          <p:nvPr>
            <p:ph type="ctrTitle"/>
          </p:nvPr>
        </p:nvSpPr>
        <p:spPr>
          <a:xfrm>
            <a:off x="1115627" y="1187805"/>
            <a:ext cx="9960745" cy="1484737"/>
          </a:xfrm>
        </p:spPr>
        <p:txBody>
          <a:bodyPr>
            <a:normAutofit fontScale="90000"/>
          </a:bodyPr>
          <a:lstStyle/>
          <a:p>
            <a:r>
              <a:rPr lang="en-US" b="1" dirty="0">
                <a:solidFill>
                  <a:srgbClr val="0070C0"/>
                </a:solidFill>
              </a:rPr>
              <a:t>The Impact of Continuity </a:t>
            </a:r>
            <a:r>
              <a:rPr lang="en-US" b="1">
                <a:solidFill>
                  <a:srgbClr val="0070C0"/>
                </a:solidFill>
              </a:rPr>
              <a:t>on Outcomes</a:t>
            </a:r>
            <a:endParaRPr lang="en-US" b="1" dirty="0">
              <a:solidFill>
                <a:srgbClr val="0070C0"/>
              </a:solidFill>
            </a:endParaRPr>
          </a:p>
        </p:txBody>
      </p:sp>
      <p:sp>
        <p:nvSpPr>
          <p:cNvPr id="3" name="Subtitle 2">
            <a:extLst>
              <a:ext uri="{FF2B5EF4-FFF2-40B4-BE49-F238E27FC236}">
                <a16:creationId xmlns:a16="http://schemas.microsoft.com/office/drawing/2014/main" id="{62838998-0155-4459-AB90-832017D824DB}"/>
              </a:ext>
            </a:extLst>
          </p:cNvPr>
          <p:cNvSpPr>
            <a:spLocks noGrp="1"/>
          </p:cNvSpPr>
          <p:nvPr>
            <p:ph type="subTitle" idx="1"/>
          </p:nvPr>
        </p:nvSpPr>
        <p:spPr>
          <a:xfrm>
            <a:off x="1700277" y="3880817"/>
            <a:ext cx="8791444" cy="2977183"/>
          </a:xfrm>
        </p:spPr>
        <p:txBody>
          <a:bodyPr>
            <a:normAutofit/>
          </a:bodyPr>
          <a:lstStyle/>
          <a:p>
            <a:r>
              <a:rPr lang="en-US" sz="3600" dirty="0"/>
              <a:t>Bob Phillips</a:t>
            </a:r>
          </a:p>
          <a:p>
            <a:r>
              <a:rPr lang="en-US" dirty="0"/>
              <a:t>Executive Director, Center for Professionalism &amp; Value in Health Care</a:t>
            </a:r>
          </a:p>
          <a:p>
            <a:r>
              <a:rPr lang="en-US" dirty="0"/>
              <a:t>American Board of Family Medicine Foundation</a:t>
            </a:r>
          </a:p>
          <a:p>
            <a:r>
              <a:rPr lang="en-US" dirty="0"/>
              <a:t>Professor, Georgetown and Virginia Commonwealth Universities</a:t>
            </a:r>
          </a:p>
        </p:txBody>
      </p:sp>
    </p:spTree>
    <p:extLst>
      <p:ext uri="{BB962C8B-B14F-4D97-AF65-F5344CB8AC3E}">
        <p14:creationId xmlns:p14="http://schemas.microsoft.com/office/powerpoint/2010/main" val="973039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D8638F-16BB-4DEF-B130-C97F9A0A12C0}"/>
              </a:ext>
            </a:extLst>
          </p:cNvPr>
          <p:cNvSpPr>
            <a:spLocks noGrp="1"/>
          </p:cNvSpPr>
          <p:nvPr>
            <p:ph type="sldNum" sz="quarter" idx="12"/>
          </p:nvPr>
        </p:nvSpPr>
        <p:spPr/>
        <p:txBody>
          <a:bodyPr/>
          <a:lstStyle/>
          <a:p>
            <a:pPr algn="r" defTabSz="685800" fontAlgn="auto">
              <a:spcBef>
                <a:spcPts val="0"/>
              </a:spcBef>
              <a:spcAft>
                <a:spcPts val="0"/>
              </a:spcAft>
              <a:defRPr/>
            </a:pPr>
            <a:fld id="{BD57ED39-946D-8448-97E0-000ADD2519C8}" type="slidenum">
              <a:rPr lang="en-US" sz="900">
                <a:solidFill>
                  <a:prstClr val="black">
                    <a:tint val="75000"/>
                  </a:prstClr>
                </a:solidFill>
                <a:latin typeface="Calibri"/>
                <a:cs typeface="+mn-cs"/>
              </a:rPr>
              <a:pPr algn="r" defTabSz="685800" fontAlgn="auto">
                <a:spcBef>
                  <a:spcPts val="0"/>
                </a:spcBef>
                <a:spcAft>
                  <a:spcPts val="0"/>
                </a:spcAft>
                <a:defRPr/>
              </a:pPr>
              <a:t>10</a:t>
            </a:fld>
            <a:endParaRPr lang="en-US" sz="900" dirty="0">
              <a:solidFill>
                <a:prstClr val="black">
                  <a:tint val="75000"/>
                </a:prstClr>
              </a:solidFill>
              <a:latin typeface="Calibri"/>
              <a:cs typeface="+mn-cs"/>
            </a:endParaRPr>
          </a:p>
        </p:txBody>
      </p:sp>
      <p:pic>
        <p:nvPicPr>
          <p:cNvPr id="10" name="Picture 9">
            <a:extLst>
              <a:ext uri="{FF2B5EF4-FFF2-40B4-BE49-F238E27FC236}">
                <a16:creationId xmlns:a16="http://schemas.microsoft.com/office/drawing/2014/main" id="{38A975B4-0F64-4B7F-B955-1C009445ACB4}"/>
              </a:ext>
            </a:extLst>
          </p:cNvPr>
          <p:cNvPicPr>
            <a:picLocks noChangeAspect="1"/>
          </p:cNvPicPr>
          <p:nvPr/>
        </p:nvPicPr>
        <p:blipFill>
          <a:blip r:embed="rId2"/>
          <a:stretch>
            <a:fillRect/>
          </a:stretch>
        </p:blipFill>
        <p:spPr>
          <a:xfrm>
            <a:off x="543166" y="503574"/>
            <a:ext cx="5439698" cy="4621448"/>
          </a:xfrm>
          <a:prstGeom prst="rect">
            <a:avLst/>
          </a:prstGeom>
          <a:ln w="25400">
            <a:solidFill>
              <a:schemeClr val="tx1"/>
            </a:solidFill>
          </a:ln>
        </p:spPr>
      </p:pic>
      <p:pic>
        <p:nvPicPr>
          <p:cNvPr id="1026" name="Picture 2">
            <a:extLst>
              <a:ext uri="{FF2B5EF4-FFF2-40B4-BE49-F238E27FC236}">
                <a16:creationId xmlns:a16="http://schemas.microsoft.com/office/drawing/2014/main" id="{F7D198EB-5650-41FB-88DE-6366E87C01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2574" y="1085186"/>
            <a:ext cx="5121503" cy="381416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Speech Bubble: Oval 6">
            <a:extLst>
              <a:ext uri="{FF2B5EF4-FFF2-40B4-BE49-F238E27FC236}">
                <a16:creationId xmlns:a16="http://schemas.microsoft.com/office/drawing/2014/main" id="{0A7913DC-AA22-4211-B880-DE60A00AFEC7}"/>
              </a:ext>
            </a:extLst>
          </p:cNvPr>
          <p:cNvSpPr/>
          <p:nvPr/>
        </p:nvSpPr>
        <p:spPr>
          <a:xfrm>
            <a:off x="2874318" y="2699474"/>
            <a:ext cx="3724010" cy="1923525"/>
          </a:xfrm>
          <a:prstGeom prst="wedgeEllipseCallout">
            <a:avLst>
              <a:gd name="adj1" fmla="val -24347"/>
              <a:gd name="adj2" fmla="val 66651"/>
            </a:avLst>
          </a:prstGeom>
          <a:gradFill>
            <a:gsLst>
              <a:gs pos="0">
                <a:srgbClr val="0070C0"/>
              </a:gs>
              <a:gs pos="8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auto">
              <a:spcBef>
                <a:spcPts val="0"/>
              </a:spcBef>
              <a:spcAft>
                <a:spcPts val="0"/>
              </a:spcAft>
              <a:defRPr/>
            </a:pPr>
            <a:r>
              <a:rPr lang="en-US" sz="2800" dirty="0">
                <a:solidFill>
                  <a:prstClr val="white"/>
                </a:solidFill>
                <a:latin typeface="Calibri"/>
              </a:rPr>
              <a:t>15% ↓ costs </a:t>
            </a:r>
          </a:p>
          <a:p>
            <a:pPr algn="ctr" defTabSz="685800" fontAlgn="auto">
              <a:spcBef>
                <a:spcPts val="0"/>
              </a:spcBef>
              <a:spcAft>
                <a:spcPts val="0"/>
              </a:spcAft>
              <a:defRPr/>
            </a:pPr>
            <a:r>
              <a:rPr lang="en-US" sz="2800" dirty="0">
                <a:solidFill>
                  <a:prstClr val="white"/>
                </a:solidFill>
                <a:latin typeface="Calibri"/>
              </a:rPr>
              <a:t>25% ↓ odds hospitalization</a:t>
            </a:r>
          </a:p>
        </p:txBody>
      </p:sp>
      <p:sp>
        <p:nvSpPr>
          <p:cNvPr id="3" name="TextBox 2">
            <a:extLst>
              <a:ext uri="{FF2B5EF4-FFF2-40B4-BE49-F238E27FC236}">
                <a16:creationId xmlns:a16="http://schemas.microsoft.com/office/drawing/2014/main" id="{A0C4DBFC-21B7-47F5-BCFB-3120B4F898AB}"/>
              </a:ext>
            </a:extLst>
          </p:cNvPr>
          <p:cNvSpPr txBox="1"/>
          <p:nvPr/>
        </p:nvSpPr>
        <p:spPr>
          <a:xfrm>
            <a:off x="5678798" y="5932465"/>
            <a:ext cx="4900544" cy="646331"/>
          </a:xfrm>
          <a:prstGeom prst="rect">
            <a:avLst/>
          </a:prstGeom>
          <a:noFill/>
        </p:spPr>
        <p:txBody>
          <a:bodyPr wrap="square" rtlCol="0">
            <a:spAutoFit/>
          </a:bodyPr>
          <a:lstStyle/>
          <a:p>
            <a:pPr defTabSz="685800" fontAlgn="auto">
              <a:spcBef>
                <a:spcPts val="0"/>
              </a:spcBef>
              <a:spcAft>
                <a:spcPts val="0"/>
              </a:spcAft>
              <a:defRPr/>
            </a:pPr>
            <a:r>
              <a:rPr lang="en-US" sz="1350" dirty="0">
                <a:solidFill>
                  <a:srgbClr val="002060"/>
                </a:solidFill>
                <a:latin typeface="Calibri"/>
                <a:cs typeface="+mn-cs"/>
                <a:hlinkClick r:id="" action="ppaction://noaction">
                  <a:extLst>
                    <a:ext uri="{A12FA001-AC4F-418D-AE19-62706E023703}">
                      <ahyp:hlinkClr xmlns:ahyp="http://schemas.microsoft.com/office/drawing/2018/hyperlinkcolor" val="tx"/>
                    </a:ext>
                  </a:extLst>
                </a:hlinkClick>
              </a:rPr>
              <a:t>See also: BMJ 2017;356:j84</a:t>
            </a:r>
          </a:p>
          <a:p>
            <a:pPr defTabSz="685800" fontAlgn="auto">
              <a:spcBef>
                <a:spcPts val="0"/>
              </a:spcBef>
              <a:spcAft>
                <a:spcPts val="0"/>
              </a:spcAft>
              <a:defRPr/>
            </a:pPr>
            <a:r>
              <a:rPr lang="en-US" sz="1350" dirty="0">
                <a:solidFill>
                  <a:srgbClr val="002060"/>
                </a:solidFill>
                <a:latin typeface="Calibri"/>
                <a:cs typeface="+mn-cs"/>
                <a:hlinkClick r:id="" action="ppaction://noaction">
                  <a:extLst>
                    <a:ext uri="{A12FA001-AC4F-418D-AE19-62706E023703}">
                      <ahyp:hlinkClr xmlns:ahyp="http://schemas.microsoft.com/office/drawing/2018/hyperlinkcolor" val="tx"/>
                    </a:ext>
                  </a:extLst>
                </a:hlinkClick>
              </a:rPr>
              <a:t>http://dx.doi.org/10.1136/bmj.j84</a:t>
            </a:r>
            <a:endParaRPr lang="en-US" sz="1350" dirty="0">
              <a:solidFill>
                <a:srgbClr val="002060"/>
              </a:solidFill>
              <a:latin typeface="Calibri"/>
              <a:cs typeface="+mn-cs"/>
            </a:endParaRPr>
          </a:p>
          <a:p>
            <a:pPr defTabSz="685800" fontAlgn="auto">
              <a:spcBef>
                <a:spcPts val="0"/>
              </a:spcBef>
              <a:spcAft>
                <a:spcPts val="0"/>
              </a:spcAft>
              <a:defRPr/>
            </a:pPr>
            <a:endParaRPr lang="en-US" sz="900" dirty="0">
              <a:solidFill>
                <a:srgbClr val="002060"/>
              </a:solidFill>
              <a:latin typeface="Calibri"/>
              <a:cs typeface="+mn-cs"/>
            </a:endParaRPr>
          </a:p>
        </p:txBody>
      </p:sp>
      <p:sp>
        <p:nvSpPr>
          <p:cNvPr id="14" name="Title 1">
            <a:extLst>
              <a:ext uri="{FF2B5EF4-FFF2-40B4-BE49-F238E27FC236}">
                <a16:creationId xmlns:a16="http://schemas.microsoft.com/office/drawing/2014/main" id="{83653603-2875-4539-9889-92448D8FA049}"/>
              </a:ext>
            </a:extLst>
          </p:cNvPr>
          <p:cNvSpPr txBox="1">
            <a:spLocks/>
          </p:cNvSpPr>
          <p:nvPr/>
        </p:nvSpPr>
        <p:spPr>
          <a:xfrm>
            <a:off x="8292820" y="690288"/>
            <a:ext cx="3792772" cy="574953"/>
          </a:xfrm>
          <a:prstGeom prst="rect">
            <a:avLst/>
          </a:prstGeom>
        </p:spPr>
        <p:txBody>
          <a:bodyPr>
            <a:noAutofit/>
          </a:bodyPr>
          <a:lstStyle>
            <a:lvl1pPr algn="l" defTabSz="457200" rtl="0" eaLnBrk="1" latinLnBrk="0" hangingPunct="1">
              <a:spcBef>
                <a:spcPct val="0"/>
              </a:spcBef>
              <a:buNone/>
              <a:defRPr sz="3600" kern="1200" cap="none" baseline="0">
                <a:solidFill>
                  <a:schemeClr val="tx1"/>
                </a:solidFill>
                <a:latin typeface="Gill Sans MT" charset="0"/>
                <a:ea typeface="Gill Sans MT" charset="0"/>
                <a:cs typeface="Gill Sans MT" charset="0"/>
              </a:defRPr>
            </a:lvl1pPr>
          </a:lstStyle>
          <a:p>
            <a:pPr defTabSz="342900" fontAlgn="auto">
              <a:spcAft>
                <a:spcPts val="0"/>
              </a:spcAft>
              <a:defRPr/>
            </a:pPr>
            <a:r>
              <a:rPr lang="en-US" sz="1600" i="1" dirty="0">
                <a:solidFill>
                  <a:srgbClr val="002060"/>
                </a:solidFill>
                <a:latin typeface="Garamond" panose="02020404030301010803" pitchFamily="18" charset="0"/>
                <a:hlinkClick r:id="rId4">
                  <a:extLst>
                    <a:ext uri="{A12FA001-AC4F-418D-AE19-62706E023703}">
                      <ahyp:hlinkClr xmlns:ahyp="http://schemas.microsoft.com/office/drawing/2018/hyperlinkcolor" val="tx"/>
                    </a:ext>
                  </a:extLst>
                </a:hlinkClick>
              </a:rPr>
              <a:t>Annals of Family Medicine. </a:t>
            </a:r>
            <a:r>
              <a:rPr lang="en-US" sz="1600" dirty="0">
                <a:solidFill>
                  <a:srgbClr val="002060"/>
                </a:solidFill>
                <a:latin typeface="Garamond" panose="02020404030301010803" pitchFamily="18" charset="0"/>
                <a:hlinkClick r:id="rId4">
                  <a:extLst>
                    <a:ext uri="{A12FA001-AC4F-418D-AE19-62706E023703}">
                      <ahyp:hlinkClr xmlns:ahyp="http://schemas.microsoft.com/office/drawing/2018/hyperlinkcolor" val="tx"/>
                    </a:ext>
                  </a:extLst>
                </a:hlinkClick>
              </a:rPr>
              <a:t>2018;16:492-497</a:t>
            </a:r>
            <a:endParaRPr lang="en-US" sz="1600" dirty="0">
              <a:solidFill>
                <a:srgbClr val="002060"/>
              </a:solidFill>
              <a:latin typeface="Garamond" panose="02020404030301010803" pitchFamily="18" charset="0"/>
            </a:endParaRPr>
          </a:p>
        </p:txBody>
      </p:sp>
    </p:spTree>
    <p:extLst>
      <p:ext uri="{BB962C8B-B14F-4D97-AF65-F5344CB8AC3E}">
        <p14:creationId xmlns:p14="http://schemas.microsoft.com/office/powerpoint/2010/main" val="98296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CEEFF-F2FD-BC00-528F-D51DC054B887}"/>
              </a:ext>
            </a:extLst>
          </p:cNvPr>
          <p:cNvSpPr>
            <a:spLocks noGrp="1"/>
          </p:cNvSpPr>
          <p:nvPr>
            <p:ph type="title"/>
          </p:nvPr>
        </p:nvSpPr>
        <p:spPr>
          <a:xfrm>
            <a:off x="8763047" y="29401"/>
            <a:ext cx="3456993" cy="5125940"/>
          </a:xfrm>
        </p:spPr>
        <p:txBody>
          <a:bodyPr/>
          <a:lstStyle/>
          <a:p>
            <a:r>
              <a:rPr lang="en-US" b="1" dirty="0">
                <a:solidFill>
                  <a:srgbClr val="3177A8"/>
                </a:solidFill>
              </a:rPr>
              <a:t>Norway</a:t>
            </a:r>
            <a:br>
              <a:rPr lang="en-US" b="1" dirty="0">
                <a:solidFill>
                  <a:srgbClr val="3177A8"/>
                </a:solidFill>
              </a:rPr>
            </a:br>
            <a:br>
              <a:rPr lang="en-US" b="1" dirty="0">
                <a:solidFill>
                  <a:srgbClr val="3177A8"/>
                </a:solidFill>
              </a:rPr>
            </a:br>
            <a:r>
              <a:rPr lang="en-US" b="1" dirty="0">
                <a:solidFill>
                  <a:srgbClr val="3177A8"/>
                </a:solidFill>
              </a:rPr>
              <a:t>25% reduction in likelihood of dying this month</a:t>
            </a:r>
          </a:p>
        </p:txBody>
      </p:sp>
      <p:pic>
        <p:nvPicPr>
          <p:cNvPr id="5" name="Picture 4">
            <a:extLst>
              <a:ext uri="{FF2B5EF4-FFF2-40B4-BE49-F238E27FC236}">
                <a16:creationId xmlns:a16="http://schemas.microsoft.com/office/drawing/2014/main" id="{85E804BA-63CD-8D5C-6498-58A66FABA0A6}"/>
              </a:ext>
            </a:extLst>
          </p:cNvPr>
          <p:cNvPicPr>
            <a:picLocks noChangeAspect="1"/>
          </p:cNvPicPr>
          <p:nvPr/>
        </p:nvPicPr>
        <p:blipFill>
          <a:blip r:embed="rId2"/>
          <a:stretch>
            <a:fillRect/>
          </a:stretch>
        </p:blipFill>
        <p:spPr>
          <a:xfrm>
            <a:off x="191276" y="430617"/>
            <a:ext cx="8574927" cy="5317039"/>
          </a:xfrm>
          <a:prstGeom prst="rect">
            <a:avLst/>
          </a:prstGeom>
        </p:spPr>
      </p:pic>
      <p:sp>
        <p:nvSpPr>
          <p:cNvPr id="6" name="Title 1">
            <a:extLst>
              <a:ext uri="{FF2B5EF4-FFF2-40B4-BE49-F238E27FC236}">
                <a16:creationId xmlns:a16="http://schemas.microsoft.com/office/drawing/2014/main" id="{B17D441A-9AB5-F845-FEF7-69BF2AE973DC}"/>
              </a:ext>
            </a:extLst>
          </p:cNvPr>
          <p:cNvSpPr txBox="1">
            <a:spLocks/>
          </p:cNvSpPr>
          <p:nvPr/>
        </p:nvSpPr>
        <p:spPr>
          <a:xfrm>
            <a:off x="1408922" y="5711712"/>
            <a:ext cx="6739907" cy="11462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err="1">
                <a:ln>
                  <a:noFill/>
                </a:ln>
                <a:solidFill>
                  <a:srgbClr val="3177A8"/>
                </a:solidFill>
                <a:effectLst/>
                <a:uLnTx/>
                <a:uFillTx/>
                <a:latin typeface="Calibri Light" panose="020F0302020204030204"/>
                <a:ea typeface="+mj-ea"/>
                <a:cs typeface="+mj-cs"/>
              </a:rPr>
              <a:t>Longitudinality</a:t>
            </a:r>
            <a:r>
              <a:rPr kumimoji="0" lang="en-US" sz="3200" b="1" i="0" u="none" strike="noStrike" kern="1200" cap="none" spc="0" normalizeH="0" baseline="0" noProof="0" dirty="0">
                <a:ln>
                  <a:noFill/>
                </a:ln>
                <a:solidFill>
                  <a:srgbClr val="3177A8"/>
                </a:solidFill>
                <a:effectLst/>
                <a:uLnTx/>
                <a:uFillTx/>
                <a:latin typeface="Calibri Light" panose="020F0302020204030204"/>
                <a:ea typeface="+mj-ea"/>
                <a:cs typeface="+mj-cs"/>
              </a:rPr>
              <a:t> matters</a:t>
            </a:r>
          </a:p>
        </p:txBody>
      </p:sp>
      <p:sp>
        <p:nvSpPr>
          <p:cNvPr id="8" name="TextBox 7">
            <a:extLst>
              <a:ext uri="{FF2B5EF4-FFF2-40B4-BE49-F238E27FC236}">
                <a16:creationId xmlns:a16="http://schemas.microsoft.com/office/drawing/2014/main" id="{94EED392-A530-745F-BFC7-93E48F8AE6BF}"/>
              </a:ext>
            </a:extLst>
          </p:cNvPr>
          <p:cNvSpPr txBox="1"/>
          <p:nvPr/>
        </p:nvSpPr>
        <p:spPr>
          <a:xfrm>
            <a:off x="8982364" y="4892370"/>
            <a:ext cx="3018360"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http://bjgp.org/content/early/2021/10/04/BJGP.2021.0340.abstract</a:t>
            </a:r>
          </a:p>
        </p:txBody>
      </p:sp>
    </p:spTree>
    <p:extLst>
      <p:ext uri="{BB962C8B-B14F-4D97-AF65-F5344CB8AC3E}">
        <p14:creationId xmlns:p14="http://schemas.microsoft.com/office/powerpoint/2010/main" val="3184557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9B17E-3BA5-4BBF-92AF-44CCC2EC1DDE}"/>
              </a:ext>
            </a:extLst>
          </p:cNvPr>
          <p:cNvSpPr>
            <a:spLocks noGrp="1"/>
          </p:cNvSpPr>
          <p:nvPr>
            <p:ph type="title"/>
          </p:nvPr>
        </p:nvSpPr>
        <p:spPr>
          <a:xfrm>
            <a:off x="673268" y="4309281"/>
            <a:ext cx="4112941" cy="1325563"/>
          </a:xfrm>
        </p:spPr>
        <p:txBody>
          <a:bodyPr>
            <a:noAutofit/>
          </a:bodyPr>
          <a:lstStyle/>
          <a:p>
            <a:r>
              <a:rPr lang="en-US" sz="1400" dirty="0"/>
              <a:t>Basu S, Berkowitz SA, Phillips RL, Bitton A,</a:t>
            </a:r>
            <a:br>
              <a:rPr lang="en-US" sz="1400" dirty="0"/>
            </a:br>
            <a:r>
              <a:rPr lang="en-US" sz="1400" dirty="0"/>
              <a:t>Landon BE, Phillips RS. Association of primary care</a:t>
            </a:r>
            <a:br>
              <a:rPr lang="en-US" sz="1400" dirty="0"/>
            </a:br>
            <a:r>
              <a:rPr lang="en-US" sz="1400" dirty="0"/>
              <a:t>physician supply with population mortality in the</a:t>
            </a:r>
            <a:br>
              <a:rPr lang="en-US" sz="1400" dirty="0"/>
            </a:br>
            <a:r>
              <a:rPr lang="en-US" sz="1400" dirty="0"/>
              <a:t>United States, 2005-2015 [published online</a:t>
            </a:r>
            <a:br>
              <a:rPr lang="en-US" sz="1400" dirty="0"/>
            </a:br>
            <a:r>
              <a:rPr lang="en-US" sz="1400" dirty="0"/>
              <a:t>February 18, 2019]. </a:t>
            </a:r>
            <a:r>
              <a:rPr lang="en-US" sz="1400" i="1" dirty="0"/>
              <a:t>JAMA Intern Med</a:t>
            </a:r>
            <a:r>
              <a:rPr lang="en-US" sz="1400" dirty="0"/>
              <a:t>.</a:t>
            </a:r>
            <a:endParaRPr lang="en-US" sz="400" dirty="0"/>
          </a:p>
        </p:txBody>
      </p:sp>
      <p:sp>
        <p:nvSpPr>
          <p:cNvPr id="3" name="Content Placeholder 2">
            <a:extLst>
              <a:ext uri="{FF2B5EF4-FFF2-40B4-BE49-F238E27FC236}">
                <a16:creationId xmlns:a16="http://schemas.microsoft.com/office/drawing/2014/main" id="{7AF3D747-FC91-4623-88AC-86E12C99C554}"/>
              </a:ext>
            </a:extLst>
          </p:cNvPr>
          <p:cNvSpPr>
            <a:spLocks noGrp="1"/>
          </p:cNvSpPr>
          <p:nvPr>
            <p:ph idx="1"/>
          </p:nvPr>
        </p:nvSpPr>
        <p:spPr/>
        <p:txBody>
          <a:bodyPr>
            <a:normAutofit/>
          </a:bodyPr>
          <a:lstStyle/>
          <a:p>
            <a:r>
              <a:rPr lang="en-US" sz="3200" dirty="0"/>
              <a:t>Every 10 additional primary care physicians per 100 000 population was associated with:</a:t>
            </a:r>
          </a:p>
          <a:p>
            <a:pPr lvl="1"/>
            <a:r>
              <a:rPr lang="en-US" sz="2800" dirty="0"/>
              <a:t> 51.5-day increase in life expectancy (county)</a:t>
            </a:r>
          </a:p>
          <a:p>
            <a:pPr lvl="1"/>
            <a:r>
              <a:rPr lang="en-US" sz="2800" dirty="0"/>
              <a:t>117.3-day increase in life expectancy (Primary Care Service Area)</a:t>
            </a:r>
          </a:p>
          <a:p>
            <a:pPr lvl="1"/>
            <a:r>
              <a:rPr lang="en-US" sz="2800" dirty="0"/>
              <a:t>Similar to Barbara </a:t>
            </a:r>
            <a:r>
              <a:rPr lang="en-US" sz="2800" dirty="0" err="1"/>
              <a:t>Starfield’s</a:t>
            </a:r>
            <a:r>
              <a:rPr lang="en-US" sz="2800" dirty="0"/>
              <a:t> findings 20 years ago</a:t>
            </a:r>
          </a:p>
        </p:txBody>
      </p:sp>
      <p:pic>
        <p:nvPicPr>
          <p:cNvPr id="4" name="Picture 3">
            <a:extLst>
              <a:ext uri="{FF2B5EF4-FFF2-40B4-BE49-F238E27FC236}">
                <a16:creationId xmlns:a16="http://schemas.microsoft.com/office/drawing/2014/main" id="{BE2B304F-AAE6-4417-8994-A15ABA052D21}"/>
              </a:ext>
            </a:extLst>
          </p:cNvPr>
          <p:cNvPicPr>
            <a:picLocks noChangeAspect="1"/>
          </p:cNvPicPr>
          <p:nvPr/>
        </p:nvPicPr>
        <p:blipFill>
          <a:blip r:embed="rId2"/>
          <a:stretch>
            <a:fillRect/>
          </a:stretch>
        </p:blipFill>
        <p:spPr>
          <a:xfrm>
            <a:off x="5319472" y="4669523"/>
            <a:ext cx="6720751" cy="6327801"/>
          </a:xfrm>
          <a:prstGeom prst="rect">
            <a:avLst/>
          </a:prstGeom>
          <a:ln w="12700">
            <a:solidFill>
              <a:schemeClr val="tx1"/>
            </a:solidFill>
          </a:ln>
        </p:spPr>
      </p:pic>
      <p:sp>
        <p:nvSpPr>
          <p:cNvPr id="5" name="TextBox 4">
            <a:extLst>
              <a:ext uri="{FF2B5EF4-FFF2-40B4-BE49-F238E27FC236}">
                <a16:creationId xmlns:a16="http://schemas.microsoft.com/office/drawing/2014/main" id="{D52690EB-5C1C-44AB-9F68-2FC5AEEEA385}"/>
              </a:ext>
            </a:extLst>
          </p:cNvPr>
          <p:cNvSpPr txBox="1"/>
          <p:nvPr/>
        </p:nvSpPr>
        <p:spPr>
          <a:xfrm>
            <a:off x="1997926" y="452509"/>
            <a:ext cx="819614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70C0"/>
                </a:solidFill>
                <a:effectLst/>
                <a:uLnTx/>
                <a:uFillTx/>
                <a:latin typeface="Calibri" panose="020F0502020204030204"/>
                <a:ea typeface="+mn-ea"/>
                <a:cs typeface="+mn-cs"/>
              </a:rPr>
              <a:t>Primary Care and Mortality</a:t>
            </a:r>
          </a:p>
        </p:txBody>
      </p:sp>
    </p:spTree>
    <p:extLst>
      <p:ext uri="{BB962C8B-B14F-4D97-AF65-F5344CB8AC3E}">
        <p14:creationId xmlns:p14="http://schemas.microsoft.com/office/powerpoint/2010/main" val="87028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789197-9372-95AF-4534-48BF6A0D0FF0}"/>
              </a:ext>
            </a:extLst>
          </p:cNvPr>
          <p:cNvSpPr>
            <a:spLocks noGrp="1"/>
          </p:cNvSpPr>
          <p:nvPr>
            <p:ph idx="1"/>
          </p:nvPr>
        </p:nvSpPr>
        <p:spPr/>
        <p:txBody>
          <a:bodyPr>
            <a:normAutofit/>
          </a:bodyPr>
          <a:lstStyle/>
          <a:p>
            <a:pPr>
              <a:lnSpc>
                <a:spcPct val="100000"/>
              </a:lnSpc>
              <a:spcBef>
                <a:spcPts val="0"/>
              </a:spcBef>
              <a:spcAft>
                <a:spcPts val="1800"/>
              </a:spcAft>
            </a:pPr>
            <a:r>
              <a:rPr lang="en-US" sz="3200" dirty="0"/>
              <a:t>If generalist health relationships are a growing scarcity…</a:t>
            </a:r>
          </a:p>
          <a:p>
            <a:pPr>
              <a:lnSpc>
                <a:spcPct val="100000"/>
              </a:lnSpc>
              <a:spcBef>
                <a:spcPts val="0"/>
              </a:spcBef>
              <a:spcAft>
                <a:spcPts val="1800"/>
              </a:spcAft>
            </a:pPr>
            <a:r>
              <a:rPr lang="en-US" sz="3200" dirty="0"/>
              <a:t>If huge swaths of our country, our population don’t or won’t have access…</a:t>
            </a:r>
          </a:p>
          <a:p>
            <a:pPr>
              <a:lnSpc>
                <a:spcPct val="100000"/>
              </a:lnSpc>
              <a:spcBef>
                <a:spcPts val="0"/>
              </a:spcBef>
              <a:spcAft>
                <a:spcPts val="1800"/>
              </a:spcAft>
            </a:pPr>
            <a:r>
              <a:rPr lang="en-US" sz="3200" b="1" dirty="0"/>
              <a:t>What is the best use of technology to support &amp; enable existing relationships? Not just access</a:t>
            </a:r>
          </a:p>
        </p:txBody>
      </p:sp>
      <p:sp>
        <p:nvSpPr>
          <p:cNvPr id="4" name="Title 1">
            <a:extLst>
              <a:ext uri="{FF2B5EF4-FFF2-40B4-BE49-F238E27FC236}">
                <a16:creationId xmlns:a16="http://schemas.microsoft.com/office/drawing/2014/main" id="{60BBF386-AF21-7892-5BB8-F33B41F6FC74}"/>
              </a:ext>
            </a:extLst>
          </p:cNvPr>
          <p:cNvSpPr txBox="1">
            <a:spLocks/>
          </p:cNvSpPr>
          <p:nvPr/>
        </p:nvSpPr>
        <p:spPr>
          <a:xfrm>
            <a:off x="1115627" y="333033"/>
            <a:ext cx="9960745" cy="14158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70C0"/>
                </a:solidFill>
              </a:rPr>
              <a:t>Technology to Enhance Continuity</a:t>
            </a:r>
          </a:p>
        </p:txBody>
      </p:sp>
    </p:spTree>
    <p:extLst>
      <p:ext uri="{BB962C8B-B14F-4D97-AF65-F5344CB8AC3E}">
        <p14:creationId xmlns:p14="http://schemas.microsoft.com/office/powerpoint/2010/main" val="1135586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EAD42-54A3-80D9-90D3-D51CC269D535}"/>
              </a:ext>
            </a:extLst>
          </p:cNvPr>
          <p:cNvSpPr>
            <a:spLocks noGrp="1"/>
          </p:cNvSpPr>
          <p:nvPr>
            <p:ph type="title"/>
          </p:nvPr>
        </p:nvSpPr>
        <p:spPr>
          <a:xfrm>
            <a:off x="451658" y="173932"/>
            <a:ext cx="5242560" cy="1325563"/>
          </a:xfrm>
        </p:spPr>
        <p:txBody>
          <a:bodyPr/>
          <a:lstStyle/>
          <a:p>
            <a:r>
              <a:rPr lang="en-US" b="1" dirty="0">
                <a:solidFill>
                  <a:srgbClr val="017BAE"/>
                </a:solidFill>
              </a:rPr>
              <a:t>Measures that Matter</a:t>
            </a:r>
          </a:p>
        </p:txBody>
      </p:sp>
      <p:sp>
        <p:nvSpPr>
          <p:cNvPr id="3" name="Content Placeholder 2">
            <a:extLst>
              <a:ext uri="{FF2B5EF4-FFF2-40B4-BE49-F238E27FC236}">
                <a16:creationId xmlns:a16="http://schemas.microsoft.com/office/drawing/2014/main" id="{1D8CD79A-09C3-D43D-9B40-7CB743001C35}"/>
              </a:ext>
            </a:extLst>
          </p:cNvPr>
          <p:cNvSpPr>
            <a:spLocks noGrp="1"/>
          </p:cNvSpPr>
          <p:nvPr>
            <p:ph idx="1"/>
          </p:nvPr>
        </p:nvSpPr>
        <p:spPr>
          <a:xfrm>
            <a:off x="282828" y="1392382"/>
            <a:ext cx="5856121" cy="5374178"/>
          </a:xfrm>
        </p:spPr>
        <p:txBody>
          <a:bodyPr>
            <a:noAutofit/>
          </a:bodyPr>
          <a:lstStyle/>
          <a:p>
            <a:pPr marL="0" indent="0">
              <a:lnSpc>
                <a:spcPct val="134000"/>
              </a:lnSpc>
              <a:spcBef>
                <a:spcPts val="0"/>
              </a:spcBef>
              <a:buNone/>
            </a:pPr>
            <a:r>
              <a:rPr lang="en-US" sz="2300" b="1" i="0" dirty="0">
                <a:solidFill>
                  <a:srgbClr val="404042"/>
                </a:solidFill>
                <a:effectLst/>
                <a:highlight>
                  <a:srgbClr val="FFFFFF"/>
                </a:highlight>
                <a:latin typeface="Roboto" panose="02000000000000000000" pitchFamily="2" charset="0"/>
              </a:rPr>
              <a:t>Motivational alignment:</a:t>
            </a:r>
            <a:r>
              <a:rPr lang="en-US" sz="2300" b="0" i="0" dirty="0">
                <a:solidFill>
                  <a:srgbClr val="404042"/>
                </a:solidFill>
                <a:effectLst/>
                <a:highlight>
                  <a:srgbClr val="FFFFFF"/>
                </a:highlight>
                <a:latin typeface="Roboto" panose="02000000000000000000" pitchFamily="2" charset="0"/>
              </a:rPr>
              <a:t> The NASEM report says that the current measure ecology is a “recipe for burnout, as it pits professional motivation against financial reality and time pressures. Measurement needs to be meaningful to those who deliver care and </a:t>
            </a:r>
            <a:r>
              <a:rPr lang="en-US" sz="2300" b="0" i="0" u="sng" dirty="0">
                <a:solidFill>
                  <a:srgbClr val="017BAE"/>
                </a:solidFill>
                <a:effectLst/>
                <a:highlight>
                  <a:srgbClr val="FFFFFF"/>
                </a:highlight>
                <a:latin typeface="Roboto" panose="02000000000000000000" pitchFamily="2" charset="0"/>
                <a:hlinkClick r:id="rId2"/>
              </a:rPr>
              <a:t>efforts to reduce measurement burden must be accompanied by efforts to increase the relevance</a:t>
            </a:r>
            <a:r>
              <a:rPr lang="en-US" sz="2300" b="0" i="0" dirty="0">
                <a:solidFill>
                  <a:srgbClr val="404042"/>
                </a:solidFill>
                <a:effectLst/>
                <a:highlight>
                  <a:srgbClr val="FFFFFF"/>
                </a:highlight>
                <a:latin typeface="Roboto" panose="02000000000000000000" pitchFamily="2" charset="0"/>
              </a:rPr>
              <a:t> of measures to domains of care that affect person-centered and community health outcomes.</a:t>
            </a:r>
            <a:endParaRPr lang="en-US" sz="2300" dirty="0"/>
          </a:p>
        </p:txBody>
      </p:sp>
      <p:pic>
        <p:nvPicPr>
          <p:cNvPr id="5" name="Picture 4">
            <a:extLst>
              <a:ext uri="{FF2B5EF4-FFF2-40B4-BE49-F238E27FC236}">
                <a16:creationId xmlns:a16="http://schemas.microsoft.com/office/drawing/2014/main" id="{75DFEC0D-53F9-55A4-FAE0-11322EA6E86B}"/>
              </a:ext>
            </a:extLst>
          </p:cNvPr>
          <p:cNvPicPr>
            <a:picLocks noChangeAspect="1"/>
          </p:cNvPicPr>
          <p:nvPr/>
        </p:nvPicPr>
        <p:blipFill>
          <a:blip r:embed="rId3"/>
          <a:stretch>
            <a:fillRect/>
          </a:stretch>
        </p:blipFill>
        <p:spPr>
          <a:xfrm>
            <a:off x="6092078" y="37407"/>
            <a:ext cx="6099922" cy="5374178"/>
          </a:xfrm>
          <a:prstGeom prst="rect">
            <a:avLst/>
          </a:prstGeom>
          <a:ln>
            <a:solidFill>
              <a:schemeClr val="accent1"/>
            </a:solidFill>
          </a:ln>
        </p:spPr>
      </p:pic>
    </p:spTree>
    <p:extLst>
      <p:ext uri="{BB962C8B-B14F-4D97-AF65-F5344CB8AC3E}">
        <p14:creationId xmlns:p14="http://schemas.microsoft.com/office/powerpoint/2010/main" val="4194216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2E00A-7FA1-9150-4A96-0BB35FCC6AB6}"/>
              </a:ext>
            </a:extLst>
          </p:cNvPr>
          <p:cNvSpPr>
            <a:spLocks noGrp="1"/>
          </p:cNvSpPr>
          <p:nvPr>
            <p:ph type="title"/>
          </p:nvPr>
        </p:nvSpPr>
        <p:spPr/>
        <p:txBody>
          <a:bodyPr/>
          <a:lstStyle/>
          <a:p>
            <a:r>
              <a:rPr lang="en-US" b="1" dirty="0">
                <a:solidFill>
                  <a:srgbClr val="017BAE"/>
                </a:solidFill>
              </a:rPr>
              <a:t>Why is it important to champion continuity? </a:t>
            </a:r>
          </a:p>
        </p:txBody>
      </p:sp>
      <p:sp>
        <p:nvSpPr>
          <p:cNvPr id="3" name="Content Placeholder 2">
            <a:extLst>
              <a:ext uri="{FF2B5EF4-FFF2-40B4-BE49-F238E27FC236}">
                <a16:creationId xmlns:a16="http://schemas.microsoft.com/office/drawing/2014/main" id="{719A6B1F-14D2-6A49-A3FE-DC2E59DA7E67}"/>
              </a:ext>
            </a:extLst>
          </p:cNvPr>
          <p:cNvSpPr>
            <a:spLocks noGrp="1"/>
          </p:cNvSpPr>
          <p:nvPr>
            <p:ph idx="1"/>
          </p:nvPr>
        </p:nvSpPr>
        <p:spPr>
          <a:xfrm>
            <a:off x="620785" y="1825624"/>
            <a:ext cx="10733015" cy="4759733"/>
          </a:xfrm>
        </p:spPr>
        <p:txBody>
          <a:bodyPr>
            <a:normAutofit fontScale="92500" lnSpcReduction="20000"/>
          </a:bodyPr>
          <a:lstStyle/>
          <a:p>
            <a:pPr>
              <a:lnSpc>
                <a:spcPct val="120000"/>
              </a:lnSpc>
            </a:pPr>
            <a:r>
              <a:rPr lang="en-US" b="1" dirty="0">
                <a:solidFill>
                  <a:srgbClr val="017BAE"/>
                </a:solidFill>
              </a:rPr>
              <a:t>Allows competing measures: </a:t>
            </a:r>
            <a:r>
              <a:rPr lang="en-US" dirty="0"/>
              <a:t>My health system nearly created a quality measure “Number of new visits per month”</a:t>
            </a:r>
          </a:p>
          <a:p>
            <a:pPr>
              <a:lnSpc>
                <a:spcPct val="120000"/>
              </a:lnSpc>
            </a:pPr>
            <a:r>
              <a:rPr lang="en-US" b="1" dirty="0">
                <a:solidFill>
                  <a:srgbClr val="017BAE"/>
                </a:solidFill>
              </a:rPr>
              <a:t>Prioritizing for training: </a:t>
            </a:r>
            <a:r>
              <a:rPr lang="en-US" dirty="0"/>
              <a:t>Preparing the next generation</a:t>
            </a:r>
          </a:p>
          <a:p>
            <a:pPr>
              <a:lnSpc>
                <a:spcPct val="120000"/>
              </a:lnSpc>
            </a:pPr>
            <a:r>
              <a:rPr lang="en-US" b="1" dirty="0">
                <a:solidFill>
                  <a:srgbClr val="017BAE"/>
                </a:solidFill>
              </a:rPr>
              <a:t>Implementing Continuity: </a:t>
            </a:r>
            <a:r>
              <a:rPr lang="en-US" dirty="0"/>
              <a:t>CMS has refused to adopt continuity for 4 years, but Covered California is adopting</a:t>
            </a:r>
          </a:p>
          <a:p>
            <a:pPr>
              <a:lnSpc>
                <a:spcPct val="120000"/>
              </a:lnSpc>
            </a:pPr>
            <a:r>
              <a:rPr lang="en-US" b="1" dirty="0">
                <a:solidFill>
                  <a:srgbClr val="017BAE"/>
                </a:solidFill>
              </a:rPr>
              <a:t>More likely a systems issue than a clinician issue</a:t>
            </a:r>
          </a:p>
          <a:p>
            <a:pPr lvl="1">
              <a:lnSpc>
                <a:spcPct val="120000"/>
              </a:lnSpc>
            </a:pPr>
            <a:r>
              <a:rPr lang="en-US" dirty="0"/>
              <a:t>Need system level measurement and prioritization</a:t>
            </a:r>
          </a:p>
          <a:p>
            <a:pPr lvl="1">
              <a:lnSpc>
                <a:spcPct val="120000"/>
              </a:lnSpc>
            </a:pPr>
            <a:r>
              <a:rPr lang="en-US" dirty="0"/>
              <a:t>Need advocacy tools for clinicians to use in systems</a:t>
            </a:r>
          </a:p>
          <a:p>
            <a:pPr lvl="1">
              <a:lnSpc>
                <a:spcPct val="120000"/>
              </a:lnSpc>
            </a:pPr>
            <a:endParaRPr lang="en-US" dirty="0"/>
          </a:p>
          <a:p>
            <a:pPr>
              <a:lnSpc>
                <a:spcPct val="120000"/>
              </a:lnSpc>
            </a:pPr>
            <a:r>
              <a:rPr lang="en-US" dirty="0"/>
              <a:t>ABFM currently measuring for all Diplomates possible</a:t>
            </a:r>
          </a:p>
        </p:txBody>
      </p:sp>
    </p:spTree>
    <p:extLst>
      <p:ext uri="{BB962C8B-B14F-4D97-AF65-F5344CB8AC3E}">
        <p14:creationId xmlns:p14="http://schemas.microsoft.com/office/powerpoint/2010/main" val="578320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A17C8-215C-2DF9-CC25-59F303A001C0}"/>
              </a:ext>
            </a:extLst>
          </p:cNvPr>
          <p:cNvSpPr>
            <a:spLocks noGrp="1"/>
          </p:cNvSpPr>
          <p:nvPr>
            <p:ph type="title"/>
          </p:nvPr>
        </p:nvSpPr>
        <p:spPr/>
        <p:txBody>
          <a:bodyPr/>
          <a:lstStyle/>
          <a:p>
            <a:r>
              <a:rPr lang="en-US" b="1" dirty="0">
                <a:solidFill>
                  <a:srgbClr val="017BAE"/>
                </a:solidFill>
              </a:rPr>
              <a:t>Going Nationwide</a:t>
            </a:r>
          </a:p>
        </p:txBody>
      </p:sp>
      <p:sp>
        <p:nvSpPr>
          <p:cNvPr id="3" name="Content Placeholder 2">
            <a:extLst>
              <a:ext uri="{FF2B5EF4-FFF2-40B4-BE49-F238E27FC236}">
                <a16:creationId xmlns:a16="http://schemas.microsoft.com/office/drawing/2014/main" id="{681A3CED-443C-758E-632D-FBC883F6181E}"/>
              </a:ext>
            </a:extLst>
          </p:cNvPr>
          <p:cNvSpPr>
            <a:spLocks noGrp="1"/>
          </p:cNvSpPr>
          <p:nvPr>
            <p:ph idx="1"/>
          </p:nvPr>
        </p:nvSpPr>
        <p:spPr>
          <a:xfrm>
            <a:off x="385894" y="1825625"/>
            <a:ext cx="10967906" cy="4351338"/>
          </a:xfrm>
        </p:spPr>
        <p:txBody>
          <a:bodyPr/>
          <a:lstStyle/>
          <a:p>
            <a:r>
              <a:rPr lang="en-US" dirty="0"/>
              <a:t>Sufficient </a:t>
            </a:r>
            <a:r>
              <a:rPr lang="en-US" dirty="0">
                <a:solidFill>
                  <a:srgbClr val="017BAE"/>
                </a:solidFill>
              </a:rPr>
              <a:t>Medicare</a:t>
            </a:r>
            <a:r>
              <a:rPr lang="en-US" dirty="0"/>
              <a:t> data to measure Continuity for 64,000 Diplomates </a:t>
            </a:r>
          </a:p>
          <a:p>
            <a:r>
              <a:rPr lang="en-US" dirty="0"/>
              <a:t>Goal to rank Health Systems, however 58% are NOT in a Health System!</a:t>
            </a:r>
          </a:p>
          <a:p>
            <a:endParaRPr lang="en-US" dirty="0"/>
          </a:p>
        </p:txBody>
      </p:sp>
      <p:graphicFrame>
        <p:nvGraphicFramePr>
          <p:cNvPr id="4" name="Table 3">
            <a:extLst>
              <a:ext uri="{FF2B5EF4-FFF2-40B4-BE49-F238E27FC236}">
                <a16:creationId xmlns:a16="http://schemas.microsoft.com/office/drawing/2014/main" id="{765B3A26-8D58-51D3-3BD1-00BC52C43AEB}"/>
              </a:ext>
            </a:extLst>
          </p:cNvPr>
          <p:cNvGraphicFramePr>
            <a:graphicFrameLocks noGrp="1"/>
          </p:cNvGraphicFramePr>
          <p:nvPr>
            <p:extLst>
              <p:ext uri="{D42A27DB-BD31-4B8C-83A1-F6EECF244321}">
                <p14:modId xmlns:p14="http://schemas.microsoft.com/office/powerpoint/2010/main" val="1215363479"/>
              </p:ext>
            </p:extLst>
          </p:nvPr>
        </p:nvGraphicFramePr>
        <p:xfrm>
          <a:off x="937150" y="3148010"/>
          <a:ext cx="7183393" cy="3433826"/>
        </p:xfrm>
        <a:graphic>
          <a:graphicData uri="http://schemas.openxmlformats.org/drawingml/2006/table">
            <a:tbl>
              <a:tblPr firstRow="1" firstCol="1" bandRow="1">
                <a:tableStyleId>{AE544EAB-A276-4767-84D5-2AFA8AA364C1}</a:tableStyleId>
              </a:tblPr>
              <a:tblGrid>
                <a:gridCol w="719676">
                  <a:extLst>
                    <a:ext uri="{9D8B030D-6E8A-4147-A177-3AD203B41FA5}">
                      <a16:colId xmlns:a16="http://schemas.microsoft.com/office/drawing/2014/main" val="2993196978"/>
                    </a:ext>
                  </a:extLst>
                </a:gridCol>
                <a:gridCol w="3544348">
                  <a:extLst>
                    <a:ext uri="{9D8B030D-6E8A-4147-A177-3AD203B41FA5}">
                      <a16:colId xmlns:a16="http://schemas.microsoft.com/office/drawing/2014/main" val="1871918845"/>
                    </a:ext>
                  </a:extLst>
                </a:gridCol>
                <a:gridCol w="2919369">
                  <a:extLst>
                    <a:ext uri="{9D8B030D-6E8A-4147-A177-3AD203B41FA5}">
                      <a16:colId xmlns:a16="http://schemas.microsoft.com/office/drawing/2014/main" val="709043369"/>
                    </a:ext>
                  </a:extLst>
                </a:gridCol>
              </a:tblGrid>
              <a:tr h="0">
                <a:tc>
                  <a:txBody>
                    <a:bodyPr/>
                    <a:lstStyle/>
                    <a:p>
                      <a:pPr marL="0" marR="0">
                        <a:lnSpc>
                          <a:spcPct val="107000"/>
                        </a:lnSpc>
                        <a:spcBef>
                          <a:spcPts val="0"/>
                        </a:spcBef>
                        <a:spcAft>
                          <a:spcPts val="0"/>
                        </a:spcAft>
                      </a:pPr>
                      <a:r>
                        <a:rPr lang="en-US" sz="1800" b="1" kern="100" dirty="0">
                          <a:solidFill>
                            <a:srgbClr val="017BAE"/>
                          </a:solidFill>
                          <a:effectLst/>
                        </a:rPr>
                        <a:t>Rank</a:t>
                      </a:r>
                      <a:endParaRPr lang="en-US" sz="1600" b="1" kern="100" dirty="0">
                        <a:solidFill>
                          <a:srgbClr val="017BAE"/>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2000" b="1" kern="100" dirty="0">
                          <a:solidFill>
                            <a:srgbClr val="017BAE"/>
                          </a:solidFill>
                          <a:effectLst/>
                        </a:rPr>
                        <a:t>Health System Name</a:t>
                      </a:r>
                      <a:endParaRPr lang="en-US" sz="2000" b="1" kern="100" dirty="0">
                        <a:solidFill>
                          <a:srgbClr val="017BAE"/>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2000" b="1" kern="100" dirty="0">
                          <a:solidFill>
                            <a:srgbClr val="017BAE"/>
                          </a:solidFill>
                          <a:effectLst/>
                        </a:rPr>
                        <a:t>Number of Diplomates</a:t>
                      </a:r>
                      <a:endParaRPr lang="en-US" sz="2000" b="1" kern="100" dirty="0">
                        <a:solidFill>
                          <a:srgbClr val="017BAE"/>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292817311"/>
                  </a:ext>
                </a:extLst>
              </a:tr>
              <a:tr h="0">
                <a:tc>
                  <a:txBody>
                    <a:bodyPr/>
                    <a:lstStyle/>
                    <a:p>
                      <a:pPr marL="0" marR="0">
                        <a:lnSpc>
                          <a:spcPct val="107000"/>
                        </a:lnSpc>
                        <a:spcBef>
                          <a:spcPts val="0"/>
                        </a:spcBef>
                        <a:spcAft>
                          <a:spcPts val="0"/>
                        </a:spcAft>
                      </a:pPr>
                      <a:r>
                        <a:rPr lang="en-US" sz="1800" kern="100">
                          <a:effectLst/>
                        </a:rPr>
                        <a:t>1</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2000" kern="100">
                          <a:effectLst/>
                        </a:rPr>
                        <a:t>Kaiser Permanente</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2000" kern="100" dirty="0">
                          <a:effectLst/>
                        </a:rPr>
                        <a:t>2632</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22960" marR="274320" marT="0" marB="0">
                    <a:solidFill>
                      <a:schemeClr val="bg1"/>
                    </a:solidFill>
                  </a:tcPr>
                </a:tc>
                <a:extLst>
                  <a:ext uri="{0D108BD9-81ED-4DB2-BD59-A6C34878D82A}">
                    <a16:rowId xmlns:a16="http://schemas.microsoft.com/office/drawing/2014/main" val="1726081966"/>
                  </a:ext>
                </a:extLst>
              </a:tr>
              <a:tr h="0">
                <a:tc>
                  <a:txBody>
                    <a:bodyPr/>
                    <a:lstStyle/>
                    <a:p>
                      <a:pPr marL="0" marR="0">
                        <a:lnSpc>
                          <a:spcPct val="107000"/>
                        </a:lnSpc>
                        <a:spcBef>
                          <a:spcPts val="0"/>
                        </a:spcBef>
                        <a:spcAft>
                          <a:spcPts val="0"/>
                        </a:spcAft>
                      </a:pPr>
                      <a:r>
                        <a:rPr lang="en-US" sz="1800" kern="100">
                          <a:effectLst/>
                        </a:rPr>
                        <a:t>2</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2000" kern="100">
                          <a:effectLst/>
                        </a:rPr>
                        <a:t>Catholic Health Initiatives</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2000" kern="100">
                          <a:effectLst/>
                        </a:rPr>
                        <a:t>827</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822960" marR="274320" marT="0" marB="0">
                    <a:solidFill>
                      <a:schemeClr val="bg1"/>
                    </a:solidFill>
                  </a:tcPr>
                </a:tc>
                <a:extLst>
                  <a:ext uri="{0D108BD9-81ED-4DB2-BD59-A6C34878D82A}">
                    <a16:rowId xmlns:a16="http://schemas.microsoft.com/office/drawing/2014/main" val="3539855661"/>
                  </a:ext>
                </a:extLst>
              </a:tr>
              <a:tr h="0">
                <a:tc>
                  <a:txBody>
                    <a:bodyPr/>
                    <a:lstStyle/>
                    <a:p>
                      <a:pPr marL="0" marR="0">
                        <a:lnSpc>
                          <a:spcPct val="107000"/>
                        </a:lnSpc>
                        <a:spcBef>
                          <a:spcPts val="0"/>
                        </a:spcBef>
                        <a:spcAft>
                          <a:spcPts val="0"/>
                        </a:spcAft>
                      </a:pPr>
                      <a:r>
                        <a:rPr lang="en-US" sz="1800" kern="100">
                          <a:effectLst/>
                        </a:rPr>
                        <a:t>3</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2000" kern="100">
                          <a:effectLst/>
                        </a:rPr>
                        <a:t>Trinity Health</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2000" kern="100" dirty="0">
                          <a:effectLst/>
                        </a:rPr>
                        <a:t>695</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22960" marR="274320" marT="0" marB="0">
                    <a:solidFill>
                      <a:schemeClr val="bg1"/>
                    </a:solidFill>
                  </a:tcPr>
                </a:tc>
                <a:extLst>
                  <a:ext uri="{0D108BD9-81ED-4DB2-BD59-A6C34878D82A}">
                    <a16:rowId xmlns:a16="http://schemas.microsoft.com/office/drawing/2014/main" val="149467054"/>
                  </a:ext>
                </a:extLst>
              </a:tr>
              <a:tr h="0">
                <a:tc>
                  <a:txBody>
                    <a:bodyPr/>
                    <a:lstStyle/>
                    <a:p>
                      <a:pPr marL="0" marR="0">
                        <a:lnSpc>
                          <a:spcPct val="107000"/>
                        </a:lnSpc>
                        <a:spcBef>
                          <a:spcPts val="0"/>
                        </a:spcBef>
                        <a:spcAft>
                          <a:spcPts val="0"/>
                        </a:spcAft>
                      </a:pPr>
                      <a:r>
                        <a:rPr lang="en-US" sz="1800" kern="100">
                          <a:effectLst/>
                        </a:rPr>
                        <a:t>4</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2000" kern="100">
                          <a:effectLst/>
                        </a:rPr>
                        <a:t>Ascension Health</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2000" kern="100" dirty="0">
                          <a:effectLst/>
                        </a:rPr>
                        <a:t>590</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22960" marR="274320" marT="0" marB="0">
                    <a:solidFill>
                      <a:schemeClr val="bg1"/>
                    </a:solidFill>
                  </a:tcPr>
                </a:tc>
                <a:extLst>
                  <a:ext uri="{0D108BD9-81ED-4DB2-BD59-A6C34878D82A}">
                    <a16:rowId xmlns:a16="http://schemas.microsoft.com/office/drawing/2014/main" val="567230653"/>
                  </a:ext>
                </a:extLst>
              </a:tr>
              <a:tr h="0">
                <a:tc>
                  <a:txBody>
                    <a:bodyPr/>
                    <a:lstStyle/>
                    <a:p>
                      <a:pPr marL="0" marR="0">
                        <a:lnSpc>
                          <a:spcPct val="107000"/>
                        </a:lnSpc>
                        <a:spcBef>
                          <a:spcPts val="0"/>
                        </a:spcBef>
                        <a:spcAft>
                          <a:spcPts val="0"/>
                        </a:spcAft>
                      </a:pPr>
                      <a:r>
                        <a:rPr lang="en-US" sz="1800" kern="100">
                          <a:effectLst/>
                        </a:rPr>
                        <a:t>5</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2000" kern="100">
                          <a:effectLst/>
                        </a:rPr>
                        <a:t>Sutter Health</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2000" kern="100" dirty="0">
                          <a:effectLst/>
                        </a:rPr>
                        <a:t>579</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22960" marR="274320" marT="0" marB="0">
                    <a:solidFill>
                      <a:schemeClr val="bg1"/>
                    </a:solidFill>
                  </a:tcPr>
                </a:tc>
                <a:extLst>
                  <a:ext uri="{0D108BD9-81ED-4DB2-BD59-A6C34878D82A}">
                    <a16:rowId xmlns:a16="http://schemas.microsoft.com/office/drawing/2014/main" val="1981302496"/>
                  </a:ext>
                </a:extLst>
              </a:tr>
              <a:tr h="0">
                <a:tc>
                  <a:txBody>
                    <a:bodyPr/>
                    <a:lstStyle/>
                    <a:p>
                      <a:pPr marL="0" marR="0">
                        <a:lnSpc>
                          <a:spcPct val="107000"/>
                        </a:lnSpc>
                        <a:spcBef>
                          <a:spcPts val="0"/>
                        </a:spcBef>
                        <a:spcAft>
                          <a:spcPts val="0"/>
                        </a:spcAft>
                      </a:pPr>
                      <a:r>
                        <a:rPr lang="en-US" sz="1800" kern="100">
                          <a:effectLst/>
                        </a:rPr>
                        <a:t>6</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2000" kern="100">
                          <a:effectLst/>
                        </a:rPr>
                        <a:t>Mercy Health</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2000" kern="100" dirty="0">
                          <a:effectLst/>
                        </a:rPr>
                        <a:t>496</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22960" marR="274320" marT="0" marB="0">
                    <a:solidFill>
                      <a:schemeClr val="bg1"/>
                    </a:solidFill>
                  </a:tcPr>
                </a:tc>
                <a:extLst>
                  <a:ext uri="{0D108BD9-81ED-4DB2-BD59-A6C34878D82A}">
                    <a16:rowId xmlns:a16="http://schemas.microsoft.com/office/drawing/2014/main" val="3867227608"/>
                  </a:ext>
                </a:extLst>
              </a:tr>
              <a:tr h="0">
                <a:tc>
                  <a:txBody>
                    <a:bodyPr/>
                    <a:lstStyle/>
                    <a:p>
                      <a:pPr marL="0" marR="0">
                        <a:lnSpc>
                          <a:spcPct val="107000"/>
                        </a:lnSpc>
                        <a:spcBef>
                          <a:spcPts val="0"/>
                        </a:spcBef>
                        <a:spcAft>
                          <a:spcPts val="0"/>
                        </a:spcAft>
                      </a:pPr>
                      <a:r>
                        <a:rPr lang="en-US" sz="1800" kern="100">
                          <a:effectLst/>
                        </a:rPr>
                        <a:t>7</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2000" kern="100">
                          <a:effectLst/>
                        </a:rPr>
                        <a:t>Carolinas HealthCare System</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2000" kern="100" dirty="0">
                          <a:effectLst/>
                        </a:rPr>
                        <a:t>447</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22960" marR="274320" marT="0" marB="0">
                    <a:solidFill>
                      <a:schemeClr val="bg1"/>
                    </a:solidFill>
                  </a:tcPr>
                </a:tc>
                <a:extLst>
                  <a:ext uri="{0D108BD9-81ED-4DB2-BD59-A6C34878D82A}">
                    <a16:rowId xmlns:a16="http://schemas.microsoft.com/office/drawing/2014/main" val="3498458267"/>
                  </a:ext>
                </a:extLst>
              </a:tr>
              <a:tr h="0">
                <a:tc>
                  <a:txBody>
                    <a:bodyPr/>
                    <a:lstStyle/>
                    <a:p>
                      <a:pPr marL="0" marR="0">
                        <a:lnSpc>
                          <a:spcPct val="107000"/>
                        </a:lnSpc>
                        <a:spcBef>
                          <a:spcPts val="0"/>
                        </a:spcBef>
                        <a:spcAft>
                          <a:spcPts val="0"/>
                        </a:spcAft>
                      </a:pPr>
                      <a:r>
                        <a:rPr lang="en-US" sz="1800" kern="100">
                          <a:effectLst/>
                        </a:rPr>
                        <a:t>8</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2000" kern="100">
                          <a:effectLst/>
                        </a:rPr>
                        <a:t>Allina Health System</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2000" kern="100" dirty="0">
                          <a:effectLst/>
                        </a:rPr>
                        <a:t>424</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22960" marR="274320" marT="0" marB="0">
                    <a:solidFill>
                      <a:schemeClr val="bg1"/>
                    </a:solidFill>
                  </a:tcPr>
                </a:tc>
                <a:extLst>
                  <a:ext uri="{0D108BD9-81ED-4DB2-BD59-A6C34878D82A}">
                    <a16:rowId xmlns:a16="http://schemas.microsoft.com/office/drawing/2014/main" val="1585284389"/>
                  </a:ext>
                </a:extLst>
              </a:tr>
              <a:tr h="0">
                <a:tc>
                  <a:txBody>
                    <a:bodyPr/>
                    <a:lstStyle/>
                    <a:p>
                      <a:pPr marL="0" marR="0">
                        <a:lnSpc>
                          <a:spcPct val="107000"/>
                        </a:lnSpc>
                        <a:spcBef>
                          <a:spcPts val="0"/>
                        </a:spcBef>
                        <a:spcAft>
                          <a:spcPts val="0"/>
                        </a:spcAft>
                      </a:pPr>
                      <a:r>
                        <a:rPr lang="en-US" sz="1800" kern="100">
                          <a:effectLst/>
                        </a:rPr>
                        <a:t>9</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2000" kern="100">
                          <a:effectLst/>
                        </a:rPr>
                        <a:t>Baylor Scott and White Health</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2000" kern="100" dirty="0">
                          <a:effectLst/>
                        </a:rPr>
                        <a:t>405</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22960" marR="274320" marT="0" marB="0">
                    <a:solidFill>
                      <a:schemeClr val="bg1"/>
                    </a:solidFill>
                  </a:tcPr>
                </a:tc>
                <a:extLst>
                  <a:ext uri="{0D108BD9-81ED-4DB2-BD59-A6C34878D82A}">
                    <a16:rowId xmlns:a16="http://schemas.microsoft.com/office/drawing/2014/main" val="2698725127"/>
                  </a:ext>
                </a:extLst>
              </a:tr>
              <a:tr h="0">
                <a:tc>
                  <a:txBody>
                    <a:bodyPr/>
                    <a:lstStyle/>
                    <a:p>
                      <a:pPr marL="0" marR="0">
                        <a:lnSpc>
                          <a:spcPct val="107000"/>
                        </a:lnSpc>
                        <a:spcBef>
                          <a:spcPts val="0"/>
                        </a:spcBef>
                        <a:spcAft>
                          <a:spcPts val="0"/>
                        </a:spcAft>
                      </a:pPr>
                      <a:r>
                        <a:rPr lang="en-US" sz="1800" kern="100">
                          <a:effectLst/>
                        </a:rPr>
                        <a:t>10</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2000" kern="100" dirty="0">
                          <a:effectLst/>
                        </a:rPr>
                        <a:t>HealthPartners, Inc</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2000" kern="100" dirty="0">
                          <a:effectLst/>
                        </a:rPr>
                        <a:t>366</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22960" marR="274320" marT="0" marB="0">
                    <a:solidFill>
                      <a:schemeClr val="bg1"/>
                    </a:solidFill>
                  </a:tcPr>
                </a:tc>
                <a:extLst>
                  <a:ext uri="{0D108BD9-81ED-4DB2-BD59-A6C34878D82A}">
                    <a16:rowId xmlns:a16="http://schemas.microsoft.com/office/drawing/2014/main" val="3023404470"/>
                  </a:ext>
                </a:extLst>
              </a:tr>
            </a:tbl>
          </a:graphicData>
        </a:graphic>
      </p:graphicFrame>
    </p:spTree>
    <p:extLst>
      <p:ext uri="{BB962C8B-B14F-4D97-AF65-F5344CB8AC3E}">
        <p14:creationId xmlns:p14="http://schemas.microsoft.com/office/powerpoint/2010/main" val="4214597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F63CCB-FF80-436A-8550-BB3B72F00624}"/>
              </a:ext>
            </a:extLst>
          </p:cNvPr>
          <p:cNvPicPr>
            <a:picLocks noChangeAspect="1"/>
          </p:cNvPicPr>
          <p:nvPr/>
        </p:nvPicPr>
        <p:blipFill rotWithShape="1">
          <a:blip r:embed="rId2">
            <a:extLst>
              <a:ext uri="{28A0092B-C50C-407E-A947-70E740481C1C}">
                <a14:useLocalDpi xmlns:a14="http://schemas.microsoft.com/office/drawing/2010/main" val="0"/>
              </a:ext>
            </a:extLst>
          </a:blip>
          <a:srcRect l="5622"/>
          <a:stretch/>
        </p:blipFill>
        <p:spPr>
          <a:xfrm>
            <a:off x="7612759" y="10"/>
            <a:ext cx="4579241" cy="6857990"/>
          </a:xfrm>
          <a:prstGeom prst="rect">
            <a:avLst/>
          </a:prstGeom>
        </p:spPr>
      </p:pic>
      <p:sp>
        <p:nvSpPr>
          <p:cNvPr id="2" name="Title 1">
            <a:extLst>
              <a:ext uri="{FF2B5EF4-FFF2-40B4-BE49-F238E27FC236}">
                <a16:creationId xmlns:a16="http://schemas.microsoft.com/office/drawing/2014/main" id="{BBFB9436-F342-4834-A68E-28671EA6E58F}"/>
              </a:ext>
            </a:extLst>
          </p:cNvPr>
          <p:cNvSpPr>
            <a:spLocks noGrp="1"/>
          </p:cNvSpPr>
          <p:nvPr>
            <p:ph type="title"/>
          </p:nvPr>
        </p:nvSpPr>
        <p:spPr>
          <a:xfrm>
            <a:off x="267630" y="312233"/>
            <a:ext cx="6557375" cy="5954751"/>
          </a:xfrm>
          <a:noFill/>
        </p:spPr>
        <p:txBody>
          <a:bodyPr vert="horz" lIns="91440" tIns="45720" rIns="91440" bIns="45720" rtlCol="0" anchor="b">
            <a:normAutofit fontScale="90000"/>
          </a:bodyPr>
          <a:lstStyle/>
          <a:p>
            <a:r>
              <a:rPr lang="en-US" b="1" dirty="0">
                <a:solidFill>
                  <a:srgbClr val="0070C0"/>
                </a:solidFill>
              </a:rPr>
              <a:t>The Therapeutic Uses of Ache</a:t>
            </a:r>
            <a:br>
              <a:rPr lang="en-US" b="1" dirty="0">
                <a:solidFill>
                  <a:srgbClr val="0070C0"/>
                </a:solidFill>
              </a:rPr>
            </a:br>
            <a:br>
              <a:rPr lang="en-US" sz="4000" dirty="0">
                <a:solidFill>
                  <a:srgbClr val="0070C0"/>
                </a:solidFill>
              </a:rPr>
            </a:br>
            <a:br>
              <a:rPr lang="en-US" sz="4000" dirty="0">
                <a:solidFill>
                  <a:srgbClr val="0070C0"/>
                </a:solidFill>
              </a:rPr>
            </a:br>
            <a:r>
              <a:rPr lang="en-US" sz="4000" dirty="0">
                <a:solidFill>
                  <a:srgbClr val="0070C0"/>
                </a:solidFill>
                <a:latin typeface="+mj-lt"/>
                <a:cs typeface="+mj-cs"/>
              </a:rPr>
              <a:t>Of all th</a:t>
            </a:r>
            <a:r>
              <a:rPr lang="en-US" sz="4000" dirty="0">
                <a:solidFill>
                  <a:srgbClr val="0070C0"/>
                </a:solidFill>
              </a:rPr>
              <a:t>e conditions I do see that no one ever taught me about, ache is by far and away the most common…Sometimes people point at it and roar, ‘Fix that—it must be a disease.” Nonetheless, </a:t>
            </a:r>
            <a:r>
              <a:rPr lang="en-US" sz="4000" b="1" dirty="0">
                <a:solidFill>
                  <a:srgbClr val="0070C0"/>
                </a:solidFill>
              </a:rPr>
              <a:t>It requires careful midwifery</a:t>
            </a:r>
            <a:r>
              <a:rPr lang="en-US" sz="4000" dirty="0">
                <a:solidFill>
                  <a:srgbClr val="0070C0"/>
                </a:solidFill>
              </a:rPr>
              <a:t>.</a:t>
            </a:r>
            <a:endParaRPr lang="en-US" sz="4100" dirty="0">
              <a:solidFill>
                <a:srgbClr val="0070C0"/>
              </a:solidFill>
              <a:latin typeface="+mj-lt"/>
              <a:cs typeface="+mj-cs"/>
            </a:endParaRPr>
          </a:p>
        </p:txBody>
      </p:sp>
    </p:spTree>
    <p:extLst>
      <p:ext uri="{BB962C8B-B14F-4D97-AF65-F5344CB8AC3E}">
        <p14:creationId xmlns:p14="http://schemas.microsoft.com/office/powerpoint/2010/main" val="1351270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83E5B-B2CA-D369-9B75-855A332C2F3B}"/>
              </a:ext>
            </a:extLst>
          </p:cNvPr>
          <p:cNvSpPr>
            <a:spLocks noGrp="1"/>
          </p:cNvSpPr>
          <p:nvPr>
            <p:ph type="title"/>
          </p:nvPr>
        </p:nvSpPr>
        <p:spPr>
          <a:xfrm>
            <a:off x="838200" y="136525"/>
            <a:ext cx="10515600" cy="1325563"/>
          </a:xfrm>
        </p:spPr>
        <p:txBody>
          <a:bodyPr/>
          <a:lstStyle/>
          <a:p>
            <a:r>
              <a:rPr lang="en-US" b="1" dirty="0">
                <a:solidFill>
                  <a:srgbClr val="3177A8"/>
                </a:solidFill>
              </a:rPr>
              <a:t>58 </a:t>
            </a:r>
            <a:r>
              <a:rPr lang="en-US" b="1" dirty="0" err="1">
                <a:solidFill>
                  <a:srgbClr val="3177A8"/>
                </a:solidFill>
              </a:rPr>
              <a:t>yo</a:t>
            </a:r>
            <a:r>
              <a:rPr lang="en-US" b="1" dirty="0">
                <a:solidFill>
                  <a:srgbClr val="3177A8"/>
                </a:solidFill>
              </a:rPr>
              <a:t> Female, difficult Blood Pressure </a:t>
            </a:r>
          </a:p>
        </p:txBody>
      </p:sp>
      <p:sp>
        <p:nvSpPr>
          <p:cNvPr id="3" name="Content Placeholder 2">
            <a:extLst>
              <a:ext uri="{FF2B5EF4-FFF2-40B4-BE49-F238E27FC236}">
                <a16:creationId xmlns:a16="http://schemas.microsoft.com/office/drawing/2014/main" id="{73D673CA-E384-0D58-F400-0754BAE2B21D}"/>
              </a:ext>
            </a:extLst>
          </p:cNvPr>
          <p:cNvSpPr>
            <a:spLocks noGrp="1"/>
          </p:cNvSpPr>
          <p:nvPr>
            <p:ph idx="1"/>
          </p:nvPr>
        </p:nvSpPr>
        <p:spPr>
          <a:xfrm>
            <a:off x="508000" y="1643743"/>
            <a:ext cx="11399520" cy="4391931"/>
          </a:xfrm>
        </p:spPr>
        <p:txBody>
          <a:bodyPr>
            <a:normAutofit/>
          </a:bodyPr>
          <a:lstStyle/>
          <a:p>
            <a:r>
              <a:rPr lang="en-US" sz="3200" dirty="0"/>
              <a:t>Blood pressure and anxiety both difficult to wrangle</a:t>
            </a:r>
          </a:p>
          <a:p>
            <a:pPr lvl="1"/>
            <a:r>
              <a:rPr lang="en-US" sz="2800" dirty="0"/>
              <a:t>Trials of multiple agents would not reduce blood pressure</a:t>
            </a:r>
          </a:p>
          <a:p>
            <a:pPr lvl="1"/>
            <a:r>
              <a:rPr lang="en-US" sz="2800" dirty="0"/>
              <a:t>Patient had obvious struggles with anxiety but refused medication</a:t>
            </a:r>
          </a:p>
          <a:p>
            <a:pPr lvl="1"/>
            <a:endParaRPr lang="en-US" sz="2800" dirty="0"/>
          </a:p>
          <a:p>
            <a:r>
              <a:rPr lang="en-US" sz="3200" dirty="0"/>
              <a:t>2 years later, reveals that she was sexually abused by her father</a:t>
            </a:r>
          </a:p>
          <a:p>
            <a:pPr lvl="1"/>
            <a:r>
              <a:rPr lang="en-US" sz="2800" dirty="0"/>
              <a:t>Difficulty with trust (including in me) and had not taken any of the medications offered</a:t>
            </a:r>
          </a:p>
          <a:p>
            <a:pPr lvl="1"/>
            <a:r>
              <a:rPr lang="en-US" sz="2800" dirty="0"/>
              <a:t>Affecting relationships in her family and huge source of her anxiety</a:t>
            </a:r>
          </a:p>
        </p:txBody>
      </p:sp>
    </p:spTree>
    <p:extLst>
      <p:ext uri="{BB962C8B-B14F-4D97-AF65-F5344CB8AC3E}">
        <p14:creationId xmlns:p14="http://schemas.microsoft.com/office/powerpoint/2010/main" val="3975806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83E5B-B2CA-D369-9B75-855A332C2F3B}"/>
              </a:ext>
            </a:extLst>
          </p:cNvPr>
          <p:cNvSpPr>
            <a:spLocks noGrp="1"/>
          </p:cNvSpPr>
          <p:nvPr>
            <p:ph type="title"/>
          </p:nvPr>
        </p:nvSpPr>
        <p:spPr>
          <a:xfrm>
            <a:off x="838200" y="136525"/>
            <a:ext cx="10515600" cy="1325563"/>
          </a:xfrm>
        </p:spPr>
        <p:txBody>
          <a:bodyPr/>
          <a:lstStyle/>
          <a:p>
            <a:r>
              <a:rPr lang="en-US" b="1" dirty="0">
                <a:solidFill>
                  <a:srgbClr val="3177A8"/>
                </a:solidFill>
              </a:rPr>
              <a:t>58 </a:t>
            </a:r>
            <a:r>
              <a:rPr lang="en-US" b="1" dirty="0" err="1">
                <a:solidFill>
                  <a:srgbClr val="3177A8"/>
                </a:solidFill>
              </a:rPr>
              <a:t>yo</a:t>
            </a:r>
            <a:r>
              <a:rPr lang="en-US" b="1" dirty="0">
                <a:solidFill>
                  <a:srgbClr val="3177A8"/>
                </a:solidFill>
              </a:rPr>
              <a:t> Female, difficult Blood Pressure </a:t>
            </a:r>
          </a:p>
        </p:txBody>
      </p:sp>
      <p:sp>
        <p:nvSpPr>
          <p:cNvPr id="3" name="Content Placeholder 2">
            <a:extLst>
              <a:ext uri="{FF2B5EF4-FFF2-40B4-BE49-F238E27FC236}">
                <a16:creationId xmlns:a16="http://schemas.microsoft.com/office/drawing/2014/main" id="{73D673CA-E384-0D58-F400-0754BAE2B21D}"/>
              </a:ext>
            </a:extLst>
          </p:cNvPr>
          <p:cNvSpPr>
            <a:spLocks noGrp="1"/>
          </p:cNvSpPr>
          <p:nvPr>
            <p:ph idx="1"/>
          </p:nvPr>
        </p:nvSpPr>
        <p:spPr>
          <a:xfrm>
            <a:off x="508000" y="1850571"/>
            <a:ext cx="11399520" cy="4185103"/>
          </a:xfrm>
        </p:spPr>
        <p:txBody>
          <a:bodyPr>
            <a:normAutofit/>
          </a:bodyPr>
          <a:lstStyle/>
          <a:p>
            <a:r>
              <a:rPr lang="en-US" sz="3200" dirty="0"/>
              <a:t>4 years later, able to forgive her father</a:t>
            </a:r>
          </a:p>
          <a:p>
            <a:pPr lvl="1"/>
            <a:r>
              <a:rPr lang="en-US" sz="2800" dirty="0"/>
              <a:t>Began taking medication, doing yoga and mindfulness practice</a:t>
            </a:r>
          </a:p>
          <a:p>
            <a:pPr lvl="1"/>
            <a:r>
              <a:rPr lang="en-US" sz="2800" dirty="0"/>
              <a:t>Began exercising, losing weight</a:t>
            </a:r>
          </a:p>
          <a:p>
            <a:pPr lvl="1"/>
            <a:r>
              <a:rPr lang="en-US" sz="2800" dirty="0"/>
              <a:t>Blood pressure normalized</a:t>
            </a:r>
          </a:p>
          <a:p>
            <a:pPr lvl="1"/>
            <a:r>
              <a:rPr lang="en-US" sz="2800" dirty="0"/>
              <a:t>“friendly” divorce  -- realized she was not a good partner to her spouse</a:t>
            </a:r>
          </a:p>
          <a:p>
            <a:pPr lvl="1"/>
            <a:r>
              <a:rPr lang="en-US" sz="2800" dirty="0"/>
              <a:t>Cared for her father after he developed dementia until his death</a:t>
            </a:r>
          </a:p>
          <a:p>
            <a:pPr lvl="1"/>
            <a:endParaRPr lang="en-US" sz="2800" dirty="0"/>
          </a:p>
          <a:p>
            <a:r>
              <a:rPr lang="en-US" sz="3200" b="1" i="1" dirty="0"/>
              <a:t>Ache</a:t>
            </a:r>
            <a:r>
              <a:rPr lang="en-US" sz="3200" dirty="0"/>
              <a:t> often needs a trusted </a:t>
            </a:r>
            <a:r>
              <a:rPr lang="en-US" sz="3200" u="sng" dirty="0"/>
              <a:t>midwife</a:t>
            </a:r>
            <a:r>
              <a:rPr lang="en-US" sz="3200" dirty="0"/>
              <a:t> to get to healing</a:t>
            </a:r>
          </a:p>
        </p:txBody>
      </p:sp>
      <p:sp>
        <p:nvSpPr>
          <p:cNvPr id="4" name="TextBox 3">
            <a:extLst>
              <a:ext uri="{FF2B5EF4-FFF2-40B4-BE49-F238E27FC236}">
                <a16:creationId xmlns:a16="http://schemas.microsoft.com/office/drawing/2014/main" id="{43646A3E-2D56-9865-6051-EEF19D961C2D}"/>
              </a:ext>
            </a:extLst>
          </p:cNvPr>
          <p:cNvSpPr txBox="1"/>
          <p:nvPr/>
        </p:nvSpPr>
        <p:spPr>
          <a:xfrm>
            <a:off x="706582" y="5773189"/>
            <a:ext cx="7498080" cy="646331"/>
          </a:xfrm>
          <a:prstGeom prst="rect">
            <a:avLst/>
          </a:prstGeom>
          <a:noFill/>
        </p:spPr>
        <p:txBody>
          <a:bodyPr wrap="square" rtlCol="0">
            <a:spAutoFit/>
          </a:bodyPr>
          <a:lstStyle/>
          <a:p>
            <a:r>
              <a:rPr lang="en-US" sz="3600" dirty="0">
                <a:solidFill>
                  <a:srgbClr val="017BAE"/>
                </a:solidFill>
              </a:rPr>
              <a:t>I’m sure you have similar stories…</a:t>
            </a:r>
          </a:p>
        </p:txBody>
      </p:sp>
    </p:spTree>
    <p:extLst>
      <p:ext uri="{BB962C8B-B14F-4D97-AF65-F5344CB8AC3E}">
        <p14:creationId xmlns:p14="http://schemas.microsoft.com/office/powerpoint/2010/main" val="3208962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3654DF-20D9-4FF0-91B9-91FBEF212B5D}"/>
              </a:ext>
            </a:extLst>
          </p:cNvPr>
          <p:cNvPicPr>
            <a:picLocks noChangeAspect="1"/>
          </p:cNvPicPr>
          <p:nvPr/>
        </p:nvPicPr>
        <p:blipFill rotWithShape="1">
          <a:blip r:embed="rId2"/>
          <a:srcRect t="5031" r="-2" b="7362"/>
          <a:stretch/>
        </p:blipFill>
        <p:spPr>
          <a:xfrm>
            <a:off x="6421035" y="643467"/>
            <a:ext cx="5129784" cy="5571066"/>
          </a:xfrm>
          <a:prstGeom prst="rect">
            <a:avLst/>
          </a:prstGeom>
        </p:spPr>
      </p:pic>
      <p:pic>
        <p:nvPicPr>
          <p:cNvPr id="2052" name="Picture 4">
            <a:extLst>
              <a:ext uri="{FF2B5EF4-FFF2-40B4-BE49-F238E27FC236}">
                <a16:creationId xmlns:a16="http://schemas.microsoft.com/office/drawing/2014/main" id="{EF307D55-E145-44D0-8774-9A98BEC025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394" r="11142" b="-2"/>
          <a:stretch/>
        </p:blipFill>
        <p:spPr bwMode="auto">
          <a:xfrm>
            <a:off x="641180" y="643467"/>
            <a:ext cx="5129784" cy="55710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BB137B8-3DB5-41AA-A078-6E8B6B6D360E}"/>
              </a:ext>
            </a:extLst>
          </p:cNvPr>
          <p:cNvSpPr txBox="1"/>
          <p:nvPr/>
        </p:nvSpPr>
        <p:spPr>
          <a:xfrm>
            <a:off x="1523200" y="5288340"/>
            <a:ext cx="9152201" cy="1569660"/>
          </a:xfrm>
          <a:prstGeom prst="rect">
            <a:avLst/>
          </a:prstGeom>
          <a:solidFill>
            <a:srgbClr val="4E4E4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Barbara Starfield, MD MPH (1932 – 2011)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Department of Health Policy and Management of the Johns Hopkins Bloomberg School of Public Health</a:t>
            </a:r>
          </a:p>
        </p:txBody>
      </p:sp>
      <p:sp>
        <p:nvSpPr>
          <p:cNvPr id="3" name="TextBox 2">
            <a:extLst>
              <a:ext uri="{FF2B5EF4-FFF2-40B4-BE49-F238E27FC236}">
                <a16:creationId xmlns:a16="http://schemas.microsoft.com/office/drawing/2014/main" id="{5CCFDBF7-E9F8-47D8-A21D-4BB5D3F88232}"/>
              </a:ext>
            </a:extLst>
          </p:cNvPr>
          <p:cNvSpPr txBox="1"/>
          <p:nvPr/>
        </p:nvSpPr>
        <p:spPr>
          <a:xfrm>
            <a:off x="9295716" y="55364"/>
            <a:ext cx="266119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www.starfieldsummit.com</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9159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4B6D4244-DCA4-4EE0-BA9B-E8BA6151AAC3}"/>
              </a:ext>
            </a:extLst>
          </p:cNvPr>
          <p:cNvSpPr>
            <a:spLocks noGrp="1" noChangeArrowheads="1"/>
          </p:cNvSpPr>
          <p:nvPr>
            <p:ph type="title"/>
          </p:nvPr>
        </p:nvSpPr>
        <p:spPr>
          <a:xfrm>
            <a:off x="2209800" y="228600"/>
            <a:ext cx="7772400" cy="1143000"/>
          </a:xfrm>
        </p:spPr>
        <p:txBody>
          <a:bodyPr>
            <a:normAutofit fontScale="90000"/>
          </a:bodyPr>
          <a:lstStyle/>
          <a:p>
            <a:pPr eaLnBrk="1" hangingPunct="1"/>
            <a:r>
              <a:rPr lang="en-US" altLang="en-US" sz="4000"/>
              <a:t>Primary Care Orientation of Health Systems:  Rating Criteria</a:t>
            </a:r>
          </a:p>
        </p:txBody>
      </p:sp>
      <p:sp>
        <p:nvSpPr>
          <p:cNvPr id="15363" name="Rectangle 3">
            <a:extLst>
              <a:ext uri="{FF2B5EF4-FFF2-40B4-BE49-F238E27FC236}">
                <a16:creationId xmlns:a16="http://schemas.microsoft.com/office/drawing/2014/main" id="{827CD060-4808-43EB-A9AE-1B937E95EB56}"/>
              </a:ext>
            </a:extLst>
          </p:cNvPr>
          <p:cNvSpPr>
            <a:spLocks noGrp="1" noChangeArrowheads="1"/>
          </p:cNvSpPr>
          <p:nvPr>
            <p:ph type="body" idx="1"/>
          </p:nvPr>
        </p:nvSpPr>
        <p:spPr>
          <a:xfrm>
            <a:off x="2501900" y="1752600"/>
            <a:ext cx="7264400" cy="4114800"/>
          </a:xfrm>
        </p:spPr>
        <p:txBody>
          <a:bodyPr/>
          <a:lstStyle/>
          <a:p>
            <a:pPr eaLnBrk="1" hangingPunct="1"/>
            <a:r>
              <a:rPr lang="en-US" altLang="en-US" sz="3600" dirty="0"/>
              <a:t>Practice Characteristics</a:t>
            </a:r>
          </a:p>
          <a:p>
            <a:pPr lvl="1" eaLnBrk="1" hangingPunct="1"/>
            <a:r>
              <a:rPr lang="en-US" altLang="en-US" i="1" dirty="0"/>
              <a:t>	</a:t>
            </a:r>
            <a:r>
              <a:rPr lang="en-US" altLang="en-US" sz="3200" dirty="0"/>
              <a:t>First-contact </a:t>
            </a:r>
          </a:p>
          <a:p>
            <a:pPr lvl="1" eaLnBrk="1" hangingPunct="1"/>
            <a:r>
              <a:rPr lang="en-US" altLang="en-US" sz="3200" dirty="0"/>
              <a:t>	</a:t>
            </a:r>
            <a:r>
              <a:rPr lang="en-US" altLang="en-US" sz="3200" dirty="0" err="1"/>
              <a:t>Longitudinality</a:t>
            </a:r>
            <a:r>
              <a:rPr lang="en-US" altLang="en-US" sz="3200" dirty="0"/>
              <a:t> </a:t>
            </a:r>
            <a:r>
              <a:rPr lang="en-US" altLang="en-US" sz="3200" dirty="0">
                <a:solidFill>
                  <a:srgbClr val="0070C0"/>
                </a:solidFill>
              </a:rPr>
              <a:t>(continuity over time)</a:t>
            </a:r>
            <a:endParaRPr lang="en-US" altLang="en-US" sz="3200" dirty="0"/>
          </a:p>
          <a:p>
            <a:pPr lvl="1" eaLnBrk="1" hangingPunct="1"/>
            <a:r>
              <a:rPr lang="en-US" altLang="en-US" sz="3200" dirty="0"/>
              <a:t>	Comprehensiveness </a:t>
            </a:r>
          </a:p>
          <a:p>
            <a:pPr lvl="1" eaLnBrk="1" hangingPunct="1"/>
            <a:r>
              <a:rPr lang="en-US" altLang="en-US" sz="3200" dirty="0"/>
              <a:t>	Coordination </a:t>
            </a:r>
          </a:p>
          <a:p>
            <a:pPr lvl="1" eaLnBrk="1" hangingPunct="1"/>
            <a:r>
              <a:rPr lang="en-US" altLang="en-US" sz="3200" dirty="0"/>
              <a:t>	Family-centeredness </a:t>
            </a:r>
          </a:p>
          <a:p>
            <a:pPr lvl="1" eaLnBrk="1" hangingPunct="1"/>
            <a:r>
              <a:rPr lang="en-US" altLang="en-US" sz="3200" dirty="0"/>
              <a:t>	Community orientation </a:t>
            </a:r>
          </a:p>
        </p:txBody>
      </p:sp>
      <p:sp>
        <p:nvSpPr>
          <p:cNvPr id="15364" name="Rectangle 4">
            <a:extLst>
              <a:ext uri="{FF2B5EF4-FFF2-40B4-BE49-F238E27FC236}">
                <a16:creationId xmlns:a16="http://schemas.microsoft.com/office/drawing/2014/main" id="{CBCD1B03-74F6-4074-AEE1-0617016CA40A}"/>
              </a:ext>
            </a:extLst>
          </p:cNvPr>
          <p:cNvSpPr>
            <a:spLocks noChangeArrowheads="1"/>
          </p:cNvSpPr>
          <p:nvPr/>
        </p:nvSpPr>
        <p:spPr bwMode="auto">
          <a:xfrm>
            <a:off x="9428164" y="6324600"/>
            <a:ext cx="1163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Starfield 11/02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02-406 sc</a:t>
            </a:r>
          </a:p>
        </p:txBody>
      </p:sp>
      <p:sp>
        <p:nvSpPr>
          <p:cNvPr id="15365" name="Line 5">
            <a:extLst>
              <a:ext uri="{FF2B5EF4-FFF2-40B4-BE49-F238E27FC236}">
                <a16:creationId xmlns:a16="http://schemas.microsoft.com/office/drawing/2014/main" id="{9F95ABD3-518C-4F30-9099-FCB4D49E3E74}"/>
              </a:ext>
            </a:extLst>
          </p:cNvPr>
          <p:cNvSpPr>
            <a:spLocks noChangeShapeType="1"/>
          </p:cNvSpPr>
          <p:nvPr/>
        </p:nvSpPr>
        <p:spPr bwMode="auto">
          <a:xfrm>
            <a:off x="1752600" y="1524000"/>
            <a:ext cx="86868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66" name="Text Box 6">
            <a:extLst>
              <a:ext uri="{FF2B5EF4-FFF2-40B4-BE49-F238E27FC236}">
                <a16:creationId xmlns:a16="http://schemas.microsoft.com/office/drawing/2014/main" id="{0A4EB2C0-15AC-4DDF-9AA5-462CF11AD130}"/>
              </a:ext>
            </a:extLst>
          </p:cNvPr>
          <p:cNvSpPr txBox="1">
            <a:spLocks noChangeArrowheads="1"/>
          </p:cNvSpPr>
          <p:nvPr/>
        </p:nvSpPr>
        <p:spPr bwMode="auto">
          <a:xfrm>
            <a:off x="1600200" y="6324600"/>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Source: Starfield. Primary Care: Balancing Health Needs, Services, and Technology. Oxford U. Press, 1998. </a:t>
            </a:r>
          </a:p>
        </p:txBody>
      </p:sp>
      <p:sp>
        <p:nvSpPr>
          <p:cNvPr id="15367" name="Text Box 7">
            <a:extLst>
              <a:ext uri="{FF2B5EF4-FFF2-40B4-BE49-F238E27FC236}">
                <a16:creationId xmlns:a16="http://schemas.microsoft.com/office/drawing/2014/main" id="{DF6F62EC-0E72-4666-B4AB-11215F8EDA31}"/>
              </a:ext>
            </a:extLst>
          </p:cNvPr>
          <p:cNvSpPr txBox="1">
            <a:spLocks noChangeArrowheads="1"/>
          </p:cNvSpPr>
          <p:nvPr/>
        </p:nvSpPr>
        <p:spPr bwMode="auto">
          <a:xfrm>
            <a:off x="9372600" y="6324600"/>
            <a:ext cx="12192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Starfield 11/02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PC 2367 n</a:t>
            </a:r>
          </a:p>
        </p:txBody>
      </p:sp>
    </p:spTree>
    <p:extLst>
      <p:ext uri="{BB962C8B-B14F-4D97-AF65-F5344CB8AC3E}">
        <p14:creationId xmlns:p14="http://schemas.microsoft.com/office/powerpoint/2010/main" val="1763070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data:image/jpeg;base64,/9j/4AAQSkZJRgABAQAAAQABAAD/2wBDABQODxIPDRQSEBIXFRQYHjIhHhwcHj0sLiQySUBMS0dARkVQWnNiUFVtVkVGZIhlbXd7gYKBTmCNl4x9lnN+gXz/2wBDARUXFx4aHjshITt8U0ZTfHx8fHx8fHx8fHx8fHx8fHx8fHx8fHx8fHx8fHx8fHx8fHx8fHx8fHx8fHx8fHx8fHz/wAARCAElAM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CyzOZJMyy/6xxxIw/iPvQRKF3F5wvByZG6Hp39jTW5aXH/AD0f/wBCNWry4WaCOKIcJwTjGQBx/M15bk7yuz0EtrIgZZVRZGacI33WMjYP60FJhnJnGOuZG49e/uPzqS8ZJZEMTBkVQoO0g4A7+tTXl4k8XlxAgbz2/h/+ueaL7+9sLtpuVBvYgLJMSeAPNbn9aCJQVBefc33R5jZPb1pYyBKhY4AYEkdqmWcPfPO7bQd204zt4wOKmLb3kU0l0ISkyyeUzTiTONvmNn+dBWZZPLLTiT+75jZ/nUyzoLwzYOxVxGD3wMClinSO+ac8ooIiGO3QD8qq/wDe6/gT/wBu9CuRIpw0kwPXBlb/ABpQkxjMgafyx1fzGwP1okIaWRlJYMxIJ6nmlZh9lSJT828u3txgf1qVJ3d2yraLQbiQBT5k2G+7+9bn9aV1ljGXedQDg5lbr+dOXyVuYWAPlxgZ9yOf50tx9nkkTywwUkmQ/j/n86vSz95ka3XujHWWPHmPMm7pmVuf1odJYjtkedGIzgyN/jTpRC92WRtsRbO5VPy/gabMsRlJhHyfoT3I9OaG0r+8xq7togCzMhkVpzGvBYSNgfrQEmMZkDTmMdW8xsD9amgmjjspIicOd2BjnkDoe3TmmBkNkIyVEiuWAKnJzjoe3Sk32l0D5DNsvl+Zvn8vON3mNjP50MkyIHdp1RvusZWwf1qQuhswjMTKp+UY+6M889x/WmSMrW8CLyybt34nNJyff8SkvIR0mj2+Y06FhlcyNz+tKyTI4jdp1kbopkbJ/Wn3Dxu8TI5dhy7Yxn049fWnSSx/2gs6sDH5gc7VIxz6etNv+9+JK9CAeYxwskxI6gSt+PeljSaU4iadyOTiRuP1qSIxx3LEyZjZWG/ae4PbrRbtGizpIy4dQqsykg8+lJN9ZfiN+SI0WaQMY2ncLyxWRjj9aRGbzI8Syn51/wCWjHPzD3qezmSBXEnVmBU4ztwDz+oqvGMPH/10T/0IU1J+7qDS1Vh3lyF5CInIMj4IU/3jR5cv/PGT/vg1u2hP2Vcf3m/9CNT5NdLwqbvc51iGlaxzflS/88ZP++DR5Uv/ADxk/wC+DXSjJo5pfVF3H9ZfY5rypf8AnjJ/3waPKl/54yf98Gum5o5o+qLuH1l9jmfKl/54yf8AfBo8qX/njJ/3wa6fmjmj6ou4fWX2OY8qb/njJ/3waPKm/wCeMn/fBrp+aM0fVF3D6y+xzHlS/wDPGT/vg0eVL/zxk/74NdPzRzR9UXcPrL7HMeVL/wA8ZP8Avg0eVL/zxk/74NdPzRzR9UXcPrL7HMeVL/zxl/74NHlS/wDPGT/vg10/NJzR9UXcPrL7HM+VL/zxk/74NHlS/wDPGT/vg103OKPmo+qLuH1l9jmfKl/54yf98Gjypf8AnjJ/3wa6XnOKPmo+qLuH1l9jmvKl/wCeMn/fBo8uX/njJ/3wa6T5s0hLAZ59KPqi7h9ZfY5zy5f+eMn/AHwaFSQPGTG4HmLyVP8AeFdCSaiucmBvTK/+hCmsKk73E8S2rWHWf/Hqv+83/oRqbFRWQBtVz03N/wChGs97vWEL4t0IEbMMISd28gL1/u4P411nMT6pp8t1GTZuI52ZSWdmxhTuAA6dQPwzUbWuqi0dEuEM7Thw5Y/KmBkdPXPHofwpEudWkZh5CRgSbQWTORuUZ6/3Sx/Co/tWsSRsHhELfNgpHu6H3Pp7HOePWgYq2OqrIri5XdvTeS5OVDPnjHXDL6dO1MOm6qYij3Mbl4zG5LkZyH5Jxnjcv5Gnrc6zuCLbJhTHksM5BUluc9c8e3vmpru61AyxfYYAYpIw26RDlSTzkZGMDHHufSgCrLY6vDG7w3AcqHIVW+Z/lAXORyeKkez1KVbSaKXy5Fg2TCR8Mxx7ZHXHPanrd6sbW6d7VFlQp5ShScg43Hrzgc8fShn1aOxRo1V7mSdtwdchEycAYI9qAGJYasbmGSa6RhE6EgE/MMYftxn+nbNX7sXktpIluscczLhW8w8Hj2+v5D14px3Go3MEjFAjx3CKQg5ZcguOT74/A1Gt5rRiRzaRjIyRtOc7iAMZ44Aye272oASKw1iPgXSDLbmIcnk5JPTp2x+NSJZamtteEzr9qm2lG8w7VwTx044wOBz+tRzz61H+9SJWby/ubflLE/XPAz9aku7jVIriRoId6G3RgCmQr7vmxg+h6e1ADW0y/nmEtxOhZJCY8OcBd6MMjH+yf0pE0/Vmgj827UzL1bd04cEj5evK/l+atc6ybjcLdVjXzVIxnsNh6/Nz3GOp9KkluNU3WjwwDDqvnhh93qTxng9B3oAitodWMV7FK587aiwyO2EJx8xGOf09Pel+waq0sRmukkQSRu4DkYKnJ7cjAHHrUk17qQ1CSOC3SS2jlVSwBLY25PfGeabDd6tsiknt1CmRVZFjO7bzluvHagCve2Wqxvc3ED72ckIEbLBSwxjIAGFzxmpH07UWk8yS5LKrsyhXO8A4wOnOOeOnSrchvRrEWzcLIqu4YGM4kz7jnZUMMupvBOkkRWRPLMZAxnJ+YZJ57/hQASWuo3Wm2scjBJxIrT5fG4YyRwPUjj261Eljq7CBbi5R1QAyYkILsHDdgMcD9aDe659nVxZxbimSCp4bfjGM56c1LDc36reI6+Y0Ee6P5csWJOAeccAA/RhQA2Oy1SHTra2juU82OVSzlj/qx1HTmn2Flfw3kct7cCZEhZAd5J3Fs9MegHNQi51mRoVkt1jV3iLFEyVGfnHXpx196e9xqsV1MqQ+bEHJUlP4fQHPb9cn0oA0yDzUVyMW7fVf5isq2v8AVLm6C+WgELqk8YQgAHGTkntyRj0PtWtdj9w+PVf5igQtiM2q/wC83/oRrPl17y7iWJLVpBFJsLBvw6Y657frWhZHFqv+83/oRqWSYRQvKwYrGpYgDJIA7CgZjtrk8VlBdNBHIJBISqMR0cKuCeMYOST6Zol1+VcbbTaRIwwxJLKpwQOPvH+XNWjrtnlgPMYqu84XPG0tn8gaJdes4X2S+YrbtoGzq3TH1yCPwNAEQ1iaTT5rpbZIvKaMAPJkHO3PIHTDdeaYviBmjZ/sMgAZlALjJwpbkduAf09auTavawXZtpN/mK6KcDI+bOD+lQDWLeSCK7aA7NzhWbG4ADOR9aAIG1+UlVS1Cl5ERXZiV+YZPb8B6+1S3WuNa3VxE1ozRwDJkD8kbdx4x6A96fJr9mse6PfIxUsqhcZxn/CmSa5ZvGRcwv5Z7Mm4HAyePY8UAJqWtyWUoiFurSCISuC3A+YAr06+h/SmHWLreAsCEGQr82V4G3v6ktWolxIzKxh2QGPf5jMAQfQj6d6jur+2it2dmSVCVUqCDwxA/rQF7FG5114LeC5FtmKWEyhS2G+8oHP0bP5Ut/rUlpevEtt5iIgJG7DEkrjrwByfqfTFWP7XsoowMsqKBgBDxzgCppL+GF2WXKgOqA46lhkU7MV0U11svKYktwXDBcGTqS+3jjkDqT2yOtQJ4gmWZopLXeTKiLtO3AIzzn3zj16Ve/tm18ouvmEjd8u3B4GTU32+JbVLiQNGjNtAYc5zjtRZhdFK51swX72qWxk2OiswboGBPTHbA/PrUP8Abk40+G88hWEjPmNT0A6fMeB7n61dOsWwZOH8tsfvMcDOce/apF1O3aGSUFtkZAY7T1Jxj65osw5kU7fVblxdvNBGFiiaWNASGbBPB/Icj1pbLWnurqG3a0MbSBiW35C4GeOBnr+FWW1NBbxzCNj5kpjRSQCcEjPJ9j+lOGp2zMqKXLOoZVCHJB/+tz9KLMLoow6zPPZ3Ei26pJDHG4LkhW3DJzxxjn1pv/CQsTGosm8x3ZFUvzx0JwDgdc9xV9tTg+zG4Tc6AsOBjOASSM+wpBqtuuFmLRyfxLgnbxn+X86LMLogfWNls0vkZZbgwFA/ce+OSew9SBUL6zcW8dm88COZ4ZJGVMggqAQBn2zn8/arqapbs38ajsSvXjJ/IEU1NWt3cAB9rYw2OpOMDHvmizFzIq2+szz3kEbQIIpyRlWJZfkRgT6j5iK0bsYt3+q/zFPimEsKSBSBIoYA+9R3TA2zcd1/mKQxLL/j1X/eb/0I1MyK6lHAZGGGU8gj0qKy/wCPRf8Aeb/0I1PQBCllaIDstYVyNpxGORjGPy4pfslsWLG2iLM4ckoOWHQ/WotTkuobF3sIxLcAjapGcjPPcdqwBrmtG5+yi3hNz/zz2nPTPr6VcYOWxMpKO50n2S2MrSG3iMjEMz7BkkdDn2pBY2nkiH7LD5QOQnljaD9KbpslzLZRvfRiO4OdyjgDk4/TFWqh6FIpyaTYySxyG3RWQ5Gz5Qfrjr+Pv61K1jaMctawk+8Y9/8AE/nUxOAT6Vm6Jq/9rxyv5Hk+WwGN+7OfwFOzauFzRREjGEUKCScAY5PWiSNJV2yIrj0YZrO1fV/7LmtY/s5l88kZ3424I9vetOhprUL3ITaWxGDbxEehQUr2tu8nmPBGz8fMVBPHSpqSlcLEP2W2/wCfeLv/AADvwfzpfstvtK+ShUtvwV43ev1qakouFiEWlsuMW8Qx0wg45z/Ol+y24iMQgj8tuqbRg/hUtFAWImt4XChoY2CtuUFRw3qPek+y2+7d9ni3ZBzsGcjp+VTUdaAITbW5jEZhj8sZwm0Y568UG3gPWCM9eqjuMH9ABUpFJQBEbW2PW3iPUfcHcYP6cUhtYDt/cqNnTaMdsdvY1PikxQFhgAAAUAAcADtUV1/x7N9V/mKnqG6/49m+q/zFABZf8ei/7zf+hGp6gsf+PVf95v8A0I1YAoAUCuWj/wCR4b6n/wBF11NctH/yO7fU/wDoutaf2vQifT1NzV5LyOwf+z4jJcMQq4x8vqea5m+t7/SrW3u21GX7U5BaJnzjjPryB0NdD4g1B9N00yw4812CISM7ScnP5A1zWo6eltpEN5PMZr26YMWZs/KQTgevbmrpLa4qh1NzHLqWkqIp2tpJUV96546Ejr+FYHhS2kmnNzHcNFFE2HhHSTIPXntXSWX/ACDLf/riv/oNYfgsj7PdDIzuXj8KmLtCSBq8kyt4ltpI9Shd7hpFuG/dqf8AljjaOOfx7V0EKSaZpL+dO11JCjuXbq3U+p+lY/i0gXmm5OAGYk/itbup86Xd45zA+Mf7pok7xigSs5M5WCC/1DTrnVG1CZZIySEViBwMnoeK6LQL2S/0uOWY5lUlGOOpHf8ALFZGjyIPCd7lgMbwefVRir3hIH+xwSODI2PeqqbPyYobozYlu9f1K8H2yS3igOEVCR3IHAPtk1e8LX1xcR3FvdOZGgYYdjk4OeM9+n61X8LELqOpqxw27ofZmzR4RO651Bl5UsuD+LU5rRrtYI7pkeoTTX/iF7CS8ezhQAJtJG44B9epz+la2hx6lBHNBqR3qjYhkLZLD3/TrzzVTU4NO1u8ks0kKX8K/f2kDjsfXrS+GL24mFxZ3TeY9sQA+c8cjGe/TrUS1hoUtJG9WN4nv5rHT1FuxSSV9u4dQMZOPetqub8Zg/Y7ZscCQjP4VFNXkrlT0iyleR32g/ZbsXsk/mffRmJB7kcnnvzXQa67R6NcvE7IwUEMpwRyKx/Fzo1hY7WB3cjHcYHP61ra+MaFcg/3R/MVo9eVsja6OdlivpNBj1GTUJsIcJGrEcbsZJzyc11GlTPcaXbSyndI0Y3H1NYD/wDIjJ9f/albmif8ga0/65iip8PzCG/yLtQ3f/Hs31X+Yqaobv8A49m+q/zFYGgWH/Hqv+83/oRqxVew/wCPVf8Aeb/0I1YoGFZ66Nbrqx1IPL5x/hyNvTHTFaNNkdYo2kkYKigliewpptbCaRBqFjDqNsYJwdpOQVOCp9RWUnhOxETK8k7Oej7gCo9Bxiti2uoLyMyW0qyoDjcpyM1WfVrdNUXTisnnsMghfl6Z6/hVRclohNRerLcESwQRwqSVjUKCepAGKy7fw5aWupJewvIpQkrHkFRkEfXHNbFFSpNbDsihqmlQapGizllZCSjoeRnrUunWMenWKWsbM6Jnlupyc/1q1RRd2sFle5gy+E7F5i6STRoTkxqRj8OK2beCO1gSCBQkaDCgVLWdp+s22o3EsMCyB4uW3rgdcU25SWvQSSRX1Dw5aX1w04eSGR/v+WRhvfFXtP0+DTYPJt1OCcszHJY+9RW2sW11qEtlGsnmxbtxK4HBwea0KG5WswSW6MnU9AtdRm89meGbGC8Z+99as6ZpdvpcLJbhiWOWdjktV2ijmdrXHZXuFV72zhv7ZoLhdyNzxwQfUVYoqdhmHaeF7O2uFmaSWbYcqrkYH5DmtS9tUvrSS2lLKkgwSpweuasVBdXUFnGJLmVYkJwGY4GfSqcpN3JskiodGt20kabvl8kHO7I3fe3dcetWrW3SztY7eMsUjXaC3WpUdZEV0IZGGVI7indqTbe47IbUN3/x7N9V/mKmqG7/AOPZvqv8xSGFh/x6L/vN/wChGrNVrD/j1X/eb/0I1ZoAKzdfmnh0x/s8Pnb8pJ/sIVOW/CtKq2pf8g26/wCuL/yNOO6FLYwfCU1wqmBIM2pLMZv9rjiotSlNv4sSVImmdUG2NOrEqQKv+EP+QS3/AF2b+QqrP/yO0H+7/wCyGt7+/Iyt7qLWmazdz6o9jf26QyYJATqvfB5547irWt6sNKgQqnmTSkhFJ49yf0/OsyL/AJHiX/d/9kFJ4sybzTwhw5LbSexyuKXKnND5mosmttdvYb+K11a0SHziAjJ2z0zye/5V0NcpdaZqk11bPqN7ZkxuCoL7SRkZx8ozXV1E0tLFRv1CuR8NzRQanetNIkakEAuwGfm9666uJ0fToNTv7uK53bUJYbTjnNVTtyyuTO91Yt6KwbxVeMpDK3mEEcgjcK19b1caXFGEj82eU4Re31P6VjaBEsHiS5hTOyJXRc9cBhUvijcdT08RECU8IT0Dbhj9apxUppeRKbUGyxaa5eR6hHZ6tapC02NjJ2z0zya09W1KPSrI3EoLHIVFBxuY9qwptM1KW+tZdRvbNmjcFQW2kjIPA2jNbWs3NraWJmvIVmUHCRsoO5u3X8aiSjdWLTdncyP+Ei1C28ma/so1tZuVZM7sevU9u3Ga3r24NtYzXEYDFIywB6HiuQ1iTULnT4rq9CRW7tiGBRjHB5/L/IrqdT/5Adx/1wP8qc4rRii3qZMHiHULtIfsthvO8CZwCyqM9vfHNJ4vkmMccDQ/6NkP53+3yNv5c1b8J/8AIGH/AF0ameMP+QSn/XYfyNNWVSyQO7he5a0Ce5msFFzb+SsYVYz/AH1wMGtOq+nf8g61/wCuKfyFWKxluaLYQ1Bd/wDHs31X+Yqc1Bd/8ezfVf5ikMLD/j1X/eb/ANCNWarWH/Hqv+83/oRqzQAVFcwi4tpYSdvmIUz6ZGKlooA57QLHVNOuGgnEf2PBOVIOW45HftUsumXT+Jor9Qn2dRgndz90jp+NblJVubvcnlVrGKmmXS+J5L8hPs7LgHdz90Dp9ak8QaTJqUUT27hZ4SSuTgEH37HgVrZxRn6/lS53dPsHKrWOaj0rU9R1G3udW8qNLcghVIO7Bz09z1rpqTP1/KjP1/KiUuYaVhawNB0q7sL+5muAgSQHbtbJ65rez9fyoz9fypKVk0DV3cwtO0q7ttfubyUJ5Ehfbhsnkgjiptf0mXUFhmtXC3EByuTjP4+vFa+fr+VGfr+VP2jvcXKrWObh0rUtQ1SC71bykWDG1UOd2OR+vWr/AIi02XU7JFgI8yN9wVjgMMYxWrn6/lRn2P5U/aO6fYOVWscre6Vreo2sYuGhBj4WIHHb7xI71v3kEk+lywIB5rxFQCeM49at5+v5UZ+tJzbsCikZvh+yn0/TRBchRJvJ+U5GDS69p8mpaf5MLASKwdQ3Q4zx+taVFHM+bmHZWsZmhR6hDaNHqIUFCFiAIPyge1aRpaQ0m7u4JWVgqC7/AOPVvqv8xU9QXf8Ax7N9V/mKQxLD/j1X/eb/ANCNWarWH/Hqv+83/oRqzQAUUUUAFIQCMHkUtFAGXql5Np5iMVjHPHIypuMuwhmOAMYPHTmpJL+3tWt478RW0kyM3zONgIxkbjjnmrVxbRXSosy7gjh15IwwOQeKV7eKSdJnQGRFKqT2Bxnj8BQBnzavaRWdrcmFit1/qwdi44zyWIA4960Y1V41ZovLJGSpxke3HFV20u0aG3iCOq2/+q2yMpTjHUHPSrUaCONUBYhRgFmLH8SeTQBhDX1OotaCzRts/k/LJl/97bt6fjV06lbCVl8iTyVl8lp9o2B84x1z14zjGe9XLe1htvM8ldvmyGR+Scsep5qE6XaGczeW2S/mFQ7BC/8AeK5xn3xQBA+rWUdwIJVaN/MeM7l4XaAck+hBXH1FJNqsEX2Vfs0hkuk3ohKKe3B3MBnkcCrFzpdldGczwKxnCrIckbgpyOlPubCC6lSWTzBIilVaOVkIB6jgj0FAFPUNYtNOnEM0TFvL804KDC5I7sMnjoM1o/uvL8wgBcbskYwPfPSoJ9NtLh2eaLezRiMsWOdoOR34Oec9atBRt29RjHPNAGfbajb3EsSeTJGs4LQO4AEoAzxzkcc844pNO1KDUmYQQOEXqzMnHPQgMSO/UDpU1vplrbSrJEjbkBVN0jMIweoUE4X8KmtbaG0gWG3TZGvQZJ/U0ASqoXoMUtFFABSGlpDQAVBef8ez/Vf5ip6gvP8Aj2f6r/MUAJYf8eq/7zf+hGrNVrD/AI9V/wB5v/QjVmgDE1+1mnu7GSO3aeKMSeYoRX5IGPlYgHoabHb30WjWsbLcHZIxmSNwsrJltoBzx/DwD04zW7RQBirHqK6ej4mLR3IkWIyDzTCD91jnBPsT6c5pWhvrjT7nm4gee5RowJP3kUeUB74HAY4962aQ+1AGJJFqrWOpqxb7QQFhaN8BsDqvPy57j1oWK+ax1EQLdRB48W6TS5kD4OSGySB93GT2PStnc4/hH5//AFqN7f3R+f8A9alcDMv5bq90m4Frb3NvONoQMQrHkZwQ3pnuKhaG7bRvLiN7HMJAWJOXYe2ZMgfRga2dzf3R+f8A9ajc390fn/8AWouBizxag+i2y4uEnVyXVG3MV5xk7wfToxP1rU0/zxYQC6XZMEG8F92D9e9Tbm/uj86N7f3f1ouBhm0cXsxutPlvJmn3wzrIAqJnKjOQVx3AHPvmn6lFqDXc5iFy25V+ytDIFSNu+8EjPPqDxWzvb+7+tG9v7v60XAyr6DU3vWNtKVjeBYn+b5VJLbnUZ+8OMeufaoprPUbiHS4hNLEVgIuG8xvv7VxnawJOc962t7f3aN7f3KLgY+oQ6qFtks3MhtUWSR2fZ9oYfw4AOcgHg4+8OeKNSj1BtQgmtVuGjwv7vfsQHPzZIb09Vb2rY3t/co3t/couBkXcV/8A21HJD57wFkG3cFjVf4jw3P0Kn2NSTx6iTqpt2YM+z7Nubj7o3bfQ5z+NaqknqMUtMDDjivTa34gW7jRoCIUnl3Sebg8hsnA+7361Y0+G/hvmS6dpYEhVY5C33zk9R/exwT3rUpKACq93/wAerfVf5irB6VXu/wDj1b6r/MUAFh/x6r/vN/6Eas1WsP8Aj0H+83/oRqwKAFooooAKKKZLIIo2dgSFGeKAEllWJctk54AHJJ9qZ57AZMEg/Ff8aypLi4kn3ieBCeAN33RSsl9IxK3ce3sFc1OrA1fOf/n3k/8AHf8AGqzSeYdzyuD/AHVOB+nJrOf+0I9gN3GoJ7uc0w6wksvk6bbvdshILg4Qc+vejYNzQnWPyzJunDKM5SQr/XH6VJZ3UpV/MBlVcYYYBx79Kybq/vhbuk2nMi4+8jZ/pRp93Nc7jpzqUAG9XwCD26/0ouK3U3hcE9IZD+K/40faTnHkyZ+q/wCNUY5dR3cpEQB2YVaRrs8PGn4GjUdytPr9lbTiGcyJKRkLsJOPwp7a1aqgdvMCscA7etZ95cQyM8d9aByhI3d1+h61nakwj0R2ViSrHYT19s/pV8pPMbjeI9PTq0n08s1pQTR3ESywsHRhkEV5cbnUljE/7zBz85QYP6V1Om6h9jhhlB+R0UyJnvjkj3pW7Dv3OsopsbiSNXX7rAEU6gYlFFHSgBDUF3/x7N9V/mKmqG7/AOPZvqv8xQAWP/Hqv+83/oRqxVay/wCPRf8Aeb/0I1YBoAWlpKKAFqvfErZTMMkqhIx1qxUF6SLOUjqFJFJ7DW5zw15/+gddSEdymP5mmx6mzSc2VyrH/YH+NaCPLKAE2qe+RSgnOD/rOmexoJM+91BvLAazufm+UnAOAfxqrbTvbWwtLcqVTJLD5QR3JPtW3JJLHtDkMc/hXPWbi1tbid4xK8jGJEPRvr+tZVZNLTcuEU3eWyLUN/Ns8+KUPEp2syk8H3HpUSX8UVzNIIJVWQ5fYmVJHU8VXt5fsLxRS/P9oXZLkdBnA/EVe0zdClxEedkmMk44pUm+a3QupGOrW5dh1RGRNsdwwyMYTH860I9SjA5jmOOP9Wajtbmc5jO0Y7n+lXFkkUK0jLgkAjHcmtjEyLmXzZZCbaVkbkZxn8qxtRuI5NEYr93zeh71uXVhvvZdrlRkNwfWub1uA2mIE+YSEOQOxJ5rToRbUmN/dLI0bT/N5YOwn5SSM+WR64rORWaI7SAPTOMfSp3j/fEuWyk4bjkdT/n8ah58smsKTep0VoJW0sei2f8Ax5wf9c1/lUtRWn/HnB/1zX+VS1a2M2FIaCaSmIKhu/8Aj2b6r/MVNUN3/wAezfVf5igBLH/j0X/eb/0I1PUFj/x6L/vN/wChGp6AHA0U2lBoAWq+oHGn3B9Iyf0qxUF6M2Uw45UjmlLYa3OUGrXLKpSPcWGN3ODSf2lcF/8AVlSPatH7NCRgkE9gualW2t8AKAO+R/8AWoEZI1G6YojRkAsOcCqsmBaxhT8wkkH0ro4LW0RwcA56etc+WR7JYxkv5rEZ6tzggfp+dZVehvRV3935jJYjLDalXZzKwT5u5HU5q2P+P6fbKBucgDOSxx6VCsUn2eAElZo5sqpOOMEk+w4q5pqxO8shQbY5A0R9iO9TT+IuvHllK3kaMBkCKpDHbz71Y8l3wASgDbs8YNPtruN2GV5bqe1Tyzx+XywG7pxnitzlKgjeSXc8hZQMKzcFsVx3iGQrq8sLMxVmQrgfw4wcfrXYyh7h4xASu0g7uxHSua8WRJc6jE9uU2wrtb65J/LoPqaroJblcLH80f2oEMeY/LPmE+gGOv44pjLJtPygJk8k81qW91dPiKK0t3mAGT52Mfpmo08NawVO+5hXPO0KD+tQlylzk52udfaf8ekP/XNf5VITUVrxaQjuEAP5VJTWwmFFFFMQVDd/8ezfVf5ipqhu/wDj2b6r/MUAJZf8ei/7zf8AoRqeq9n/AMeq/wC83/oRqegBaKKKACob7mxnHcoamqK7iaezniQje6FRn1xSew1uYkdvcqoLRooXgkOOakjjLHBh+bpywwKwvNlt3aGSRopI+Chxx9Kia/VOftGcdwwNMR0TCdZl2IMA/NlwTWLDZPJAwtJRcICcgcMp9dtVl1VCeLiT04OP0q/YWH2m0RoD5MoAwD91h9eoqJRuu5UZNPew2K0vpV8g28rxg9J14H07YH61PbT2ttcS24kV2xudjyufc96T7FenEc86BOjYdmyOOx/zzVPUJvsF6kEJeOPygdq7fmOTySaKcbdCqs3J7/cdCs8ezftO4j0x/OkfUdu3bbNJt55IAHHueaz7KW3mgLoBGx6qMnafT/8AVUriQYeIgovLM4GT6jFOTUdzJF/7TJdQjCpADwxZs5HsBUBtI4VZVYSk8gEEYx+dRQuE6AFiOrcAD1PbP0yaitvKswJYLp5AWAZSDIpBOMgnnP04qk7oLFpidhjltlUoc/Id2c/56UMxQYhaRFA4XzSAKtMIsbJGKADjb3qN9mMKCznhVXrT0EaNt/x6w/7g/lUlMhUpBGjY3KoBxT6lbFsKKKTNMQVDdf8AHs/1X+YqWobk/wCjN9V/9CFACWf/AB6r/vP/AOhGp81XtD/oyj/af/0I1PQA6lpgNLmgB1FJSigDL1zRIdWhDYVblB8jkcH2PtXPHwlqBJIjsF9OWP8ASt671O9S/nis7ZJo7XZ5q8+Y+7+7jjgetX7jUbW2uY7aSQ+dJgqgUknJx2p8rDmRyv8AwimoOoR/sSDnLJnP8qsW+g65ZlRbXsKqOx5/THNdB/adp9t+x+b++zt6HbuxnbnpnHamtq1ml0bUysZQwTAQkFuOM4xnkfSlysLoy203Wn277iAZHzFFwc+2Qf6UyHQ72JgZFguScl2mYk/T6f4Vs/2nafbfsfm/vs7funG7GcZ6Zx2pP7UtPtEtuJGMsQJkAQnbgZPOKOWQXRj/ANkau5Jllt+PuKnyhR+VWI9Ju8Bp33OPQjj6E1qQ3tvcSLHDJuZ4hMOD9w9DVXVb25tp7WG0EAafflp87V2jPapdPmdrj5klsRLphwpkg81+5d8/lUy2bqSTbhhngAgYHpRBq8R0qC+ugYfN+UIAWJbJGAByc4zVhNQtZFt2SXK3JIiODyQMke3Q9afI0K6ZVa0nKlTEuOwDDirVrbeUN8pDTEYJx0HoKr/2oJbnTxa7Xt7syZcggjaO341KmpWkt41pHLmYEjG04JHUA9CRT5WF10LdJmkooAKCaTNJQICaiuebdvqv8xUlRXJxAw65K9O3IoGJaf8AHsP95v8A0I1Lmq9sf9HHpubI9fmNT5FAh+aUGmZpc56UAOyKUHFMzS5oGYOrWV695dm1gkf7QI2iljk27CowQeR1GfzrTEMn/CQfaNn7n7Ls3/7W/OPyqW885oFW2Yq5kXJHZcjP6VAbnUBIy/ZlKb3CnHYfdPXvzV8zaIskyjHp866s2+2kkQ3XnrJ5uI1XHXbnls8dKgimiTWHeRn+zpetsCqpHmsAvJznHJ4x+NaT3GqAblhQssR+XbhS24D1z93nFPljkSKW6js4GvQ5Ef7vkrnGSc5PGT2qubuK3Yp/Yrv+0PJ8g+X9u+1+dkbdu3p65zV/TYZIbjUGmTYkk5ZSf4lwOaZcHUBYnySTcGV+MDhPmx+mKbPPqREgjtoyoZgNy53Lxjv3yaltseiK/hiHy47yQPvRZfJiYcgomcYPpyak1y3knuLKQWZvIY9/mRDHORgdffn8KkRr2JkSG2SOJHdFjRcLs42n271Na3F3JLsnjVFEO8kAg7iSAOvoM496bbvzArWsUBaXkGl6cXiM01rN5jxqwLBfmAAJ6kAj8qr3sEtp4ZVpcRXSTGWNM87mY/L7nDGr4m1PywhjAP7sb9vzfd+c9cdeOnFEz3k4+e1TehcoTHuKsANpGT3+b9KakxaCmykhutHWNMxWyusjDovyYH5mqljYTxaqDLbSFY5pJPOMn7sK2cbVz1OeeKvyT6goJjiRyWwBjgDcRnr1xj86ngkleNvPXawcgcYBXPBqeZ2HZNkxNJmm5ozUFC5pM03d/n0pCaAFLVHcH9w3+8uf++hTif8A9frUU5/dHH95c+/zCgDNXXrS2LwPHOXjkdSVAwfmPvSjxJYj/llcf98j/GuevP8Aj9uv+uz/APoRq7Fb6dJawkyBJ3Hz5b7vB56+q/8Ajwrq9lBJNnP7STbRq/8ACS2P/PK4/wC+R/jSjxNYD/llcf8AfI/xrI+w2OCRekYQsASvJ7D8KZBbWRknaWbMcT7UUsB5g9c+/Xj096PZ0/MOeZtf8JPY/wDPK4/75H+NL/wk9h/zyuP++R/jWNb2tjNbw+ZN5UjAFzvHrgjHals7eyYEXJQjzSquZduVHcjPpyPcH2FDp0+zDnmbH/CT2H/PG4/75H+NL/wlFj/zyuf++R/jXPOluQNmAS0X8XYr8/6/lVxIdLlkUj93D5jK7M/IAXggbuhOfX6jpQ6cF0YKcmav/CU2P/PK5/75H+NH/CUWP/PK5/75H+NYkVtZyogaVYsu+59/zcZwNp4xjBz/AJDvsdjsG25ywBYkuPwGPwz+lHJT8x88zZ/4Six/55XP/fI/xo/4Smx/55XP/fI/xrEggsyZfMcMI3C8ybS3ODt7Y96V7a0EqIHjYsJB8snAbGVyT27D170uSn2Yc0+6Nr/hKLH/AJ5XP/fI/wAaP+Eosf8Anlc/98j/ABrGFpZFiTOqoMDiQE8kjp7dfyoSxtHeEG4P7xNx2sCU4J5/L9aOSn2Yc0/I2f8AhKLH/nlc/wDfI/xo/wCEosf+eVx/3yP8axYrXT5rWJ2uBBIFZnGclueBjscelOWxsVkjElyGypZgJBgEY4z+JP4U+Sn5hzzNf/hJ7H/nlcf98j/GkPiexP8AyyuP++R/jWLHbWclokrzeXII8ugYZZueOemf6e9JHBaPawNI6xsw+dg/zZ34wV7AKQffmn7On5i55m3/AMJNY/8APK4/75H+NJ/wktj/AM8rj/vkf41lrY2CklrkOCxCguBgBgMnHtn61E1rZJ5LLc+aGmVXUkD5CASfUdcZpezpvuHPM2D4lsT/AMsrj/vkf40n/CSWX/PK4/75H+NZk1lp+9jFd4j42gMM9B6+nU/X2oltdP8AN3RyDyzuAQSDghSRknk5P4UuSn2Yc0zSPiKyP/LO4/75H+NH9u2k7JCkcweR1VSQMZ3DrzWVPZ2aQyvHdbnUAogI5JzkevHSqtn/AMf1r/12T/0IVXsoNNoPaSTSZsy+Hmmnkl+1hfMdnx5WcZOcdaZ/wjTH/l8H/fn/AOyoorm9tNaXOj2UHrYP+EZb/n8H/fn/AOyo/wCEZb/n8H/fr/7Kiin7ep3D2MOwf8I03/P4P+/P/wBlR/wjLf8AP4P+/P8A9lRRR7ep3D2MOwf8I03/AD+D/v1/9lR/wjLf8/g/78//AGVFFHt6ncPYw7B/wjTf8/g/79f/AGVH/CMt/wA/g/78/wD2VFFHt6ncPYw7B/wjLf8AP4P+/X/2VH/CMt/z+D/vz/8AZUUUe3qdw9jDsH/CNN/z+D/vz/8AZUf8Iy3/AD+D/vz/APZUUUe3qdw9jDsH/CMt/wA/g/79f/ZUf8Iy3/P4P+/X/wBlRRR7ep3D2MOwf8Iy3/P4P+/X/wBlR/wjTf8AP4P+/X/2VFFHt6ncPYw7B/wjLf8AP4P+/X/2VH/CMt/z+D/v1/8AZUUUe3qdw9jDsH/CMt/z+D/vz/8AZUf8Iy3/AD+D/vz/APZUUUe3qdw9jDsH/CMt/wA/g/78/wD2VPh8PNDPFKbsN5bh8eVjODnHWiil7ao+oeygtbH/2Q==">
            <a:extLst>
              <a:ext uri="{FF2B5EF4-FFF2-40B4-BE49-F238E27FC236}">
                <a16:creationId xmlns:a16="http://schemas.microsoft.com/office/drawing/2014/main" id="{75D44D41-1545-4AD3-98E7-3DFC19D118B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FB9436-F342-4834-A68E-28671EA6E58F}"/>
              </a:ext>
            </a:extLst>
          </p:cNvPr>
          <p:cNvSpPr>
            <a:spLocks noGrp="1"/>
          </p:cNvSpPr>
          <p:nvPr>
            <p:ph type="title"/>
          </p:nvPr>
        </p:nvSpPr>
        <p:spPr>
          <a:xfrm>
            <a:off x="243416" y="355698"/>
            <a:ext cx="11542132" cy="3581400"/>
          </a:xfrm>
          <a:noFill/>
        </p:spPr>
        <p:txBody>
          <a:bodyPr vert="horz" lIns="91440" tIns="45720" rIns="91440" bIns="45720" rtlCol="0" anchor="b">
            <a:noAutofit/>
          </a:bodyPr>
          <a:lstStyle/>
          <a:p>
            <a:pPr algn="r"/>
            <a:r>
              <a:rPr lang="en-AU" sz="3600" dirty="0">
                <a:solidFill>
                  <a:srgbClr val="0070C0"/>
                </a:solidFill>
              </a:rPr>
              <a:t>“The good physician knows his patient through and through, and his </a:t>
            </a:r>
            <a:r>
              <a:rPr lang="en-AU" sz="3600" b="1" i="1" dirty="0">
                <a:solidFill>
                  <a:srgbClr val="0070C0"/>
                </a:solidFill>
              </a:rPr>
              <a:t>knowledge is bought dearly</a:t>
            </a:r>
            <a:r>
              <a:rPr lang="en-AU" sz="3600" dirty="0">
                <a:solidFill>
                  <a:srgbClr val="0070C0"/>
                </a:solidFill>
              </a:rPr>
              <a:t>….the </a:t>
            </a:r>
            <a:r>
              <a:rPr lang="en-US" sz="3600" dirty="0">
                <a:solidFill>
                  <a:srgbClr val="0070C0"/>
                </a:solidFill>
              </a:rPr>
              <a:t>secret of the care of the patient is in caring for the patient.“</a:t>
            </a:r>
            <a:br>
              <a:rPr lang="en-US" sz="3600" dirty="0">
                <a:solidFill>
                  <a:srgbClr val="0070C0"/>
                </a:solidFill>
              </a:rPr>
            </a:br>
            <a:r>
              <a:rPr lang="en-US" sz="2400" dirty="0"/>
              <a:t>Peabody FW. The care of the patient. JAMA 1927; 88:877-882</a:t>
            </a:r>
            <a:br>
              <a:rPr lang="en-AU" sz="3600" baseline="30000" dirty="0">
                <a:solidFill>
                  <a:srgbClr val="0070C0"/>
                </a:solidFill>
              </a:rPr>
            </a:br>
            <a:r>
              <a:rPr lang="en-AU" sz="2600" dirty="0">
                <a:solidFill>
                  <a:schemeClr val="bg1"/>
                </a:solidFill>
                <a:latin typeface="+mn-lt"/>
              </a:rPr>
              <a:t>Peabody FW. The care of the patient. JAMA 1927; 88:877-882</a:t>
            </a:r>
            <a:br>
              <a:rPr lang="en-US" sz="3600" dirty="0">
                <a:solidFill>
                  <a:srgbClr val="0070C0"/>
                </a:solidFill>
              </a:rPr>
            </a:br>
            <a:br>
              <a:rPr lang="en-US" sz="3600" dirty="0">
                <a:solidFill>
                  <a:srgbClr val="0070C0"/>
                </a:solidFill>
              </a:rPr>
            </a:br>
            <a:endParaRPr lang="en-US" sz="3600" dirty="0">
              <a:solidFill>
                <a:srgbClr val="0070C0"/>
              </a:solidFill>
            </a:endParaRPr>
          </a:p>
        </p:txBody>
      </p:sp>
      <p:sp>
        <p:nvSpPr>
          <p:cNvPr id="3" name="TextBox 2">
            <a:extLst>
              <a:ext uri="{FF2B5EF4-FFF2-40B4-BE49-F238E27FC236}">
                <a16:creationId xmlns:a16="http://schemas.microsoft.com/office/drawing/2014/main" id="{7EAC8365-B606-4506-8D9A-FA1E2839B33D}"/>
              </a:ext>
            </a:extLst>
          </p:cNvPr>
          <p:cNvSpPr txBox="1"/>
          <p:nvPr/>
        </p:nvSpPr>
        <p:spPr>
          <a:xfrm>
            <a:off x="594731" y="3430859"/>
            <a:ext cx="10839502" cy="20005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a:t>
            </a:r>
            <a:r>
              <a:rPr kumimoji="0" lang="en-US" sz="3200" b="1" i="1"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Continuity</a:t>
            </a:r>
            <a:r>
              <a:rPr kumimoji="0" lang="en-US"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is a mechanism to achieve knowledge;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br>
            <a:r>
              <a:rPr kumimoji="0" lang="en-US" sz="3200" b="1" i="1"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Longitudinality</a:t>
            </a:r>
            <a:r>
              <a:rPr kumimoji="0" lang="en-US"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is the mechanism for achieving understanding.”</a:t>
            </a:r>
            <a:br>
              <a:rPr kumimoji="0" lang="en-US" sz="1600" b="0" i="0" u="none" strike="noStrike" kern="1200" cap="none" spc="0" normalizeH="0" baseline="0" noProof="0" dirty="0">
                <a:ln>
                  <a:noFill/>
                </a:ln>
                <a:solidFill>
                  <a:srgbClr val="0070C0"/>
                </a:solidFill>
                <a:effectLst/>
                <a:uLnTx/>
                <a:uFillTx/>
                <a:latin typeface="Calibri" panose="020F0502020204030204"/>
                <a:ea typeface="+mn-ea"/>
                <a:cs typeface="+mn-cs"/>
              </a:rPr>
            </a:br>
            <a:r>
              <a:rPr kumimoji="0" lang="en-US" sz="1600" b="0"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srgbClr val="0070C0"/>
                </a:solidFill>
                <a:effectLst/>
                <a:uLnTx/>
                <a:uFillTx/>
                <a:latin typeface="Calibri" panose="020F0502020204030204"/>
                <a:ea typeface="+mn-ea"/>
                <a:cs typeface="+mn-cs"/>
              </a:rPr>
              <a:t>B</a:t>
            </a:r>
            <a:r>
              <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rPr>
              <a:t>arbara Starfield</a:t>
            </a:r>
            <a:endPar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21C32D2-98BC-4D63-B578-696591CD1F0E}"/>
              </a:ext>
            </a:extLst>
          </p:cNvPr>
          <p:cNvSpPr txBox="1"/>
          <p:nvPr/>
        </p:nvSpPr>
        <p:spPr>
          <a:xfrm>
            <a:off x="640695" y="5585666"/>
            <a:ext cx="8749332" cy="369332"/>
          </a:xfrm>
          <a:prstGeom prst="rect">
            <a:avLst/>
          </a:prstGeom>
          <a:noFill/>
        </p:spPr>
        <p:txBody>
          <a:bodyPr wrap="square">
            <a:spAutoFit/>
          </a:bodyPr>
          <a:lstStyle/>
          <a:p>
            <a:r>
              <a:rPr lang="en-US" dirty="0">
                <a:solidFill>
                  <a:schemeClr val="bg1"/>
                </a:solidFill>
                <a:hlinkClick r:id="rId2">
                  <a:extLst>
                    <a:ext uri="{A12FA001-AC4F-418D-AE19-62706E023703}">
                      <ahyp:hlinkClr xmlns:ahyp="http://schemas.microsoft.com/office/drawing/2018/hyperlinkcolor" val="tx"/>
                    </a:ext>
                  </a:extLst>
                </a:hlinkClick>
              </a:rPr>
              <a:t>https://www.annfammed.org/content/1/3/144/tab-e-letters#continuity-and-longitudinality</a:t>
            </a:r>
            <a:endParaRPr lang="en-US" dirty="0">
              <a:solidFill>
                <a:schemeClr val="bg1"/>
              </a:solidFill>
            </a:endParaRPr>
          </a:p>
        </p:txBody>
      </p:sp>
    </p:spTree>
    <p:extLst>
      <p:ext uri="{BB962C8B-B14F-4D97-AF65-F5344CB8AC3E}">
        <p14:creationId xmlns:p14="http://schemas.microsoft.com/office/powerpoint/2010/main" val="4159221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922A3-386B-A767-431A-9F583D344E41}"/>
              </a:ext>
            </a:extLst>
          </p:cNvPr>
          <p:cNvSpPr>
            <a:spLocks noGrp="1"/>
          </p:cNvSpPr>
          <p:nvPr>
            <p:ph type="title"/>
          </p:nvPr>
        </p:nvSpPr>
        <p:spPr>
          <a:xfrm>
            <a:off x="5766047" y="2103437"/>
            <a:ext cx="5654336" cy="1325563"/>
          </a:xfrm>
        </p:spPr>
        <p:txBody>
          <a:bodyPr>
            <a:normAutofit fontScale="90000"/>
          </a:bodyPr>
          <a:lstStyle/>
          <a:p>
            <a:r>
              <a:rPr lang="en-US" dirty="0">
                <a:hlinkClick r:id="rId2"/>
              </a:rPr>
              <a:t>Continuity_of_Care_Bibliography.pdf (rocketcdn.me)</a:t>
            </a:r>
            <a:endParaRPr lang="en-US" dirty="0"/>
          </a:p>
        </p:txBody>
      </p:sp>
      <p:pic>
        <p:nvPicPr>
          <p:cNvPr id="5" name="Picture 4">
            <a:extLst>
              <a:ext uri="{FF2B5EF4-FFF2-40B4-BE49-F238E27FC236}">
                <a16:creationId xmlns:a16="http://schemas.microsoft.com/office/drawing/2014/main" id="{32797986-C9AF-3446-EE2C-40A7C6A7F21B}"/>
              </a:ext>
            </a:extLst>
          </p:cNvPr>
          <p:cNvPicPr>
            <a:picLocks noChangeAspect="1"/>
          </p:cNvPicPr>
          <p:nvPr/>
        </p:nvPicPr>
        <p:blipFill>
          <a:blip r:embed="rId3"/>
          <a:stretch>
            <a:fillRect/>
          </a:stretch>
        </p:blipFill>
        <p:spPr>
          <a:xfrm>
            <a:off x="308390" y="0"/>
            <a:ext cx="5298707" cy="6858000"/>
          </a:xfrm>
          <a:prstGeom prst="rect">
            <a:avLst/>
          </a:prstGeom>
        </p:spPr>
      </p:pic>
    </p:spTree>
    <p:extLst>
      <p:ext uri="{BB962C8B-B14F-4D97-AF65-F5344CB8AC3E}">
        <p14:creationId xmlns:p14="http://schemas.microsoft.com/office/powerpoint/2010/main" val="3885068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A1394-AC06-E53E-E0A3-49E7494E896E}"/>
              </a:ext>
            </a:extLst>
          </p:cNvPr>
          <p:cNvSpPr>
            <a:spLocks noGrp="1"/>
          </p:cNvSpPr>
          <p:nvPr>
            <p:ph type="title"/>
          </p:nvPr>
        </p:nvSpPr>
        <p:spPr/>
        <p:txBody>
          <a:bodyPr/>
          <a:lstStyle/>
          <a:p>
            <a:r>
              <a:rPr lang="en-US" b="1" dirty="0">
                <a:solidFill>
                  <a:srgbClr val="017BAE"/>
                </a:solidFill>
              </a:rPr>
              <a:t>Importance of Continuity</a:t>
            </a:r>
          </a:p>
        </p:txBody>
      </p:sp>
      <p:sp>
        <p:nvSpPr>
          <p:cNvPr id="3" name="Content Placeholder 2">
            <a:extLst>
              <a:ext uri="{FF2B5EF4-FFF2-40B4-BE49-F238E27FC236}">
                <a16:creationId xmlns:a16="http://schemas.microsoft.com/office/drawing/2014/main" id="{84EFFD4F-4DF2-1859-F5F4-7B06068DB1C8}"/>
              </a:ext>
            </a:extLst>
          </p:cNvPr>
          <p:cNvSpPr>
            <a:spLocks noGrp="1"/>
          </p:cNvSpPr>
          <p:nvPr>
            <p:ph idx="1"/>
          </p:nvPr>
        </p:nvSpPr>
        <p:spPr>
          <a:xfrm>
            <a:off x="838200" y="1825625"/>
            <a:ext cx="4211782" cy="4351338"/>
          </a:xfrm>
        </p:spPr>
        <p:txBody>
          <a:bodyPr>
            <a:normAutofit/>
          </a:bodyPr>
          <a:lstStyle/>
          <a:p>
            <a:r>
              <a:rPr lang="en-US" sz="3200" dirty="0"/>
              <a:t>Significantly lower </a:t>
            </a:r>
          </a:p>
          <a:p>
            <a:pPr lvl="1"/>
            <a:r>
              <a:rPr lang="en-US" sz="2800" dirty="0"/>
              <a:t>Total costs</a:t>
            </a:r>
          </a:p>
          <a:p>
            <a:pPr lvl="1"/>
            <a:r>
              <a:rPr lang="en-US" sz="2800" dirty="0"/>
              <a:t>Hospitalizations</a:t>
            </a:r>
          </a:p>
          <a:p>
            <a:pPr lvl="1"/>
            <a:r>
              <a:rPr lang="en-US" sz="2800" dirty="0"/>
              <a:t>ED Visits</a:t>
            </a:r>
          </a:p>
          <a:p>
            <a:pPr lvl="1"/>
            <a:r>
              <a:rPr lang="en-US" sz="2800" dirty="0"/>
              <a:t>Overuse of Healthcare</a:t>
            </a:r>
          </a:p>
          <a:p>
            <a:pPr lvl="1"/>
            <a:r>
              <a:rPr lang="en-US" sz="2800" b="1" dirty="0">
                <a:solidFill>
                  <a:srgbClr val="017BAE"/>
                </a:solidFill>
              </a:rPr>
              <a:t>Mortality</a:t>
            </a:r>
          </a:p>
          <a:p>
            <a:endParaRPr lang="en-US" sz="3200" dirty="0"/>
          </a:p>
        </p:txBody>
      </p:sp>
      <p:sp>
        <p:nvSpPr>
          <p:cNvPr id="4" name="Content Placeholder 2">
            <a:extLst>
              <a:ext uri="{FF2B5EF4-FFF2-40B4-BE49-F238E27FC236}">
                <a16:creationId xmlns:a16="http://schemas.microsoft.com/office/drawing/2014/main" id="{580770B0-3B70-2777-2718-CCAAC85C03B3}"/>
              </a:ext>
            </a:extLst>
          </p:cNvPr>
          <p:cNvSpPr txBox="1">
            <a:spLocks/>
          </p:cNvSpPr>
          <p:nvPr/>
        </p:nvSpPr>
        <p:spPr>
          <a:xfrm>
            <a:off x="6251170" y="1825625"/>
            <a:ext cx="49751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en-US" sz="3200" dirty="0"/>
              <a:t>Significantly higher</a:t>
            </a:r>
          </a:p>
          <a:p>
            <a:pPr lvl="1">
              <a:buClrTx/>
            </a:pPr>
            <a:r>
              <a:rPr lang="en-US" sz="2800" dirty="0"/>
              <a:t>Cancer screening</a:t>
            </a:r>
          </a:p>
          <a:p>
            <a:pPr lvl="1">
              <a:buClrTx/>
            </a:pPr>
            <a:r>
              <a:rPr lang="en-US" sz="2800" dirty="0"/>
              <a:t>Childhood health screenings</a:t>
            </a:r>
          </a:p>
          <a:p>
            <a:pPr lvl="1">
              <a:buClrTx/>
            </a:pPr>
            <a:r>
              <a:rPr lang="en-US" sz="2800" dirty="0"/>
              <a:t>Vaccinations </a:t>
            </a:r>
          </a:p>
          <a:p>
            <a:pPr lvl="1">
              <a:buClrTx/>
            </a:pPr>
            <a:r>
              <a:rPr lang="en-US" sz="2800" dirty="0"/>
              <a:t>Medication adherence</a:t>
            </a:r>
          </a:p>
          <a:p>
            <a:pPr lvl="1">
              <a:buClrTx/>
            </a:pPr>
            <a:r>
              <a:rPr lang="en-US" sz="2800" dirty="0"/>
              <a:t>Early disease diagnosis</a:t>
            </a:r>
          </a:p>
          <a:p>
            <a:pPr lvl="1">
              <a:buClrTx/>
            </a:pPr>
            <a:r>
              <a:rPr lang="en-US" sz="2800" b="1" dirty="0">
                <a:solidFill>
                  <a:srgbClr val="017BAE"/>
                </a:solidFill>
              </a:rPr>
              <a:t>Patient Satisfaction</a:t>
            </a:r>
          </a:p>
          <a:p>
            <a:pPr lvl="1">
              <a:buClrTx/>
            </a:pPr>
            <a:r>
              <a:rPr lang="en-US" sz="2800" b="1" dirty="0">
                <a:solidFill>
                  <a:srgbClr val="017BAE"/>
                </a:solidFill>
              </a:rPr>
              <a:t>Physician Satisfaction</a:t>
            </a:r>
          </a:p>
          <a:p>
            <a:pPr>
              <a:buClrTx/>
            </a:pPr>
            <a:endParaRPr lang="en-US" sz="3200" dirty="0"/>
          </a:p>
        </p:txBody>
      </p:sp>
      <p:sp>
        <p:nvSpPr>
          <p:cNvPr id="5" name="Content Placeholder 2">
            <a:extLst>
              <a:ext uri="{FF2B5EF4-FFF2-40B4-BE49-F238E27FC236}">
                <a16:creationId xmlns:a16="http://schemas.microsoft.com/office/drawing/2014/main" id="{9DDEC176-CFDC-F4D5-BA81-EE2AFD8E8B9C}"/>
              </a:ext>
            </a:extLst>
          </p:cNvPr>
          <p:cNvSpPr txBox="1">
            <a:spLocks/>
          </p:cNvSpPr>
          <p:nvPr/>
        </p:nvSpPr>
        <p:spPr>
          <a:xfrm>
            <a:off x="293717" y="4829696"/>
            <a:ext cx="5957454" cy="25470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Tx/>
              <a:buNone/>
            </a:pPr>
            <a:r>
              <a:rPr lang="en-US" sz="3200" b="1" dirty="0">
                <a:solidFill>
                  <a:srgbClr val="017BAE"/>
                </a:solidFill>
              </a:rPr>
              <a:t>True across multiple countries, one of the explanations of why other countries have better health outcomes than we do</a:t>
            </a:r>
            <a:endParaRPr lang="en-US" sz="2800" b="1" dirty="0">
              <a:solidFill>
                <a:srgbClr val="017BAE"/>
              </a:solidFill>
            </a:endParaRPr>
          </a:p>
          <a:p>
            <a:pPr>
              <a:buClrTx/>
            </a:pPr>
            <a:endParaRPr lang="en-US" sz="3200" dirty="0"/>
          </a:p>
        </p:txBody>
      </p:sp>
    </p:spTree>
    <p:extLst>
      <p:ext uri="{BB962C8B-B14F-4D97-AF65-F5344CB8AC3E}">
        <p14:creationId xmlns:p14="http://schemas.microsoft.com/office/powerpoint/2010/main" val="2854378212"/>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cademynet_17898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ster Blue">
  <a:themeElements>
    <a:clrScheme name="pcc">
      <a:dk1>
        <a:srgbClr val="000000"/>
      </a:dk1>
      <a:lt1>
        <a:srgbClr val="FFFFFF"/>
      </a:lt1>
      <a:dk2>
        <a:srgbClr val="333F48"/>
      </a:dk2>
      <a:lt2>
        <a:srgbClr val="CDEEF0"/>
      </a:lt2>
      <a:accent1>
        <a:srgbClr val="0076A8"/>
      </a:accent1>
      <a:accent2>
        <a:srgbClr val="88C8B6"/>
      </a:accent2>
      <a:accent3>
        <a:srgbClr val="B83A4B"/>
      </a:accent3>
      <a:accent4>
        <a:srgbClr val="E56954"/>
      </a:accent4>
      <a:accent5>
        <a:srgbClr val="ECF166"/>
      </a:accent5>
      <a:accent6>
        <a:srgbClr val="333F48"/>
      </a:accent6>
      <a:hlink>
        <a:srgbClr val="0076A8"/>
      </a:hlink>
      <a:folHlink>
        <a:srgbClr val="88C8B6"/>
      </a:folHlink>
    </a:clrScheme>
    <a:fontScheme name="pcc">
      <a:majorFont>
        <a:latin typeface="Montserrat Bold"/>
        <a:ea typeface=""/>
        <a:cs typeface=""/>
      </a:majorFont>
      <a:minorFont>
        <a:latin typeface="Montserrat Regula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1c063a29-87db-4907-9db2-f048ff797aaf}" enabled="1" method="Privileged" siteId="{7dd12bd6-325a-411f-8fed-b8004b6f2a52}" removed="0"/>
</clbl:labelList>
</file>

<file path=docProps/app.xml><?xml version="1.0" encoding="utf-8"?>
<Properties xmlns="http://schemas.openxmlformats.org/officeDocument/2006/extended-properties" xmlns:vt="http://schemas.openxmlformats.org/officeDocument/2006/docPropsVTypes">
  <TotalTime>522</TotalTime>
  <Words>1173</Words>
  <Application>Microsoft Office PowerPoint</Application>
  <PresentationFormat>Widescreen</PresentationFormat>
  <Paragraphs>136</Paragraphs>
  <Slides>16</Slides>
  <Notes>3</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16</vt:i4>
      </vt:variant>
    </vt:vector>
  </HeadingPairs>
  <TitlesOfParts>
    <vt:vector size="33" baseType="lpstr">
      <vt:lpstr>Tw Cen MT</vt:lpstr>
      <vt:lpstr>Museo Slab 300</vt:lpstr>
      <vt:lpstr>Aptos</vt:lpstr>
      <vt:lpstr>Roboto</vt:lpstr>
      <vt:lpstr>Museo Slab 700</vt:lpstr>
      <vt:lpstr>Arial</vt:lpstr>
      <vt:lpstr>Trebuchet MS</vt:lpstr>
      <vt:lpstr>Wingdings</vt:lpstr>
      <vt:lpstr>Times New Roman</vt:lpstr>
      <vt:lpstr>Arial Black</vt:lpstr>
      <vt:lpstr>Garamond</vt:lpstr>
      <vt:lpstr>Calibri</vt:lpstr>
      <vt:lpstr>Calibri Light</vt:lpstr>
      <vt:lpstr>Levenim MT</vt:lpstr>
      <vt:lpstr>1_Office Theme</vt:lpstr>
      <vt:lpstr>academynet_178987</vt:lpstr>
      <vt:lpstr>Master Blue</vt:lpstr>
      <vt:lpstr>The Impact of Continuity on Outcomes</vt:lpstr>
      <vt:lpstr>The Therapeutic Uses of Ache   Of all the conditions I do see that no one ever taught me about, ache is by far and away the most common…Sometimes people point at it and roar, ‘Fix that—it must be a disease.” Nonetheless, It requires careful midwifery.</vt:lpstr>
      <vt:lpstr>58 yo Female, difficult Blood Pressure </vt:lpstr>
      <vt:lpstr>58 yo Female, difficult Blood Pressure </vt:lpstr>
      <vt:lpstr>PowerPoint Presentation</vt:lpstr>
      <vt:lpstr>Primary Care Orientation of Health Systems:  Rating Criteria</vt:lpstr>
      <vt:lpstr>“The good physician knows his patient through and through, and his knowledge is bought dearly….the secret of the care of the patient is in caring for the patient.“ Peabody FW. The care of the patient. JAMA 1927; 88:877-882 Peabody FW. The care of the patient. JAMA 1927; 88:877-882  </vt:lpstr>
      <vt:lpstr>Continuity_of_Care_Bibliography.pdf (rocketcdn.me)</vt:lpstr>
      <vt:lpstr>Importance of Continuity</vt:lpstr>
      <vt:lpstr>PowerPoint Presentation</vt:lpstr>
      <vt:lpstr>Norway  25% reduction in likelihood of dying this month</vt:lpstr>
      <vt:lpstr>Basu S, Berkowitz SA, Phillips RL, Bitton A, Landon BE, Phillips RS. Association of primary care physician supply with population mortality in the United States, 2005-2015 [published online February 18, 2019]. JAMA Intern Med.</vt:lpstr>
      <vt:lpstr>PowerPoint Presentation</vt:lpstr>
      <vt:lpstr>Measures that Matter</vt:lpstr>
      <vt:lpstr>Why is it important to champion continuity? </vt:lpstr>
      <vt:lpstr>Going Nationwide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 Phillips</dc:creator>
  <cp:lastModifiedBy>Bob Phillips</cp:lastModifiedBy>
  <cp:revision>2</cp:revision>
  <dcterms:modified xsi:type="dcterms:W3CDTF">2024-08-14T15:16:16Z</dcterms:modified>
</cp:coreProperties>
</file>